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840" r:id="rId1"/>
    <p:sldMasterId id="2147483900" r:id="rId2"/>
    <p:sldMasterId id="2147483912" r:id="rId3"/>
    <p:sldMasterId id="2147483930" r:id="rId4"/>
    <p:sldMasterId id="2147483942" r:id="rId5"/>
    <p:sldMasterId id="2147483954" r:id="rId6"/>
    <p:sldMasterId id="2147483960" r:id="rId7"/>
    <p:sldMasterId id="2147483966" r:id="rId8"/>
  </p:sldMasterIdLst>
  <p:notesMasterIdLst>
    <p:notesMasterId r:id="rId65"/>
  </p:notesMasterIdLst>
  <p:sldIdLst>
    <p:sldId id="1406" r:id="rId9"/>
    <p:sldId id="1954" r:id="rId10"/>
    <p:sldId id="1869" r:id="rId11"/>
    <p:sldId id="1715" r:id="rId12"/>
    <p:sldId id="1480" r:id="rId13"/>
    <p:sldId id="1451" r:id="rId14"/>
    <p:sldId id="1468" r:id="rId15"/>
    <p:sldId id="1579" r:id="rId16"/>
    <p:sldId id="1765" r:id="rId17"/>
    <p:sldId id="1956" r:id="rId18"/>
    <p:sldId id="2004" r:id="rId19"/>
    <p:sldId id="1959" r:id="rId20"/>
    <p:sldId id="2002" r:id="rId21"/>
    <p:sldId id="1942" r:id="rId22"/>
    <p:sldId id="1915" r:id="rId23"/>
    <p:sldId id="1353" r:id="rId24"/>
    <p:sldId id="1976" r:id="rId25"/>
    <p:sldId id="1877" r:id="rId26"/>
    <p:sldId id="1881" r:id="rId27"/>
    <p:sldId id="1882" r:id="rId28"/>
    <p:sldId id="1978" r:id="rId29"/>
    <p:sldId id="1980" r:id="rId30"/>
    <p:sldId id="2003" r:id="rId31"/>
    <p:sldId id="1984" r:id="rId32"/>
    <p:sldId id="2000" r:id="rId33"/>
    <p:sldId id="2001" r:id="rId34"/>
    <p:sldId id="1989" r:id="rId35"/>
    <p:sldId id="1985" r:id="rId36"/>
    <p:sldId id="1986" r:id="rId37"/>
    <p:sldId id="1988" r:id="rId38"/>
    <p:sldId id="1991" r:id="rId39"/>
    <p:sldId id="1995" r:id="rId40"/>
    <p:sldId id="1987" r:id="rId41"/>
    <p:sldId id="1999" r:id="rId42"/>
    <p:sldId id="1996" r:id="rId43"/>
    <p:sldId id="1997" r:id="rId44"/>
    <p:sldId id="1992" r:id="rId45"/>
    <p:sldId id="1967" r:id="rId46"/>
    <p:sldId id="1971" r:id="rId47"/>
    <p:sldId id="1968" r:id="rId48"/>
    <p:sldId id="1969" r:id="rId49"/>
    <p:sldId id="1974" r:id="rId50"/>
    <p:sldId id="1975" r:id="rId51"/>
    <p:sldId id="1970" r:id="rId52"/>
    <p:sldId id="1972" r:id="rId53"/>
    <p:sldId id="1973" r:id="rId54"/>
    <p:sldId id="1960" r:id="rId55"/>
    <p:sldId id="1957" r:id="rId56"/>
    <p:sldId id="1885" r:id="rId57"/>
    <p:sldId id="1864" r:id="rId58"/>
    <p:sldId id="1866" r:id="rId59"/>
    <p:sldId id="1961" r:id="rId60"/>
    <p:sldId id="1958" r:id="rId61"/>
    <p:sldId id="1867" r:id="rId62"/>
    <p:sldId id="1590" r:id="rId63"/>
    <p:sldId id="2010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A527"/>
    <a:srgbClr val="898989"/>
    <a:srgbClr val="CC6600"/>
    <a:srgbClr val="C9D5EB"/>
    <a:srgbClr val="B5CBE3"/>
    <a:srgbClr val="C1D3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 autoAdjust="0"/>
    <p:restoredTop sz="86199" autoAdjust="0"/>
  </p:normalViewPr>
  <p:slideViewPr>
    <p:cSldViewPr snapToGrid="0">
      <p:cViewPr varScale="1">
        <p:scale>
          <a:sx n="95" d="100"/>
          <a:sy n="95" d="100"/>
        </p:scale>
        <p:origin x="13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9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EF308-5540-461B-8C6E-AF4148E19832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6DE8B-F250-4584-83EE-1EA3792DC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71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50CA3D-5650-4AAF-BA0F-C77D5CF15E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179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386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E40078-733B-44DA-9B6B-62D5B62B69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475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CE78B9-D890-4B17-BCA1-0F18B9ACDE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744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E40078-733B-44DA-9B6B-62D5B62B69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902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88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23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6D6A9D-7366-4D0D-9A71-D1DA53E9BA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180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644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84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22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5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4764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3040"/>
            <a:ext cx="8229600" cy="47548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91440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54480" y="6400800"/>
            <a:ext cx="603504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6400800"/>
            <a:ext cx="91440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EBFE9-79BB-431F-AEDF-EF334E7ED36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1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63040"/>
            <a:ext cx="4023360" cy="47548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463040"/>
            <a:ext cx="4023360" cy="47548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33EEF-DFCF-4914-8D02-439C784781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9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1C175-7EF2-4F00-94D5-418B427E82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9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78EF0-46D9-49D1-A73D-CC3C5E0924C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72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7753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3040"/>
            <a:ext cx="8229600" cy="47548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91440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54480" y="6400800"/>
            <a:ext cx="603504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6400800"/>
            <a:ext cx="91440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EBFE9-79BB-431F-AEDF-EF334E7ED36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66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63040"/>
            <a:ext cx="4023360" cy="47548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463040"/>
            <a:ext cx="4023360" cy="47548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33EEF-DFCF-4914-8D02-439C784781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42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20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1C175-7EF2-4F00-94D5-418B427E82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7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78EF0-46D9-49D1-A73D-CC3C5E0924C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9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50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28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94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70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86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73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89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44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69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42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35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51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1,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Paving the Road to the Future NSRS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67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1,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Paving the Road to the Future NSRS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95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1,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Paving the Road to the Future NSRS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89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1, 2021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Paving the Road to the Future NSRS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38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1, 2021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Paving the Road to the Future NSRS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11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1, 2021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Paving the Road to the Future NSRS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56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1, 2021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Paving the Road to the Future NSRS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53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1, 2021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Paving the Road to the Future NSRS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64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1, 2021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Paving the Road to the Future NSRS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54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1,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Paving the Road to the Future NSRS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62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1,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Paving the Road to the Future NSRS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32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855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3040"/>
            <a:ext cx="8229600" cy="47548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91440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May 5,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54480" y="6400800"/>
            <a:ext cx="603504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6400800"/>
            <a:ext cx="91440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EBFE9-79BB-431F-AEDF-EF334E7ED36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5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63040"/>
            <a:ext cx="4023360" cy="47548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463040"/>
            <a:ext cx="4023360" cy="47548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May 5, 2021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33EEF-DFCF-4914-8D02-439C784781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3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May 5, 2021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1C175-7EF2-4F00-94D5-418B427E82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4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May 5, 2021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78EF0-46D9-49D1-A73D-CC3C5E0924C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41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0051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97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3040"/>
            <a:ext cx="8229600" cy="47548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91440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1,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54480" y="6400800"/>
            <a:ext cx="603504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Paving the Road to the Future NSRS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6400800"/>
            <a:ext cx="91440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EBFE9-79BB-431F-AEDF-EF334E7ED36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32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63040"/>
            <a:ext cx="4023360" cy="47548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463040"/>
            <a:ext cx="4023360" cy="47548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1, 2021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Paving the Road to the Future NSRS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33EEF-DFCF-4914-8D02-439C784781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4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1, 2021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Paving the Road to the Future NSRS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1C175-7EF2-4F00-94D5-418B427E82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68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1, 2021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Paving the Road to the Future NSRS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78EF0-46D9-49D1-A73D-CC3C5E0924C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91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0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960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9609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May 5, 2021</a:t>
            </a:r>
            <a:endParaRPr lang="en-US" dirty="0"/>
          </a:p>
        </p:txBody>
      </p:sp>
      <p:sp>
        <p:nvSpPr>
          <p:cNvPr id="109610" name="Rectangle 4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9611" name="Rectangle 4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0726B4B-11E2-4B4D-822E-155936961C3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4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May 5,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C3E33-EEDC-41E5-A023-3E855728F74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7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May 5,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00462-26BA-4C05-87AA-CD844216AF5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9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May 5, 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E29480-FF3E-4DE2-BEDF-D4E23290FF6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91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May 5, 2021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F9CA5-F1FB-4478-9541-6978564C053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1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May 5, 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6BA90-2D2A-4AF6-BE27-44CC425F277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8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92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May 5, 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6AE748-1630-45D0-84BC-E7F60F3BBB9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48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May 5, 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F0B216-3958-4271-BF98-D15D17E265D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78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May 5, 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E94A3C-16DC-4B58-9DC7-9BE99AF1819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79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May 5, 2021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15C7FDF-2754-402A-8118-303349C7D82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93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hite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0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10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48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78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489CAA-BEB4-0749-9B3B-E5A1D0F9B1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59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Continuation Slide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6576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63040"/>
            <a:ext cx="8229600" cy="475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00800"/>
            <a:ext cx="91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54480" y="6400800"/>
            <a:ext cx="603504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91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D0F6734-3762-42A7-936F-6CB6153703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469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Continuation Slide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6576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63040"/>
            <a:ext cx="8229600" cy="475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00800"/>
            <a:ext cx="91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54480" y="6400800"/>
            <a:ext cx="603504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91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D0F6734-3762-42A7-936F-6CB6153703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489CAA-BEB4-0749-9B3B-E5A1D0F9B1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522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September 1,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Paving the Road to the Future NSRS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489CAA-BEB4-0749-9B3B-E5A1D0F9B1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055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Continuation Slide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6576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63040"/>
            <a:ext cx="8229600" cy="475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00800"/>
            <a:ext cx="91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May 5,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54480" y="6400800"/>
            <a:ext cx="603504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91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D0F6734-3762-42A7-936F-6CB6153703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0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Continuation Slide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6576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63040"/>
            <a:ext cx="8229600" cy="475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00800"/>
            <a:ext cx="91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September 1,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54480" y="6400800"/>
            <a:ext cx="603504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Paving the Road to the Future NSRS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91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D0F6734-3762-42A7-936F-6CB6153703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225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8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8584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1pPr>
          </a:lstStyle>
          <a:p>
            <a:r>
              <a:rPr lang="en-US"/>
              <a:t>May 5, 2021</a:t>
            </a:r>
            <a:endParaRPr lang="en-US" dirty="0"/>
          </a:p>
        </p:txBody>
      </p:sp>
      <p:sp>
        <p:nvSpPr>
          <p:cNvPr id="108585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08586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1pPr>
          </a:lstStyle>
          <a:p>
            <a:fld id="{2EA58377-3A98-4B75-8299-378BE47483D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858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3266456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geodesy.noaa.gov/web/science_edu/webinar_series/state-plane-coordinates.shtml" TargetMode="External"/><Relationship Id="rId3" Type="http://schemas.openxmlformats.org/officeDocument/2006/relationships/hyperlink" Target="https://geodesy.noaa.gov/web/science_edu/webinar_series/state-plane-2022-shape-things.shtml" TargetMode="External"/><Relationship Id="rId7" Type="http://schemas.openxmlformats.org/officeDocument/2006/relationships/hyperlink" Target="https://geodesy.noaa.gov/web/science_edu/webinar_series/state-plane-coordinates-2.shtml" TargetMode="External"/><Relationship Id="rId2" Type="http://schemas.openxmlformats.org/officeDocument/2006/relationships/hyperlink" Target="https://geodesy.noaa.gov/geospatial-summit/year-2021/presentations/day2-spcs.shtml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geodesy.noaa.gov/web/science_edu/webinar_series/state-plane-coordinates-3.shtml" TargetMode="External"/><Relationship Id="rId5" Type="http://schemas.openxmlformats.org/officeDocument/2006/relationships/hyperlink" Target="https://geodesy.noaa.gov/geospatial-summit/2019/presentations/day-1-dennis-spc-of-2022.shtml" TargetMode="External"/><Relationship Id="rId4" Type="http://schemas.openxmlformats.org/officeDocument/2006/relationships/hyperlink" Target="https://geodesy.noaa.gov/web/science_edu/webinar_series/guide-customizing-spcs-2022.shtml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3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Relationship Id="rId5" Type="http://schemas.openxmlformats.org/officeDocument/2006/relationships/hyperlink" Target="http://ninjaworldamouthfulofmanythings.blogspot.com/2012/01/big-deals-and-great-discounts.html" TargetMode="External"/><Relationship Id="rId4" Type="http://schemas.openxmlformats.org/officeDocument/2006/relationships/image" Target="../media/image42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6EF05D-3AA9-4B70-B000-B4C0AD0B64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6" y="1952217"/>
            <a:ext cx="7315200" cy="371760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13281F0-BB4A-4FE1-B80A-C955D404B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98585"/>
            <a:ext cx="9144000" cy="1470025"/>
          </a:xfrm>
        </p:spPr>
        <p:txBody>
          <a:bodyPr/>
          <a:lstStyle/>
          <a:p>
            <a:r>
              <a:rPr lang="en-US" b="1" dirty="0">
                <a:solidFill>
                  <a:prstClr val="black"/>
                </a:solidFill>
                <a:latin typeface="Calibri" charset="0"/>
                <a:ea typeface="ＭＳ Ｐゴシック" charset="0"/>
                <a:cs typeface="Times New Roman" charset="0"/>
              </a:rPr>
              <a:t>State Plane 2022</a:t>
            </a:r>
            <a:br>
              <a:rPr lang="en-US" b="1" dirty="0">
                <a:solidFill>
                  <a:prstClr val="black"/>
                </a:solidFill>
                <a:latin typeface="Calibri" charset="0"/>
                <a:ea typeface="ＭＳ Ｐゴシック" charset="0"/>
                <a:cs typeface="Times New Roman" charset="0"/>
              </a:rPr>
            </a:br>
            <a:r>
              <a:rPr lang="en-US" sz="3600" b="1" i="1" dirty="0">
                <a:solidFill>
                  <a:schemeClr val="tx2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Where Things Stand and the Road Ahead</a:t>
            </a:r>
            <a:endParaRPr lang="en-US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65F40DF-6B94-4D6B-8081-9B3BCDF07C54}"/>
              </a:ext>
            </a:extLst>
          </p:cNvPr>
          <p:cNvSpPr txBox="1">
            <a:spLocks/>
          </p:cNvSpPr>
          <p:nvPr/>
        </p:nvSpPr>
        <p:spPr bwMode="auto">
          <a:xfrm>
            <a:off x="2145142" y="6067822"/>
            <a:ext cx="4853709" cy="53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Times New Roman" charset="0"/>
              </a:rPr>
              <a:t>December 9, 2021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E7575DC-D762-41CE-A981-86533D0F1B2A}"/>
              </a:ext>
            </a:extLst>
          </p:cNvPr>
          <p:cNvSpPr txBox="1">
            <a:spLocks/>
          </p:cNvSpPr>
          <p:nvPr/>
        </p:nvSpPr>
        <p:spPr bwMode="auto">
          <a:xfrm>
            <a:off x="2145143" y="5287574"/>
            <a:ext cx="4853708" cy="764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Times New Roman" charset="0"/>
              </a:rPr>
              <a:t>Michael L. Dennis, PhD, RLS, PE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Times New Roman" charset="0"/>
              </a:rPr>
              <a:t>SPCS2022 Project Manager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58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5D03652-0815-42E8-8CB6-FFC644C5A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16"/>
            <a:ext cx="9144000" cy="64922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FE3B65-9176-4065-A56F-BD2260C9A187}"/>
              </a:ext>
            </a:extLst>
          </p:cNvPr>
          <p:cNvSpPr txBox="1"/>
          <p:nvPr/>
        </p:nvSpPr>
        <p:spPr>
          <a:xfrm>
            <a:off x="0" y="-1"/>
            <a:ext cx="9144000" cy="45720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norm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State Plane Coordinate System of 2022 (968 zones in 56 states and territories)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1733E2-8B8F-4999-B246-9192BCE6E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1C175-7EF2-4F00-94D5-418B427E82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60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012707-8E9C-4F0A-A05C-F1C83E060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1C175-7EF2-4F00-94D5-418B427E826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0CE6B1-8E55-40C1-BFCE-2F69CE010D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1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F5352-5FB1-4763-9959-205A423A9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Status of zone layout and designs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25600-77B1-47E3-A7F4-612D2E6F0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572000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Designs by NGS</a:t>
            </a:r>
          </a:p>
          <a:p>
            <a:pPr lvl="1"/>
            <a:r>
              <a:rPr lang="en-US" dirty="0"/>
              <a:t>159 zones (including 54 statewide)</a:t>
            </a:r>
          </a:p>
          <a:p>
            <a:pPr lvl="1"/>
            <a:r>
              <a:rPr lang="en-US" dirty="0"/>
              <a:t>Range from 1 to 22 zones per state (max in Alaska)</a:t>
            </a:r>
          </a:p>
          <a:p>
            <a:pPr lvl="1"/>
            <a:r>
              <a:rPr lang="en-US" dirty="0"/>
              <a:t>Plus 3 “special use zones” (in more than one state)</a:t>
            </a:r>
          </a:p>
          <a:p>
            <a:r>
              <a:rPr lang="en-US" b="1" dirty="0"/>
              <a:t>Designs by state stakeholders</a:t>
            </a:r>
          </a:p>
          <a:p>
            <a:pPr lvl="1"/>
            <a:r>
              <a:rPr lang="en-US" dirty="0"/>
              <a:t>806 zones in 28 states</a:t>
            </a:r>
          </a:p>
          <a:p>
            <a:pPr lvl="1"/>
            <a:r>
              <a:rPr lang="en-US" dirty="0"/>
              <a:t>Range from 1 to 88 zones per layer (max in Ohio)</a:t>
            </a:r>
          </a:p>
          <a:p>
            <a:r>
              <a:rPr lang="en-US" b="1" dirty="0"/>
              <a:t>Total = 968 zones </a:t>
            </a:r>
            <a:r>
              <a:rPr lang="en-US" dirty="0"/>
              <a:t>for 56 states and territories</a:t>
            </a:r>
          </a:p>
          <a:p>
            <a:pPr lvl="1"/>
            <a:r>
              <a:rPr lang="en-US" b="1" i="1" dirty="0">
                <a:solidFill>
                  <a:srgbClr val="C00000"/>
                </a:solidFill>
              </a:rPr>
              <a:t>Number may decrease, but will not increase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69D7C4-DFBC-422E-835A-2FC56E833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D6AEA-48A7-924D-9406-EC6E0EBC20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50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D8C902-E03D-4022-B874-839DBDEBB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0699-3253-714E-A86F-ABA98CEE1FD0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D59266-AC2C-478F-8503-8535ED4E02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7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1E776F-E343-4ACF-B487-67EE4A037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20699-3253-714E-A86F-ABA98CEE1F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EBE4D2-C7FC-4E83-A17C-06392B936A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8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53">
            <a:extLst>
              <a:ext uri="{FF2B5EF4-FFF2-40B4-BE49-F238E27FC236}">
                <a16:creationId xmlns:a16="http://schemas.microsoft.com/office/drawing/2014/main" id="{183A3D10-32F0-4E11-BC6B-B0F4FF288611}"/>
              </a:ext>
            </a:extLst>
          </p:cNvPr>
          <p:cNvSpPr/>
          <p:nvPr/>
        </p:nvSpPr>
        <p:spPr>
          <a:xfrm>
            <a:off x="1280522" y="2183784"/>
            <a:ext cx="6651365" cy="1778596"/>
          </a:xfrm>
          <a:custGeom>
            <a:avLst/>
            <a:gdLst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49517 w 5021042"/>
              <a:gd name="connsiteY128" fmla="*/ 1981200 h 2143125"/>
              <a:gd name="connsiteX129" fmla="*/ 4230467 w 5021042"/>
              <a:gd name="connsiteY129" fmla="*/ 2009775 h 2143125"/>
              <a:gd name="connsiteX130" fmla="*/ 4220942 w 5021042"/>
              <a:gd name="connsiteY130" fmla="*/ 2038350 h 2143125"/>
              <a:gd name="connsiteX131" fmla="*/ 4154267 w 5021042"/>
              <a:gd name="connsiteY131" fmla="*/ 2114550 h 2143125"/>
              <a:gd name="connsiteX132" fmla="*/ 4106642 w 5021042"/>
              <a:gd name="connsiteY132" fmla="*/ 2124075 h 2143125"/>
              <a:gd name="connsiteX133" fmla="*/ 3906617 w 5021042"/>
              <a:gd name="connsiteY133" fmla="*/ 2143125 h 2143125"/>
              <a:gd name="connsiteX134" fmla="*/ 3458942 w 5021042"/>
              <a:gd name="connsiteY134" fmla="*/ 2124075 h 2143125"/>
              <a:gd name="connsiteX135" fmla="*/ 3344642 w 5021042"/>
              <a:gd name="connsiteY135" fmla="*/ 2095500 h 2143125"/>
              <a:gd name="connsiteX136" fmla="*/ 3297017 w 5021042"/>
              <a:gd name="connsiteY136" fmla="*/ 2085975 h 2143125"/>
              <a:gd name="connsiteX137" fmla="*/ 3068417 w 5021042"/>
              <a:gd name="connsiteY137" fmla="*/ 2095500 h 2143125"/>
              <a:gd name="connsiteX138" fmla="*/ 3030317 w 5021042"/>
              <a:gd name="connsiteY138" fmla="*/ 2105025 h 2143125"/>
              <a:gd name="connsiteX139" fmla="*/ 2925542 w 5021042"/>
              <a:gd name="connsiteY139" fmla="*/ 2114550 h 2143125"/>
              <a:gd name="connsiteX140" fmla="*/ 2858867 w 5021042"/>
              <a:gd name="connsiteY140" fmla="*/ 2124075 h 2143125"/>
              <a:gd name="connsiteX141" fmla="*/ 2011142 w 5021042"/>
              <a:gd name="connsiteY141" fmla="*/ 2114550 h 2143125"/>
              <a:gd name="connsiteX142" fmla="*/ 1887317 w 5021042"/>
              <a:gd name="connsiteY142" fmla="*/ 2095500 h 2143125"/>
              <a:gd name="connsiteX143" fmla="*/ 1639667 w 5021042"/>
              <a:gd name="connsiteY143" fmla="*/ 2085975 h 2143125"/>
              <a:gd name="connsiteX144" fmla="*/ 1553942 w 5021042"/>
              <a:gd name="connsiteY144" fmla="*/ 2076450 h 2143125"/>
              <a:gd name="connsiteX145" fmla="*/ 1525367 w 5021042"/>
              <a:gd name="connsiteY145" fmla="*/ 2066925 h 2143125"/>
              <a:gd name="connsiteX146" fmla="*/ 687167 w 5021042"/>
              <a:gd name="connsiteY146" fmla="*/ 2085975 h 2143125"/>
              <a:gd name="connsiteX147" fmla="*/ 620492 w 5021042"/>
              <a:gd name="connsiteY147" fmla="*/ 2076450 h 2143125"/>
              <a:gd name="connsiteX148" fmla="*/ 572867 w 5021042"/>
              <a:gd name="connsiteY148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30467 w 5021042"/>
              <a:gd name="connsiteY128" fmla="*/ 2009775 h 2143125"/>
              <a:gd name="connsiteX129" fmla="*/ 4220942 w 5021042"/>
              <a:gd name="connsiteY129" fmla="*/ 2038350 h 2143125"/>
              <a:gd name="connsiteX130" fmla="*/ 4154267 w 5021042"/>
              <a:gd name="connsiteY130" fmla="*/ 2114550 h 2143125"/>
              <a:gd name="connsiteX131" fmla="*/ 4106642 w 5021042"/>
              <a:gd name="connsiteY131" fmla="*/ 2124075 h 2143125"/>
              <a:gd name="connsiteX132" fmla="*/ 3906617 w 5021042"/>
              <a:gd name="connsiteY132" fmla="*/ 2143125 h 2143125"/>
              <a:gd name="connsiteX133" fmla="*/ 3458942 w 5021042"/>
              <a:gd name="connsiteY133" fmla="*/ 2124075 h 2143125"/>
              <a:gd name="connsiteX134" fmla="*/ 3344642 w 5021042"/>
              <a:gd name="connsiteY134" fmla="*/ 2095500 h 2143125"/>
              <a:gd name="connsiteX135" fmla="*/ 3297017 w 5021042"/>
              <a:gd name="connsiteY135" fmla="*/ 2085975 h 2143125"/>
              <a:gd name="connsiteX136" fmla="*/ 3068417 w 5021042"/>
              <a:gd name="connsiteY136" fmla="*/ 2095500 h 2143125"/>
              <a:gd name="connsiteX137" fmla="*/ 3030317 w 5021042"/>
              <a:gd name="connsiteY137" fmla="*/ 2105025 h 2143125"/>
              <a:gd name="connsiteX138" fmla="*/ 2925542 w 5021042"/>
              <a:gd name="connsiteY138" fmla="*/ 2114550 h 2143125"/>
              <a:gd name="connsiteX139" fmla="*/ 2858867 w 5021042"/>
              <a:gd name="connsiteY139" fmla="*/ 2124075 h 2143125"/>
              <a:gd name="connsiteX140" fmla="*/ 2011142 w 5021042"/>
              <a:gd name="connsiteY140" fmla="*/ 2114550 h 2143125"/>
              <a:gd name="connsiteX141" fmla="*/ 1887317 w 5021042"/>
              <a:gd name="connsiteY141" fmla="*/ 2095500 h 2143125"/>
              <a:gd name="connsiteX142" fmla="*/ 1639667 w 5021042"/>
              <a:gd name="connsiteY142" fmla="*/ 2085975 h 2143125"/>
              <a:gd name="connsiteX143" fmla="*/ 1553942 w 5021042"/>
              <a:gd name="connsiteY143" fmla="*/ 2076450 h 2143125"/>
              <a:gd name="connsiteX144" fmla="*/ 1525367 w 5021042"/>
              <a:gd name="connsiteY144" fmla="*/ 2066925 h 2143125"/>
              <a:gd name="connsiteX145" fmla="*/ 687167 w 5021042"/>
              <a:gd name="connsiteY145" fmla="*/ 2085975 h 2143125"/>
              <a:gd name="connsiteX146" fmla="*/ 620492 w 5021042"/>
              <a:gd name="connsiteY146" fmla="*/ 2076450 h 2143125"/>
              <a:gd name="connsiteX147" fmla="*/ 572867 w 5021042"/>
              <a:gd name="connsiteY147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8111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990600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21017 w 4992467"/>
              <a:gd name="connsiteY109" fmla="*/ 1209675 h 2143125"/>
              <a:gd name="connsiteX110" fmla="*/ 4801967 w 4992467"/>
              <a:gd name="connsiteY110" fmla="*/ 1238250 h 2143125"/>
              <a:gd name="connsiteX111" fmla="*/ 4773392 w 4992467"/>
              <a:gd name="connsiteY111" fmla="*/ 1266825 h 2143125"/>
              <a:gd name="connsiteX112" fmla="*/ 4725767 w 4992467"/>
              <a:gd name="connsiteY112" fmla="*/ 1352550 h 2143125"/>
              <a:gd name="connsiteX113" fmla="*/ 4678142 w 4992467"/>
              <a:gd name="connsiteY113" fmla="*/ 1409700 h 2143125"/>
              <a:gd name="connsiteX114" fmla="*/ 4630517 w 4992467"/>
              <a:gd name="connsiteY114" fmla="*/ 1495425 h 2143125"/>
              <a:gd name="connsiteX115" fmla="*/ 4601942 w 4992467"/>
              <a:gd name="connsiteY115" fmla="*/ 1514475 h 2143125"/>
              <a:gd name="connsiteX116" fmla="*/ 4535267 w 4992467"/>
              <a:gd name="connsiteY116" fmla="*/ 1590675 h 2143125"/>
              <a:gd name="connsiteX117" fmla="*/ 4497167 w 4992467"/>
              <a:gd name="connsiteY117" fmla="*/ 1647825 h 2143125"/>
              <a:gd name="connsiteX118" fmla="*/ 4478117 w 4992467"/>
              <a:gd name="connsiteY118" fmla="*/ 1676400 h 2143125"/>
              <a:gd name="connsiteX119" fmla="*/ 4449542 w 4992467"/>
              <a:gd name="connsiteY119" fmla="*/ 1704975 h 2143125"/>
              <a:gd name="connsiteX120" fmla="*/ 4401917 w 4992467"/>
              <a:gd name="connsiteY120" fmla="*/ 1762125 h 2143125"/>
              <a:gd name="connsiteX121" fmla="*/ 4363817 w 4992467"/>
              <a:gd name="connsiteY121" fmla="*/ 1809750 h 2143125"/>
              <a:gd name="connsiteX122" fmla="*/ 4335242 w 4992467"/>
              <a:gd name="connsiteY122" fmla="*/ 1866900 h 2143125"/>
              <a:gd name="connsiteX123" fmla="*/ 4306667 w 4992467"/>
              <a:gd name="connsiteY123" fmla="*/ 1895475 h 2143125"/>
              <a:gd name="connsiteX124" fmla="*/ 4268567 w 4992467"/>
              <a:gd name="connsiteY124" fmla="*/ 1952625 h 2143125"/>
              <a:gd name="connsiteX125" fmla="*/ 4230467 w 4992467"/>
              <a:gd name="connsiteY125" fmla="*/ 2009775 h 2143125"/>
              <a:gd name="connsiteX126" fmla="*/ 4220942 w 4992467"/>
              <a:gd name="connsiteY126" fmla="*/ 2038350 h 2143125"/>
              <a:gd name="connsiteX127" fmla="*/ 4154267 w 4992467"/>
              <a:gd name="connsiteY127" fmla="*/ 2114550 h 2143125"/>
              <a:gd name="connsiteX128" fmla="*/ 4106642 w 4992467"/>
              <a:gd name="connsiteY128" fmla="*/ 2124075 h 2143125"/>
              <a:gd name="connsiteX129" fmla="*/ 3906617 w 4992467"/>
              <a:gd name="connsiteY129" fmla="*/ 2143125 h 2143125"/>
              <a:gd name="connsiteX130" fmla="*/ 3458942 w 4992467"/>
              <a:gd name="connsiteY130" fmla="*/ 2124075 h 2143125"/>
              <a:gd name="connsiteX131" fmla="*/ 3344642 w 4992467"/>
              <a:gd name="connsiteY131" fmla="*/ 2095500 h 2143125"/>
              <a:gd name="connsiteX132" fmla="*/ 3297017 w 4992467"/>
              <a:gd name="connsiteY132" fmla="*/ 2085975 h 2143125"/>
              <a:gd name="connsiteX133" fmla="*/ 3068417 w 4992467"/>
              <a:gd name="connsiteY133" fmla="*/ 2095500 h 2143125"/>
              <a:gd name="connsiteX134" fmla="*/ 3030317 w 4992467"/>
              <a:gd name="connsiteY134" fmla="*/ 2105025 h 2143125"/>
              <a:gd name="connsiteX135" fmla="*/ 2925542 w 4992467"/>
              <a:gd name="connsiteY135" fmla="*/ 2114550 h 2143125"/>
              <a:gd name="connsiteX136" fmla="*/ 2858867 w 4992467"/>
              <a:gd name="connsiteY136" fmla="*/ 2124075 h 2143125"/>
              <a:gd name="connsiteX137" fmla="*/ 2011142 w 4992467"/>
              <a:gd name="connsiteY137" fmla="*/ 2114550 h 2143125"/>
              <a:gd name="connsiteX138" fmla="*/ 1887317 w 4992467"/>
              <a:gd name="connsiteY138" fmla="*/ 2095500 h 2143125"/>
              <a:gd name="connsiteX139" fmla="*/ 1639667 w 4992467"/>
              <a:gd name="connsiteY139" fmla="*/ 2085975 h 2143125"/>
              <a:gd name="connsiteX140" fmla="*/ 1553942 w 4992467"/>
              <a:gd name="connsiteY140" fmla="*/ 2076450 h 2143125"/>
              <a:gd name="connsiteX141" fmla="*/ 1525367 w 4992467"/>
              <a:gd name="connsiteY141" fmla="*/ 2066925 h 2143125"/>
              <a:gd name="connsiteX142" fmla="*/ 687167 w 4992467"/>
              <a:gd name="connsiteY142" fmla="*/ 2085975 h 2143125"/>
              <a:gd name="connsiteX143" fmla="*/ 620492 w 4992467"/>
              <a:gd name="connsiteY143" fmla="*/ 2076450 h 2143125"/>
              <a:gd name="connsiteX144" fmla="*/ 572867 w 4992467"/>
              <a:gd name="connsiteY14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30517 w 4992467"/>
              <a:gd name="connsiteY113" fmla="*/ 1495425 h 2143125"/>
              <a:gd name="connsiteX114" fmla="*/ 4601942 w 4992467"/>
              <a:gd name="connsiteY114" fmla="*/ 1514475 h 2143125"/>
              <a:gd name="connsiteX115" fmla="*/ 4535267 w 4992467"/>
              <a:gd name="connsiteY115" fmla="*/ 1590675 h 2143125"/>
              <a:gd name="connsiteX116" fmla="*/ 4497167 w 4992467"/>
              <a:gd name="connsiteY116" fmla="*/ 1647825 h 2143125"/>
              <a:gd name="connsiteX117" fmla="*/ 4478117 w 4992467"/>
              <a:gd name="connsiteY117" fmla="*/ 1676400 h 2143125"/>
              <a:gd name="connsiteX118" fmla="*/ 4449542 w 4992467"/>
              <a:gd name="connsiteY118" fmla="*/ 1704975 h 2143125"/>
              <a:gd name="connsiteX119" fmla="*/ 4401917 w 4992467"/>
              <a:gd name="connsiteY119" fmla="*/ 1762125 h 2143125"/>
              <a:gd name="connsiteX120" fmla="*/ 4363817 w 4992467"/>
              <a:gd name="connsiteY120" fmla="*/ 1809750 h 2143125"/>
              <a:gd name="connsiteX121" fmla="*/ 4335242 w 4992467"/>
              <a:gd name="connsiteY121" fmla="*/ 1866900 h 2143125"/>
              <a:gd name="connsiteX122" fmla="*/ 4306667 w 4992467"/>
              <a:gd name="connsiteY122" fmla="*/ 1895475 h 2143125"/>
              <a:gd name="connsiteX123" fmla="*/ 4268567 w 4992467"/>
              <a:gd name="connsiteY123" fmla="*/ 1952625 h 2143125"/>
              <a:gd name="connsiteX124" fmla="*/ 4230467 w 4992467"/>
              <a:gd name="connsiteY124" fmla="*/ 2009775 h 2143125"/>
              <a:gd name="connsiteX125" fmla="*/ 4220942 w 4992467"/>
              <a:gd name="connsiteY125" fmla="*/ 2038350 h 2143125"/>
              <a:gd name="connsiteX126" fmla="*/ 4154267 w 4992467"/>
              <a:gd name="connsiteY126" fmla="*/ 2114550 h 2143125"/>
              <a:gd name="connsiteX127" fmla="*/ 4106642 w 4992467"/>
              <a:gd name="connsiteY127" fmla="*/ 2124075 h 2143125"/>
              <a:gd name="connsiteX128" fmla="*/ 3906617 w 4992467"/>
              <a:gd name="connsiteY128" fmla="*/ 2143125 h 2143125"/>
              <a:gd name="connsiteX129" fmla="*/ 3458942 w 4992467"/>
              <a:gd name="connsiteY129" fmla="*/ 2124075 h 2143125"/>
              <a:gd name="connsiteX130" fmla="*/ 3344642 w 4992467"/>
              <a:gd name="connsiteY130" fmla="*/ 2095500 h 2143125"/>
              <a:gd name="connsiteX131" fmla="*/ 3297017 w 4992467"/>
              <a:gd name="connsiteY131" fmla="*/ 2085975 h 2143125"/>
              <a:gd name="connsiteX132" fmla="*/ 3068417 w 4992467"/>
              <a:gd name="connsiteY132" fmla="*/ 2095500 h 2143125"/>
              <a:gd name="connsiteX133" fmla="*/ 3030317 w 4992467"/>
              <a:gd name="connsiteY133" fmla="*/ 2105025 h 2143125"/>
              <a:gd name="connsiteX134" fmla="*/ 2925542 w 4992467"/>
              <a:gd name="connsiteY134" fmla="*/ 2114550 h 2143125"/>
              <a:gd name="connsiteX135" fmla="*/ 2858867 w 4992467"/>
              <a:gd name="connsiteY135" fmla="*/ 2124075 h 2143125"/>
              <a:gd name="connsiteX136" fmla="*/ 2011142 w 4992467"/>
              <a:gd name="connsiteY136" fmla="*/ 2114550 h 2143125"/>
              <a:gd name="connsiteX137" fmla="*/ 1887317 w 4992467"/>
              <a:gd name="connsiteY137" fmla="*/ 2095500 h 2143125"/>
              <a:gd name="connsiteX138" fmla="*/ 1639667 w 4992467"/>
              <a:gd name="connsiteY138" fmla="*/ 2085975 h 2143125"/>
              <a:gd name="connsiteX139" fmla="*/ 1553942 w 4992467"/>
              <a:gd name="connsiteY139" fmla="*/ 2076450 h 2143125"/>
              <a:gd name="connsiteX140" fmla="*/ 1525367 w 4992467"/>
              <a:gd name="connsiteY140" fmla="*/ 2066925 h 2143125"/>
              <a:gd name="connsiteX141" fmla="*/ 687167 w 4992467"/>
              <a:gd name="connsiteY141" fmla="*/ 2085975 h 2143125"/>
              <a:gd name="connsiteX142" fmla="*/ 620492 w 4992467"/>
              <a:gd name="connsiteY142" fmla="*/ 2076450 h 2143125"/>
              <a:gd name="connsiteX143" fmla="*/ 572867 w 4992467"/>
              <a:gd name="connsiteY14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01942 w 4992467"/>
              <a:gd name="connsiteY113" fmla="*/ 1514475 h 2143125"/>
              <a:gd name="connsiteX114" fmla="*/ 4535267 w 4992467"/>
              <a:gd name="connsiteY114" fmla="*/ 1590675 h 2143125"/>
              <a:gd name="connsiteX115" fmla="*/ 4497167 w 4992467"/>
              <a:gd name="connsiteY115" fmla="*/ 1647825 h 2143125"/>
              <a:gd name="connsiteX116" fmla="*/ 4478117 w 4992467"/>
              <a:gd name="connsiteY116" fmla="*/ 1676400 h 2143125"/>
              <a:gd name="connsiteX117" fmla="*/ 4449542 w 4992467"/>
              <a:gd name="connsiteY117" fmla="*/ 1704975 h 2143125"/>
              <a:gd name="connsiteX118" fmla="*/ 4401917 w 4992467"/>
              <a:gd name="connsiteY118" fmla="*/ 1762125 h 2143125"/>
              <a:gd name="connsiteX119" fmla="*/ 4363817 w 4992467"/>
              <a:gd name="connsiteY119" fmla="*/ 1809750 h 2143125"/>
              <a:gd name="connsiteX120" fmla="*/ 4335242 w 4992467"/>
              <a:gd name="connsiteY120" fmla="*/ 1866900 h 2143125"/>
              <a:gd name="connsiteX121" fmla="*/ 4306667 w 4992467"/>
              <a:gd name="connsiteY121" fmla="*/ 1895475 h 2143125"/>
              <a:gd name="connsiteX122" fmla="*/ 4268567 w 4992467"/>
              <a:gd name="connsiteY122" fmla="*/ 1952625 h 2143125"/>
              <a:gd name="connsiteX123" fmla="*/ 4230467 w 4992467"/>
              <a:gd name="connsiteY123" fmla="*/ 2009775 h 2143125"/>
              <a:gd name="connsiteX124" fmla="*/ 4220942 w 4992467"/>
              <a:gd name="connsiteY124" fmla="*/ 2038350 h 2143125"/>
              <a:gd name="connsiteX125" fmla="*/ 4154267 w 4992467"/>
              <a:gd name="connsiteY125" fmla="*/ 2114550 h 2143125"/>
              <a:gd name="connsiteX126" fmla="*/ 4106642 w 4992467"/>
              <a:gd name="connsiteY126" fmla="*/ 2124075 h 2143125"/>
              <a:gd name="connsiteX127" fmla="*/ 3906617 w 4992467"/>
              <a:gd name="connsiteY127" fmla="*/ 2143125 h 2143125"/>
              <a:gd name="connsiteX128" fmla="*/ 3458942 w 4992467"/>
              <a:gd name="connsiteY128" fmla="*/ 2124075 h 2143125"/>
              <a:gd name="connsiteX129" fmla="*/ 3344642 w 4992467"/>
              <a:gd name="connsiteY129" fmla="*/ 2095500 h 2143125"/>
              <a:gd name="connsiteX130" fmla="*/ 3297017 w 4992467"/>
              <a:gd name="connsiteY130" fmla="*/ 2085975 h 2143125"/>
              <a:gd name="connsiteX131" fmla="*/ 3068417 w 4992467"/>
              <a:gd name="connsiteY131" fmla="*/ 2095500 h 2143125"/>
              <a:gd name="connsiteX132" fmla="*/ 3030317 w 4992467"/>
              <a:gd name="connsiteY132" fmla="*/ 2105025 h 2143125"/>
              <a:gd name="connsiteX133" fmla="*/ 2925542 w 4992467"/>
              <a:gd name="connsiteY133" fmla="*/ 2114550 h 2143125"/>
              <a:gd name="connsiteX134" fmla="*/ 2858867 w 4992467"/>
              <a:gd name="connsiteY134" fmla="*/ 2124075 h 2143125"/>
              <a:gd name="connsiteX135" fmla="*/ 2011142 w 4992467"/>
              <a:gd name="connsiteY135" fmla="*/ 2114550 h 2143125"/>
              <a:gd name="connsiteX136" fmla="*/ 1887317 w 4992467"/>
              <a:gd name="connsiteY136" fmla="*/ 2095500 h 2143125"/>
              <a:gd name="connsiteX137" fmla="*/ 1639667 w 4992467"/>
              <a:gd name="connsiteY137" fmla="*/ 2085975 h 2143125"/>
              <a:gd name="connsiteX138" fmla="*/ 1553942 w 4992467"/>
              <a:gd name="connsiteY138" fmla="*/ 2076450 h 2143125"/>
              <a:gd name="connsiteX139" fmla="*/ 1525367 w 4992467"/>
              <a:gd name="connsiteY139" fmla="*/ 2066925 h 2143125"/>
              <a:gd name="connsiteX140" fmla="*/ 687167 w 4992467"/>
              <a:gd name="connsiteY140" fmla="*/ 2085975 h 2143125"/>
              <a:gd name="connsiteX141" fmla="*/ 620492 w 4992467"/>
              <a:gd name="connsiteY141" fmla="*/ 2076450 h 2143125"/>
              <a:gd name="connsiteX142" fmla="*/ 572867 w 4992467"/>
              <a:gd name="connsiteY14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773392 w 4992467"/>
              <a:gd name="connsiteY109" fmla="*/ 1266825 h 2143125"/>
              <a:gd name="connsiteX110" fmla="*/ 4725767 w 4992467"/>
              <a:gd name="connsiteY110" fmla="*/ 1352550 h 2143125"/>
              <a:gd name="connsiteX111" fmla="*/ 4678142 w 4992467"/>
              <a:gd name="connsiteY111" fmla="*/ 1409700 h 2143125"/>
              <a:gd name="connsiteX112" fmla="*/ 4601942 w 4992467"/>
              <a:gd name="connsiteY112" fmla="*/ 1514475 h 2143125"/>
              <a:gd name="connsiteX113" fmla="*/ 4535267 w 4992467"/>
              <a:gd name="connsiteY113" fmla="*/ 1590675 h 2143125"/>
              <a:gd name="connsiteX114" fmla="*/ 4497167 w 4992467"/>
              <a:gd name="connsiteY114" fmla="*/ 1647825 h 2143125"/>
              <a:gd name="connsiteX115" fmla="*/ 4478117 w 4992467"/>
              <a:gd name="connsiteY115" fmla="*/ 1676400 h 2143125"/>
              <a:gd name="connsiteX116" fmla="*/ 4449542 w 4992467"/>
              <a:gd name="connsiteY116" fmla="*/ 1704975 h 2143125"/>
              <a:gd name="connsiteX117" fmla="*/ 4401917 w 4992467"/>
              <a:gd name="connsiteY117" fmla="*/ 1762125 h 2143125"/>
              <a:gd name="connsiteX118" fmla="*/ 4363817 w 4992467"/>
              <a:gd name="connsiteY118" fmla="*/ 1809750 h 2143125"/>
              <a:gd name="connsiteX119" fmla="*/ 4335242 w 4992467"/>
              <a:gd name="connsiteY119" fmla="*/ 1866900 h 2143125"/>
              <a:gd name="connsiteX120" fmla="*/ 4306667 w 4992467"/>
              <a:gd name="connsiteY120" fmla="*/ 1895475 h 2143125"/>
              <a:gd name="connsiteX121" fmla="*/ 4268567 w 4992467"/>
              <a:gd name="connsiteY121" fmla="*/ 1952625 h 2143125"/>
              <a:gd name="connsiteX122" fmla="*/ 4230467 w 4992467"/>
              <a:gd name="connsiteY122" fmla="*/ 2009775 h 2143125"/>
              <a:gd name="connsiteX123" fmla="*/ 4220942 w 4992467"/>
              <a:gd name="connsiteY123" fmla="*/ 2038350 h 2143125"/>
              <a:gd name="connsiteX124" fmla="*/ 4154267 w 4992467"/>
              <a:gd name="connsiteY124" fmla="*/ 2114550 h 2143125"/>
              <a:gd name="connsiteX125" fmla="*/ 4106642 w 4992467"/>
              <a:gd name="connsiteY125" fmla="*/ 2124075 h 2143125"/>
              <a:gd name="connsiteX126" fmla="*/ 3906617 w 4992467"/>
              <a:gd name="connsiteY126" fmla="*/ 2143125 h 2143125"/>
              <a:gd name="connsiteX127" fmla="*/ 3458942 w 4992467"/>
              <a:gd name="connsiteY127" fmla="*/ 2124075 h 2143125"/>
              <a:gd name="connsiteX128" fmla="*/ 3344642 w 4992467"/>
              <a:gd name="connsiteY128" fmla="*/ 2095500 h 2143125"/>
              <a:gd name="connsiteX129" fmla="*/ 3297017 w 4992467"/>
              <a:gd name="connsiteY129" fmla="*/ 2085975 h 2143125"/>
              <a:gd name="connsiteX130" fmla="*/ 3068417 w 4992467"/>
              <a:gd name="connsiteY130" fmla="*/ 2095500 h 2143125"/>
              <a:gd name="connsiteX131" fmla="*/ 3030317 w 4992467"/>
              <a:gd name="connsiteY131" fmla="*/ 2105025 h 2143125"/>
              <a:gd name="connsiteX132" fmla="*/ 2925542 w 4992467"/>
              <a:gd name="connsiteY132" fmla="*/ 2114550 h 2143125"/>
              <a:gd name="connsiteX133" fmla="*/ 2858867 w 4992467"/>
              <a:gd name="connsiteY133" fmla="*/ 2124075 h 2143125"/>
              <a:gd name="connsiteX134" fmla="*/ 2011142 w 4992467"/>
              <a:gd name="connsiteY134" fmla="*/ 2114550 h 2143125"/>
              <a:gd name="connsiteX135" fmla="*/ 1887317 w 4992467"/>
              <a:gd name="connsiteY135" fmla="*/ 2095500 h 2143125"/>
              <a:gd name="connsiteX136" fmla="*/ 1639667 w 4992467"/>
              <a:gd name="connsiteY136" fmla="*/ 2085975 h 2143125"/>
              <a:gd name="connsiteX137" fmla="*/ 1553942 w 4992467"/>
              <a:gd name="connsiteY137" fmla="*/ 2076450 h 2143125"/>
              <a:gd name="connsiteX138" fmla="*/ 1525367 w 4992467"/>
              <a:gd name="connsiteY138" fmla="*/ 2066925 h 2143125"/>
              <a:gd name="connsiteX139" fmla="*/ 687167 w 4992467"/>
              <a:gd name="connsiteY139" fmla="*/ 2085975 h 2143125"/>
              <a:gd name="connsiteX140" fmla="*/ 620492 w 4992467"/>
              <a:gd name="connsiteY140" fmla="*/ 2076450 h 2143125"/>
              <a:gd name="connsiteX141" fmla="*/ 572867 w 4992467"/>
              <a:gd name="connsiteY14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821017 w 4992467"/>
              <a:gd name="connsiteY107" fmla="*/ 1209675 h 2143125"/>
              <a:gd name="connsiteX108" fmla="*/ 4773392 w 4992467"/>
              <a:gd name="connsiteY108" fmla="*/ 1266825 h 2143125"/>
              <a:gd name="connsiteX109" fmla="*/ 4725767 w 4992467"/>
              <a:gd name="connsiteY109" fmla="*/ 1352550 h 2143125"/>
              <a:gd name="connsiteX110" fmla="*/ 4678142 w 4992467"/>
              <a:gd name="connsiteY110" fmla="*/ 1409700 h 2143125"/>
              <a:gd name="connsiteX111" fmla="*/ 4601942 w 4992467"/>
              <a:gd name="connsiteY111" fmla="*/ 1514475 h 2143125"/>
              <a:gd name="connsiteX112" fmla="*/ 4535267 w 4992467"/>
              <a:gd name="connsiteY112" fmla="*/ 1590675 h 2143125"/>
              <a:gd name="connsiteX113" fmla="*/ 4497167 w 4992467"/>
              <a:gd name="connsiteY113" fmla="*/ 1647825 h 2143125"/>
              <a:gd name="connsiteX114" fmla="*/ 4478117 w 4992467"/>
              <a:gd name="connsiteY114" fmla="*/ 1676400 h 2143125"/>
              <a:gd name="connsiteX115" fmla="*/ 4449542 w 4992467"/>
              <a:gd name="connsiteY115" fmla="*/ 1704975 h 2143125"/>
              <a:gd name="connsiteX116" fmla="*/ 4401917 w 4992467"/>
              <a:gd name="connsiteY116" fmla="*/ 1762125 h 2143125"/>
              <a:gd name="connsiteX117" fmla="*/ 4363817 w 4992467"/>
              <a:gd name="connsiteY117" fmla="*/ 1809750 h 2143125"/>
              <a:gd name="connsiteX118" fmla="*/ 4335242 w 4992467"/>
              <a:gd name="connsiteY118" fmla="*/ 1866900 h 2143125"/>
              <a:gd name="connsiteX119" fmla="*/ 4306667 w 4992467"/>
              <a:gd name="connsiteY119" fmla="*/ 1895475 h 2143125"/>
              <a:gd name="connsiteX120" fmla="*/ 4268567 w 4992467"/>
              <a:gd name="connsiteY120" fmla="*/ 1952625 h 2143125"/>
              <a:gd name="connsiteX121" fmla="*/ 4230467 w 4992467"/>
              <a:gd name="connsiteY121" fmla="*/ 2009775 h 2143125"/>
              <a:gd name="connsiteX122" fmla="*/ 4220942 w 4992467"/>
              <a:gd name="connsiteY122" fmla="*/ 2038350 h 2143125"/>
              <a:gd name="connsiteX123" fmla="*/ 4154267 w 4992467"/>
              <a:gd name="connsiteY123" fmla="*/ 2114550 h 2143125"/>
              <a:gd name="connsiteX124" fmla="*/ 4106642 w 4992467"/>
              <a:gd name="connsiteY124" fmla="*/ 2124075 h 2143125"/>
              <a:gd name="connsiteX125" fmla="*/ 3906617 w 4992467"/>
              <a:gd name="connsiteY125" fmla="*/ 2143125 h 2143125"/>
              <a:gd name="connsiteX126" fmla="*/ 3458942 w 4992467"/>
              <a:gd name="connsiteY126" fmla="*/ 2124075 h 2143125"/>
              <a:gd name="connsiteX127" fmla="*/ 3344642 w 4992467"/>
              <a:gd name="connsiteY127" fmla="*/ 2095500 h 2143125"/>
              <a:gd name="connsiteX128" fmla="*/ 3297017 w 4992467"/>
              <a:gd name="connsiteY128" fmla="*/ 2085975 h 2143125"/>
              <a:gd name="connsiteX129" fmla="*/ 3068417 w 4992467"/>
              <a:gd name="connsiteY129" fmla="*/ 2095500 h 2143125"/>
              <a:gd name="connsiteX130" fmla="*/ 3030317 w 4992467"/>
              <a:gd name="connsiteY130" fmla="*/ 2105025 h 2143125"/>
              <a:gd name="connsiteX131" fmla="*/ 2925542 w 4992467"/>
              <a:gd name="connsiteY131" fmla="*/ 2114550 h 2143125"/>
              <a:gd name="connsiteX132" fmla="*/ 2858867 w 4992467"/>
              <a:gd name="connsiteY132" fmla="*/ 2124075 h 2143125"/>
              <a:gd name="connsiteX133" fmla="*/ 2011142 w 4992467"/>
              <a:gd name="connsiteY133" fmla="*/ 2114550 h 2143125"/>
              <a:gd name="connsiteX134" fmla="*/ 1887317 w 4992467"/>
              <a:gd name="connsiteY134" fmla="*/ 2095500 h 2143125"/>
              <a:gd name="connsiteX135" fmla="*/ 1639667 w 4992467"/>
              <a:gd name="connsiteY135" fmla="*/ 2085975 h 2143125"/>
              <a:gd name="connsiteX136" fmla="*/ 1553942 w 4992467"/>
              <a:gd name="connsiteY136" fmla="*/ 2076450 h 2143125"/>
              <a:gd name="connsiteX137" fmla="*/ 1525367 w 4992467"/>
              <a:gd name="connsiteY137" fmla="*/ 2066925 h 2143125"/>
              <a:gd name="connsiteX138" fmla="*/ 687167 w 4992467"/>
              <a:gd name="connsiteY138" fmla="*/ 2085975 h 2143125"/>
              <a:gd name="connsiteX139" fmla="*/ 620492 w 4992467"/>
              <a:gd name="connsiteY139" fmla="*/ 2076450 h 2143125"/>
              <a:gd name="connsiteX140" fmla="*/ 572867 w 4992467"/>
              <a:gd name="connsiteY14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73392 w 4992467"/>
              <a:gd name="connsiteY107" fmla="*/ 1266825 h 2143125"/>
              <a:gd name="connsiteX108" fmla="*/ 4725767 w 4992467"/>
              <a:gd name="connsiteY108" fmla="*/ 1352550 h 2143125"/>
              <a:gd name="connsiteX109" fmla="*/ 4678142 w 4992467"/>
              <a:gd name="connsiteY109" fmla="*/ 1409700 h 2143125"/>
              <a:gd name="connsiteX110" fmla="*/ 4601942 w 4992467"/>
              <a:gd name="connsiteY110" fmla="*/ 1514475 h 2143125"/>
              <a:gd name="connsiteX111" fmla="*/ 4535267 w 4992467"/>
              <a:gd name="connsiteY111" fmla="*/ 1590675 h 2143125"/>
              <a:gd name="connsiteX112" fmla="*/ 4497167 w 4992467"/>
              <a:gd name="connsiteY112" fmla="*/ 1647825 h 2143125"/>
              <a:gd name="connsiteX113" fmla="*/ 4478117 w 4992467"/>
              <a:gd name="connsiteY113" fmla="*/ 1676400 h 2143125"/>
              <a:gd name="connsiteX114" fmla="*/ 4449542 w 4992467"/>
              <a:gd name="connsiteY114" fmla="*/ 1704975 h 2143125"/>
              <a:gd name="connsiteX115" fmla="*/ 4401917 w 4992467"/>
              <a:gd name="connsiteY115" fmla="*/ 1762125 h 2143125"/>
              <a:gd name="connsiteX116" fmla="*/ 4363817 w 4992467"/>
              <a:gd name="connsiteY116" fmla="*/ 1809750 h 2143125"/>
              <a:gd name="connsiteX117" fmla="*/ 4335242 w 4992467"/>
              <a:gd name="connsiteY117" fmla="*/ 1866900 h 2143125"/>
              <a:gd name="connsiteX118" fmla="*/ 4306667 w 4992467"/>
              <a:gd name="connsiteY118" fmla="*/ 1895475 h 2143125"/>
              <a:gd name="connsiteX119" fmla="*/ 4268567 w 4992467"/>
              <a:gd name="connsiteY119" fmla="*/ 1952625 h 2143125"/>
              <a:gd name="connsiteX120" fmla="*/ 4230467 w 4992467"/>
              <a:gd name="connsiteY120" fmla="*/ 2009775 h 2143125"/>
              <a:gd name="connsiteX121" fmla="*/ 4220942 w 4992467"/>
              <a:gd name="connsiteY121" fmla="*/ 2038350 h 2143125"/>
              <a:gd name="connsiteX122" fmla="*/ 4154267 w 4992467"/>
              <a:gd name="connsiteY122" fmla="*/ 2114550 h 2143125"/>
              <a:gd name="connsiteX123" fmla="*/ 4106642 w 4992467"/>
              <a:gd name="connsiteY123" fmla="*/ 2124075 h 2143125"/>
              <a:gd name="connsiteX124" fmla="*/ 3906617 w 4992467"/>
              <a:gd name="connsiteY124" fmla="*/ 2143125 h 2143125"/>
              <a:gd name="connsiteX125" fmla="*/ 3458942 w 4992467"/>
              <a:gd name="connsiteY125" fmla="*/ 2124075 h 2143125"/>
              <a:gd name="connsiteX126" fmla="*/ 3344642 w 4992467"/>
              <a:gd name="connsiteY126" fmla="*/ 2095500 h 2143125"/>
              <a:gd name="connsiteX127" fmla="*/ 3297017 w 4992467"/>
              <a:gd name="connsiteY127" fmla="*/ 2085975 h 2143125"/>
              <a:gd name="connsiteX128" fmla="*/ 3068417 w 4992467"/>
              <a:gd name="connsiteY128" fmla="*/ 2095500 h 2143125"/>
              <a:gd name="connsiteX129" fmla="*/ 3030317 w 4992467"/>
              <a:gd name="connsiteY129" fmla="*/ 2105025 h 2143125"/>
              <a:gd name="connsiteX130" fmla="*/ 2925542 w 4992467"/>
              <a:gd name="connsiteY130" fmla="*/ 2114550 h 2143125"/>
              <a:gd name="connsiteX131" fmla="*/ 2858867 w 4992467"/>
              <a:gd name="connsiteY131" fmla="*/ 2124075 h 2143125"/>
              <a:gd name="connsiteX132" fmla="*/ 2011142 w 4992467"/>
              <a:gd name="connsiteY132" fmla="*/ 2114550 h 2143125"/>
              <a:gd name="connsiteX133" fmla="*/ 1887317 w 4992467"/>
              <a:gd name="connsiteY133" fmla="*/ 2095500 h 2143125"/>
              <a:gd name="connsiteX134" fmla="*/ 1639667 w 4992467"/>
              <a:gd name="connsiteY134" fmla="*/ 2085975 h 2143125"/>
              <a:gd name="connsiteX135" fmla="*/ 1553942 w 4992467"/>
              <a:gd name="connsiteY135" fmla="*/ 2076450 h 2143125"/>
              <a:gd name="connsiteX136" fmla="*/ 1525367 w 4992467"/>
              <a:gd name="connsiteY136" fmla="*/ 2066925 h 2143125"/>
              <a:gd name="connsiteX137" fmla="*/ 687167 w 4992467"/>
              <a:gd name="connsiteY137" fmla="*/ 2085975 h 2143125"/>
              <a:gd name="connsiteX138" fmla="*/ 620492 w 4992467"/>
              <a:gd name="connsiteY138" fmla="*/ 2076450 h 2143125"/>
              <a:gd name="connsiteX139" fmla="*/ 572867 w 4992467"/>
              <a:gd name="connsiteY13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49542 w 4992467"/>
              <a:gd name="connsiteY113" fmla="*/ 1704975 h 2143125"/>
              <a:gd name="connsiteX114" fmla="*/ 4401917 w 4992467"/>
              <a:gd name="connsiteY114" fmla="*/ 1762125 h 2143125"/>
              <a:gd name="connsiteX115" fmla="*/ 4363817 w 4992467"/>
              <a:gd name="connsiteY115" fmla="*/ 1809750 h 2143125"/>
              <a:gd name="connsiteX116" fmla="*/ 4335242 w 4992467"/>
              <a:gd name="connsiteY116" fmla="*/ 1866900 h 2143125"/>
              <a:gd name="connsiteX117" fmla="*/ 4306667 w 4992467"/>
              <a:gd name="connsiteY117" fmla="*/ 1895475 h 2143125"/>
              <a:gd name="connsiteX118" fmla="*/ 4268567 w 4992467"/>
              <a:gd name="connsiteY118" fmla="*/ 1952625 h 2143125"/>
              <a:gd name="connsiteX119" fmla="*/ 4230467 w 4992467"/>
              <a:gd name="connsiteY119" fmla="*/ 2009775 h 2143125"/>
              <a:gd name="connsiteX120" fmla="*/ 4220942 w 4992467"/>
              <a:gd name="connsiteY120" fmla="*/ 2038350 h 2143125"/>
              <a:gd name="connsiteX121" fmla="*/ 4154267 w 4992467"/>
              <a:gd name="connsiteY121" fmla="*/ 2114550 h 2143125"/>
              <a:gd name="connsiteX122" fmla="*/ 4106642 w 4992467"/>
              <a:gd name="connsiteY122" fmla="*/ 2124075 h 2143125"/>
              <a:gd name="connsiteX123" fmla="*/ 3906617 w 4992467"/>
              <a:gd name="connsiteY123" fmla="*/ 2143125 h 2143125"/>
              <a:gd name="connsiteX124" fmla="*/ 3458942 w 4992467"/>
              <a:gd name="connsiteY124" fmla="*/ 2124075 h 2143125"/>
              <a:gd name="connsiteX125" fmla="*/ 3344642 w 4992467"/>
              <a:gd name="connsiteY125" fmla="*/ 2095500 h 2143125"/>
              <a:gd name="connsiteX126" fmla="*/ 3297017 w 4992467"/>
              <a:gd name="connsiteY126" fmla="*/ 2085975 h 2143125"/>
              <a:gd name="connsiteX127" fmla="*/ 3068417 w 4992467"/>
              <a:gd name="connsiteY127" fmla="*/ 2095500 h 2143125"/>
              <a:gd name="connsiteX128" fmla="*/ 3030317 w 4992467"/>
              <a:gd name="connsiteY128" fmla="*/ 2105025 h 2143125"/>
              <a:gd name="connsiteX129" fmla="*/ 2925542 w 4992467"/>
              <a:gd name="connsiteY129" fmla="*/ 2114550 h 2143125"/>
              <a:gd name="connsiteX130" fmla="*/ 2858867 w 4992467"/>
              <a:gd name="connsiteY130" fmla="*/ 2124075 h 2143125"/>
              <a:gd name="connsiteX131" fmla="*/ 2011142 w 4992467"/>
              <a:gd name="connsiteY131" fmla="*/ 2114550 h 2143125"/>
              <a:gd name="connsiteX132" fmla="*/ 1887317 w 4992467"/>
              <a:gd name="connsiteY132" fmla="*/ 2095500 h 2143125"/>
              <a:gd name="connsiteX133" fmla="*/ 1639667 w 4992467"/>
              <a:gd name="connsiteY133" fmla="*/ 2085975 h 2143125"/>
              <a:gd name="connsiteX134" fmla="*/ 1553942 w 4992467"/>
              <a:gd name="connsiteY134" fmla="*/ 2076450 h 2143125"/>
              <a:gd name="connsiteX135" fmla="*/ 1525367 w 4992467"/>
              <a:gd name="connsiteY135" fmla="*/ 2066925 h 2143125"/>
              <a:gd name="connsiteX136" fmla="*/ 687167 w 4992467"/>
              <a:gd name="connsiteY136" fmla="*/ 2085975 h 2143125"/>
              <a:gd name="connsiteX137" fmla="*/ 620492 w 4992467"/>
              <a:gd name="connsiteY137" fmla="*/ 2076450 h 2143125"/>
              <a:gd name="connsiteX138" fmla="*/ 572867 w 4992467"/>
              <a:gd name="connsiteY13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01917 w 4992467"/>
              <a:gd name="connsiteY113" fmla="*/ 1762125 h 2143125"/>
              <a:gd name="connsiteX114" fmla="*/ 4363817 w 4992467"/>
              <a:gd name="connsiteY114" fmla="*/ 1809750 h 2143125"/>
              <a:gd name="connsiteX115" fmla="*/ 4335242 w 4992467"/>
              <a:gd name="connsiteY115" fmla="*/ 1866900 h 2143125"/>
              <a:gd name="connsiteX116" fmla="*/ 4306667 w 4992467"/>
              <a:gd name="connsiteY116" fmla="*/ 1895475 h 2143125"/>
              <a:gd name="connsiteX117" fmla="*/ 4268567 w 4992467"/>
              <a:gd name="connsiteY117" fmla="*/ 1952625 h 2143125"/>
              <a:gd name="connsiteX118" fmla="*/ 4230467 w 4992467"/>
              <a:gd name="connsiteY118" fmla="*/ 2009775 h 2143125"/>
              <a:gd name="connsiteX119" fmla="*/ 4220942 w 4992467"/>
              <a:gd name="connsiteY119" fmla="*/ 2038350 h 2143125"/>
              <a:gd name="connsiteX120" fmla="*/ 4154267 w 4992467"/>
              <a:gd name="connsiteY120" fmla="*/ 2114550 h 2143125"/>
              <a:gd name="connsiteX121" fmla="*/ 4106642 w 4992467"/>
              <a:gd name="connsiteY121" fmla="*/ 2124075 h 2143125"/>
              <a:gd name="connsiteX122" fmla="*/ 3906617 w 4992467"/>
              <a:gd name="connsiteY122" fmla="*/ 2143125 h 2143125"/>
              <a:gd name="connsiteX123" fmla="*/ 3458942 w 4992467"/>
              <a:gd name="connsiteY123" fmla="*/ 2124075 h 2143125"/>
              <a:gd name="connsiteX124" fmla="*/ 3344642 w 4992467"/>
              <a:gd name="connsiteY124" fmla="*/ 2095500 h 2143125"/>
              <a:gd name="connsiteX125" fmla="*/ 3297017 w 4992467"/>
              <a:gd name="connsiteY125" fmla="*/ 2085975 h 2143125"/>
              <a:gd name="connsiteX126" fmla="*/ 3068417 w 4992467"/>
              <a:gd name="connsiteY126" fmla="*/ 2095500 h 2143125"/>
              <a:gd name="connsiteX127" fmla="*/ 3030317 w 4992467"/>
              <a:gd name="connsiteY127" fmla="*/ 2105025 h 2143125"/>
              <a:gd name="connsiteX128" fmla="*/ 2925542 w 4992467"/>
              <a:gd name="connsiteY128" fmla="*/ 2114550 h 2143125"/>
              <a:gd name="connsiteX129" fmla="*/ 2858867 w 4992467"/>
              <a:gd name="connsiteY129" fmla="*/ 2124075 h 2143125"/>
              <a:gd name="connsiteX130" fmla="*/ 2011142 w 4992467"/>
              <a:gd name="connsiteY130" fmla="*/ 2114550 h 2143125"/>
              <a:gd name="connsiteX131" fmla="*/ 1887317 w 4992467"/>
              <a:gd name="connsiteY131" fmla="*/ 2095500 h 2143125"/>
              <a:gd name="connsiteX132" fmla="*/ 1639667 w 4992467"/>
              <a:gd name="connsiteY132" fmla="*/ 2085975 h 2143125"/>
              <a:gd name="connsiteX133" fmla="*/ 1553942 w 4992467"/>
              <a:gd name="connsiteY133" fmla="*/ 2076450 h 2143125"/>
              <a:gd name="connsiteX134" fmla="*/ 1525367 w 4992467"/>
              <a:gd name="connsiteY134" fmla="*/ 2066925 h 2143125"/>
              <a:gd name="connsiteX135" fmla="*/ 687167 w 4992467"/>
              <a:gd name="connsiteY135" fmla="*/ 2085975 h 2143125"/>
              <a:gd name="connsiteX136" fmla="*/ 620492 w 4992467"/>
              <a:gd name="connsiteY136" fmla="*/ 2076450 h 2143125"/>
              <a:gd name="connsiteX137" fmla="*/ 572867 w 4992467"/>
              <a:gd name="connsiteY13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497167 w 4992467"/>
              <a:gd name="connsiteY110" fmla="*/ 1647825 h 2143125"/>
              <a:gd name="connsiteX111" fmla="*/ 4478117 w 4992467"/>
              <a:gd name="connsiteY111" fmla="*/ 1676400 h 2143125"/>
              <a:gd name="connsiteX112" fmla="*/ 4401917 w 4992467"/>
              <a:gd name="connsiteY112" fmla="*/ 1762125 h 2143125"/>
              <a:gd name="connsiteX113" fmla="*/ 4363817 w 4992467"/>
              <a:gd name="connsiteY113" fmla="*/ 1809750 h 2143125"/>
              <a:gd name="connsiteX114" fmla="*/ 4335242 w 4992467"/>
              <a:gd name="connsiteY114" fmla="*/ 1866900 h 2143125"/>
              <a:gd name="connsiteX115" fmla="*/ 4306667 w 4992467"/>
              <a:gd name="connsiteY115" fmla="*/ 1895475 h 2143125"/>
              <a:gd name="connsiteX116" fmla="*/ 4268567 w 4992467"/>
              <a:gd name="connsiteY116" fmla="*/ 1952625 h 2143125"/>
              <a:gd name="connsiteX117" fmla="*/ 4230467 w 4992467"/>
              <a:gd name="connsiteY117" fmla="*/ 2009775 h 2143125"/>
              <a:gd name="connsiteX118" fmla="*/ 4220942 w 4992467"/>
              <a:gd name="connsiteY118" fmla="*/ 2038350 h 2143125"/>
              <a:gd name="connsiteX119" fmla="*/ 4154267 w 4992467"/>
              <a:gd name="connsiteY119" fmla="*/ 2114550 h 2143125"/>
              <a:gd name="connsiteX120" fmla="*/ 4106642 w 4992467"/>
              <a:gd name="connsiteY120" fmla="*/ 2124075 h 2143125"/>
              <a:gd name="connsiteX121" fmla="*/ 3906617 w 4992467"/>
              <a:gd name="connsiteY121" fmla="*/ 2143125 h 2143125"/>
              <a:gd name="connsiteX122" fmla="*/ 3458942 w 4992467"/>
              <a:gd name="connsiteY122" fmla="*/ 2124075 h 2143125"/>
              <a:gd name="connsiteX123" fmla="*/ 3344642 w 4992467"/>
              <a:gd name="connsiteY123" fmla="*/ 2095500 h 2143125"/>
              <a:gd name="connsiteX124" fmla="*/ 3297017 w 4992467"/>
              <a:gd name="connsiteY124" fmla="*/ 2085975 h 2143125"/>
              <a:gd name="connsiteX125" fmla="*/ 3068417 w 4992467"/>
              <a:gd name="connsiteY125" fmla="*/ 2095500 h 2143125"/>
              <a:gd name="connsiteX126" fmla="*/ 3030317 w 4992467"/>
              <a:gd name="connsiteY126" fmla="*/ 2105025 h 2143125"/>
              <a:gd name="connsiteX127" fmla="*/ 2925542 w 4992467"/>
              <a:gd name="connsiteY127" fmla="*/ 2114550 h 2143125"/>
              <a:gd name="connsiteX128" fmla="*/ 2858867 w 4992467"/>
              <a:gd name="connsiteY128" fmla="*/ 2124075 h 2143125"/>
              <a:gd name="connsiteX129" fmla="*/ 2011142 w 4992467"/>
              <a:gd name="connsiteY129" fmla="*/ 2114550 h 2143125"/>
              <a:gd name="connsiteX130" fmla="*/ 1887317 w 4992467"/>
              <a:gd name="connsiteY130" fmla="*/ 2095500 h 2143125"/>
              <a:gd name="connsiteX131" fmla="*/ 1639667 w 4992467"/>
              <a:gd name="connsiteY131" fmla="*/ 2085975 h 2143125"/>
              <a:gd name="connsiteX132" fmla="*/ 1553942 w 4992467"/>
              <a:gd name="connsiteY132" fmla="*/ 2076450 h 2143125"/>
              <a:gd name="connsiteX133" fmla="*/ 1525367 w 4992467"/>
              <a:gd name="connsiteY133" fmla="*/ 2066925 h 2143125"/>
              <a:gd name="connsiteX134" fmla="*/ 687167 w 4992467"/>
              <a:gd name="connsiteY134" fmla="*/ 2085975 h 2143125"/>
              <a:gd name="connsiteX135" fmla="*/ 620492 w 4992467"/>
              <a:gd name="connsiteY135" fmla="*/ 2076450 h 2143125"/>
              <a:gd name="connsiteX136" fmla="*/ 572867 w 4992467"/>
              <a:gd name="connsiteY13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497167 w 4992467"/>
              <a:gd name="connsiteY109" fmla="*/ 1647825 h 2143125"/>
              <a:gd name="connsiteX110" fmla="*/ 4478117 w 4992467"/>
              <a:gd name="connsiteY110" fmla="*/ 1676400 h 2143125"/>
              <a:gd name="connsiteX111" fmla="*/ 4401917 w 4992467"/>
              <a:gd name="connsiteY111" fmla="*/ 1762125 h 2143125"/>
              <a:gd name="connsiteX112" fmla="*/ 4363817 w 4992467"/>
              <a:gd name="connsiteY112" fmla="*/ 1809750 h 2143125"/>
              <a:gd name="connsiteX113" fmla="*/ 4335242 w 4992467"/>
              <a:gd name="connsiteY113" fmla="*/ 1866900 h 2143125"/>
              <a:gd name="connsiteX114" fmla="*/ 4306667 w 4992467"/>
              <a:gd name="connsiteY114" fmla="*/ 1895475 h 2143125"/>
              <a:gd name="connsiteX115" fmla="*/ 4268567 w 4992467"/>
              <a:gd name="connsiteY115" fmla="*/ 1952625 h 2143125"/>
              <a:gd name="connsiteX116" fmla="*/ 4230467 w 4992467"/>
              <a:gd name="connsiteY116" fmla="*/ 2009775 h 2143125"/>
              <a:gd name="connsiteX117" fmla="*/ 4220942 w 4992467"/>
              <a:gd name="connsiteY117" fmla="*/ 2038350 h 2143125"/>
              <a:gd name="connsiteX118" fmla="*/ 4154267 w 4992467"/>
              <a:gd name="connsiteY118" fmla="*/ 2114550 h 2143125"/>
              <a:gd name="connsiteX119" fmla="*/ 4106642 w 4992467"/>
              <a:gd name="connsiteY119" fmla="*/ 2124075 h 2143125"/>
              <a:gd name="connsiteX120" fmla="*/ 3906617 w 4992467"/>
              <a:gd name="connsiteY120" fmla="*/ 2143125 h 2143125"/>
              <a:gd name="connsiteX121" fmla="*/ 3458942 w 4992467"/>
              <a:gd name="connsiteY121" fmla="*/ 2124075 h 2143125"/>
              <a:gd name="connsiteX122" fmla="*/ 3344642 w 4992467"/>
              <a:gd name="connsiteY122" fmla="*/ 2095500 h 2143125"/>
              <a:gd name="connsiteX123" fmla="*/ 3297017 w 4992467"/>
              <a:gd name="connsiteY123" fmla="*/ 2085975 h 2143125"/>
              <a:gd name="connsiteX124" fmla="*/ 3068417 w 4992467"/>
              <a:gd name="connsiteY124" fmla="*/ 2095500 h 2143125"/>
              <a:gd name="connsiteX125" fmla="*/ 3030317 w 4992467"/>
              <a:gd name="connsiteY125" fmla="*/ 2105025 h 2143125"/>
              <a:gd name="connsiteX126" fmla="*/ 2925542 w 4992467"/>
              <a:gd name="connsiteY126" fmla="*/ 2114550 h 2143125"/>
              <a:gd name="connsiteX127" fmla="*/ 2858867 w 4992467"/>
              <a:gd name="connsiteY127" fmla="*/ 2124075 h 2143125"/>
              <a:gd name="connsiteX128" fmla="*/ 2011142 w 4992467"/>
              <a:gd name="connsiteY128" fmla="*/ 2114550 h 2143125"/>
              <a:gd name="connsiteX129" fmla="*/ 1887317 w 4992467"/>
              <a:gd name="connsiteY129" fmla="*/ 2095500 h 2143125"/>
              <a:gd name="connsiteX130" fmla="*/ 1639667 w 4992467"/>
              <a:gd name="connsiteY130" fmla="*/ 2085975 h 2143125"/>
              <a:gd name="connsiteX131" fmla="*/ 1553942 w 4992467"/>
              <a:gd name="connsiteY131" fmla="*/ 2076450 h 2143125"/>
              <a:gd name="connsiteX132" fmla="*/ 1525367 w 4992467"/>
              <a:gd name="connsiteY132" fmla="*/ 2066925 h 2143125"/>
              <a:gd name="connsiteX133" fmla="*/ 687167 w 4992467"/>
              <a:gd name="connsiteY133" fmla="*/ 2085975 h 2143125"/>
              <a:gd name="connsiteX134" fmla="*/ 620492 w 4992467"/>
              <a:gd name="connsiteY134" fmla="*/ 2076450 h 2143125"/>
              <a:gd name="connsiteX135" fmla="*/ 572867 w 4992467"/>
              <a:gd name="connsiteY13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497167 w 4992467"/>
              <a:gd name="connsiteY108" fmla="*/ 1647825 h 2143125"/>
              <a:gd name="connsiteX109" fmla="*/ 4478117 w 4992467"/>
              <a:gd name="connsiteY109" fmla="*/ 1676400 h 2143125"/>
              <a:gd name="connsiteX110" fmla="*/ 4401917 w 4992467"/>
              <a:gd name="connsiteY110" fmla="*/ 1762125 h 2143125"/>
              <a:gd name="connsiteX111" fmla="*/ 4363817 w 4992467"/>
              <a:gd name="connsiteY111" fmla="*/ 1809750 h 2143125"/>
              <a:gd name="connsiteX112" fmla="*/ 4335242 w 4992467"/>
              <a:gd name="connsiteY112" fmla="*/ 1866900 h 2143125"/>
              <a:gd name="connsiteX113" fmla="*/ 4306667 w 4992467"/>
              <a:gd name="connsiteY113" fmla="*/ 1895475 h 2143125"/>
              <a:gd name="connsiteX114" fmla="*/ 4268567 w 4992467"/>
              <a:gd name="connsiteY114" fmla="*/ 1952625 h 2143125"/>
              <a:gd name="connsiteX115" fmla="*/ 4230467 w 4992467"/>
              <a:gd name="connsiteY115" fmla="*/ 2009775 h 2143125"/>
              <a:gd name="connsiteX116" fmla="*/ 4220942 w 4992467"/>
              <a:gd name="connsiteY116" fmla="*/ 2038350 h 2143125"/>
              <a:gd name="connsiteX117" fmla="*/ 4154267 w 4992467"/>
              <a:gd name="connsiteY117" fmla="*/ 2114550 h 2143125"/>
              <a:gd name="connsiteX118" fmla="*/ 4106642 w 4992467"/>
              <a:gd name="connsiteY118" fmla="*/ 2124075 h 2143125"/>
              <a:gd name="connsiteX119" fmla="*/ 3906617 w 4992467"/>
              <a:gd name="connsiteY119" fmla="*/ 2143125 h 2143125"/>
              <a:gd name="connsiteX120" fmla="*/ 3458942 w 4992467"/>
              <a:gd name="connsiteY120" fmla="*/ 2124075 h 2143125"/>
              <a:gd name="connsiteX121" fmla="*/ 3344642 w 4992467"/>
              <a:gd name="connsiteY121" fmla="*/ 2095500 h 2143125"/>
              <a:gd name="connsiteX122" fmla="*/ 3297017 w 4992467"/>
              <a:gd name="connsiteY122" fmla="*/ 2085975 h 2143125"/>
              <a:gd name="connsiteX123" fmla="*/ 3068417 w 4992467"/>
              <a:gd name="connsiteY123" fmla="*/ 2095500 h 2143125"/>
              <a:gd name="connsiteX124" fmla="*/ 3030317 w 4992467"/>
              <a:gd name="connsiteY124" fmla="*/ 2105025 h 2143125"/>
              <a:gd name="connsiteX125" fmla="*/ 2925542 w 4992467"/>
              <a:gd name="connsiteY125" fmla="*/ 2114550 h 2143125"/>
              <a:gd name="connsiteX126" fmla="*/ 2858867 w 4992467"/>
              <a:gd name="connsiteY126" fmla="*/ 2124075 h 2143125"/>
              <a:gd name="connsiteX127" fmla="*/ 2011142 w 4992467"/>
              <a:gd name="connsiteY127" fmla="*/ 2114550 h 2143125"/>
              <a:gd name="connsiteX128" fmla="*/ 1887317 w 4992467"/>
              <a:gd name="connsiteY128" fmla="*/ 2095500 h 2143125"/>
              <a:gd name="connsiteX129" fmla="*/ 1639667 w 4992467"/>
              <a:gd name="connsiteY129" fmla="*/ 2085975 h 2143125"/>
              <a:gd name="connsiteX130" fmla="*/ 1553942 w 4992467"/>
              <a:gd name="connsiteY130" fmla="*/ 2076450 h 2143125"/>
              <a:gd name="connsiteX131" fmla="*/ 1525367 w 4992467"/>
              <a:gd name="connsiteY131" fmla="*/ 2066925 h 2143125"/>
              <a:gd name="connsiteX132" fmla="*/ 687167 w 4992467"/>
              <a:gd name="connsiteY132" fmla="*/ 2085975 h 2143125"/>
              <a:gd name="connsiteX133" fmla="*/ 620492 w 4992467"/>
              <a:gd name="connsiteY133" fmla="*/ 2076450 h 2143125"/>
              <a:gd name="connsiteX134" fmla="*/ 572867 w 4992467"/>
              <a:gd name="connsiteY13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78117 w 4992467"/>
              <a:gd name="connsiteY108" fmla="*/ 1676400 h 2143125"/>
              <a:gd name="connsiteX109" fmla="*/ 4401917 w 4992467"/>
              <a:gd name="connsiteY109" fmla="*/ 1762125 h 2143125"/>
              <a:gd name="connsiteX110" fmla="*/ 4363817 w 4992467"/>
              <a:gd name="connsiteY110" fmla="*/ 1809750 h 2143125"/>
              <a:gd name="connsiteX111" fmla="*/ 4335242 w 4992467"/>
              <a:gd name="connsiteY111" fmla="*/ 1866900 h 2143125"/>
              <a:gd name="connsiteX112" fmla="*/ 4306667 w 4992467"/>
              <a:gd name="connsiteY112" fmla="*/ 1895475 h 2143125"/>
              <a:gd name="connsiteX113" fmla="*/ 4268567 w 4992467"/>
              <a:gd name="connsiteY113" fmla="*/ 1952625 h 2143125"/>
              <a:gd name="connsiteX114" fmla="*/ 4230467 w 4992467"/>
              <a:gd name="connsiteY114" fmla="*/ 2009775 h 2143125"/>
              <a:gd name="connsiteX115" fmla="*/ 4220942 w 4992467"/>
              <a:gd name="connsiteY115" fmla="*/ 2038350 h 2143125"/>
              <a:gd name="connsiteX116" fmla="*/ 4154267 w 4992467"/>
              <a:gd name="connsiteY116" fmla="*/ 2114550 h 2143125"/>
              <a:gd name="connsiteX117" fmla="*/ 4106642 w 4992467"/>
              <a:gd name="connsiteY117" fmla="*/ 2124075 h 2143125"/>
              <a:gd name="connsiteX118" fmla="*/ 3906617 w 4992467"/>
              <a:gd name="connsiteY118" fmla="*/ 2143125 h 2143125"/>
              <a:gd name="connsiteX119" fmla="*/ 3458942 w 4992467"/>
              <a:gd name="connsiteY119" fmla="*/ 2124075 h 2143125"/>
              <a:gd name="connsiteX120" fmla="*/ 3344642 w 4992467"/>
              <a:gd name="connsiteY120" fmla="*/ 2095500 h 2143125"/>
              <a:gd name="connsiteX121" fmla="*/ 3297017 w 4992467"/>
              <a:gd name="connsiteY121" fmla="*/ 2085975 h 2143125"/>
              <a:gd name="connsiteX122" fmla="*/ 3068417 w 4992467"/>
              <a:gd name="connsiteY122" fmla="*/ 2095500 h 2143125"/>
              <a:gd name="connsiteX123" fmla="*/ 3030317 w 4992467"/>
              <a:gd name="connsiteY123" fmla="*/ 2105025 h 2143125"/>
              <a:gd name="connsiteX124" fmla="*/ 2925542 w 4992467"/>
              <a:gd name="connsiteY124" fmla="*/ 2114550 h 2143125"/>
              <a:gd name="connsiteX125" fmla="*/ 2858867 w 4992467"/>
              <a:gd name="connsiteY125" fmla="*/ 2124075 h 2143125"/>
              <a:gd name="connsiteX126" fmla="*/ 2011142 w 4992467"/>
              <a:gd name="connsiteY126" fmla="*/ 2114550 h 2143125"/>
              <a:gd name="connsiteX127" fmla="*/ 1887317 w 4992467"/>
              <a:gd name="connsiteY127" fmla="*/ 2095500 h 2143125"/>
              <a:gd name="connsiteX128" fmla="*/ 1639667 w 4992467"/>
              <a:gd name="connsiteY128" fmla="*/ 2085975 h 2143125"/>
              <a:gd name="connsiteX129" fmla="*/ 1553942 w 4992467"/>
              <a:gd name="connsiteY129" fmla="*/ 2076450 h 2143125"/>
              <a:gd name="connsiteX130" fmla="*/ 1525367 w 4992467"/>
              <a:gd name="connsiteY130" fmla="*/ 2066925 h 2143125"/>
              <a:gd name="connsiteX131" fmla="*/ 687167 w 4992467"/>
              <a:gd name="connsiteY131" fmla="*/ 2085975 h 2143125"/>
              <a:gd name="connsiteX132" fmla="*/ 620492 w 4992467"/>
              <a:gd name="connsiteY132" fmla="*/ 2076450 h 2143125"/>
              <a:gd name="connsiteX133" fmla="*/ 572867 w 4992467"/>
              <a:gd name="connsiteY13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01917 w 4992467"/>
              <a:gd name="connsiteY108" fmla="*/ 1762125 h 2143125"/>
              <a:gd name="connsiteX109" fmla="*/ 4363817 w 4992467"/>
              <a:gd name="connsiteY109" fmla="*/ 1809750 h 2143125"/>
              <a:gd name="connsiteX110" fmla="*/ 4335242 w 4992467"/>
              <a:gd name="connsiteY110" fmla="*/ 1866900 h 2143125"/>
              <a:gd name="connsiteX111" fmla="*/ 4306667 w 4992467"/>
              <a:gd name="connsiteY111" fmla="*/ 1895475 h 2143125"/>
              <a:gd name="connsiteX112" fmla="*/ 4268567 w 4992467"/>
              <a:gd name="connsiteY112" fmla="*/ 1952625 h 2143125"/>
              <a:gd name="connsiteX113" fmla="*/ 4230467 w 4992467"/>
              <a:gd name="connsiteY113" fmla="*/ 2009775 h 2143125"/>
              <a:gd name="connsiteX114" fmla="*/ 4220942 w 4992467"/>
              <a:gd name="connsiteY114" fmla="*/ 2038350 h 2143125"/>
              <a:gd name="connsiteX115" fmla="*/ 4154267 w 4992467"/>
              <a:gd name="connsiteY115" fmla="*/ 2114550 h 2143125"/>
              <a:gd name="connsiteX116" fmla="*/ 4106642 w 4992467"/>
              <a:gd name="connsiteY116" fmla="*/ 2124075 h 2143125"/>
              <a:gd name="connsiteX117" fmla="*/ 3906617 w 4992467"/>
              <a:gd name="connsiteY117" fmla="*/ 2143125 h 2143125"/>
              <a:gd name="connsiteX118" fmla="*/ 3458942 w 4992467"/>
              <a:gd name="connsiteY118" fmla="*/ 2124075 h 2143125"/>
              <a:gd name="connsiteX119" fmla="*/ 3344642 w 4992467"/>
              <a:gd name="connsiteY119" fmla="*/ 2095500 h 2143125"/>
              <a:gd name="connsiteX120" fmla="*/ 3297017 w 4992467"/>
              <a:gd name="connsiteY120" fmla="*/ 2085975 h 2143125"/>
              <a:gd name="connsiteX121" fmla="*/ 3068417 w 4992467"/>
              <a:gd name="connsiteY121" fmla="*/ 2095500 h 2143125"/>
              <a:gd name="connsiteX122" fmla="*/ 3030317 w 4992467"/>
              <a:gd name="connsiteY122" fmla="*/ 2105025 h 2143125"/>
              <a:gd name="connsiteX123" fmla="*/ 2925542 w 4992467"/>
              <a:gd name="connsiteY123" fmla="*/ 2114550 h 2143125"/>
              <a:gd name="connsiteX124" fmla="*/ 2858867 w 4992467"/>
              <a:gd name="connsiteY124" fmla="*/ 2124075 h 2143125"/>
              <a:gd name="connsiteX125" fmla="*/ 2011142 w 4992467"/>
              <a:gd name="connsiteY125" fmla="*/ 2114550 h 2143125"/>
              <a:gd name="connsiteX126" fmla="*/ 1887317 w 4992467"/>
              <a:gd name="connsiteY126" fmla="*/ 2095500 h 2143125"/>
              <a:gd name="connsiteX127" fmla="*/ 1639667 w 4992467"/>
              <a:gd name="connsiteY127" fmla="*/ 2085975 h 2143125"/>
              <a:gd name="connsiteX128" fmla="*/ 1553942 w 4992467"/>
              <a:gd name="connsiteY128" fmla="*/ 2076450 h 2143125"/>
              <a:gd name="connsiteX129" fmla="*/ 1525367 w 4992467"/>
              <a:gd name="connsiteY129" fmla="*/ 2066925 h 2143125"/>
              <a:gd name="connsiteX130" fmla="*/ 687167 w 4992467"/>
              <a:gd name="connsiteY130" fmla="*/ 2085975 h 2143125"/>
              <a:gd name="connsiteX131" fmla="*/ 620492 w 4992467"/>
              <a:gd name="connsiteY131" fmla="*/ 2076450 h 2143125"/>
              <a:gd name="connsiteX132" fmla="*/ 572867 w 4992467"/>
              <a:gd name="connsiteY13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63817 w 4992467"/>
              <a:gd name="connsiteY108" fmla="*/ 1809750 h 2143125"/>
              <a:gd name="connsiteX109" fmla="*/ 4335242 w 4992467"/>
              <a:gd name="connsiteY109" fmla="*/ 1866900 h 2143125"/>
              <a:gd name="connsiteX110" fmla="*/ 4306667 w 4992467"/>
              <a:gd name="connsiteY110" fmla="*/ 1895475 h 2143125"/>
              <a:gd name="connsiteX111" fmla="*/ 4268567 w 4992467"/>
              <a:gd name="connsiteY111" fmla="*/ 1952625 h 2143125"/>
              <a:gd name="connsiteX112" fmla="*/ 4230467 w 4992467"/>
              <a:gd name="connsiteY112" fmla="*/ 2009775 h 2143125"/>
              <a:gd name="connsiteX113" fmla="*/ 4220942 w 4992467"/>
              <a:gd name="connsiteY113" fmla="*/ 2038350 h 2143125"/>
              <a:gd name="connsiteX114" fmla="*/ 4154267 w 4992467"/>
              <a:gd name="connsiteY114" fmla="*/ 2114550 h 2143125"/>
              <a:gd name="connsiteX115" fmla="*/ 4106642 w 4992467"/>
              <a:gd name="connsiteY115" fmla="*/ 2124075 h 2143125"/>
              <a:gd name="connsiteX116" fmla="*/ 3906617 w 4992467"/>
              <a:gd name="connsiteY116" fmla="*/ 2143125 h 2143125"/>
              <a:gd name="connsiteX117" fmla="*/ 3458942 w 4992467"/>
              <a:gd name="connsiteY117" fmla="*/ 2124075 h 2143125"/>
              <a:gd name="connsiteX118" fmla="*/ 3344642 w 4992467"/>
              <a:gd name="connsiteY118" fmla="*/ 2095500 h 2143125"/>
              <a:gd name="connsiteX119" fmla="*/ 3297017 w 4992467"/>
              <a:gd name="connsiteY119" fmla="*/ 2085975 h 2143125"/>
              <a:gd name="connsiteX120" fmla="*/ 3068417 w 4992467"/>
              <a:gd name="connsiteY120" fmla="*/ 2095500 h 2143125"/>
              <a:gd name="connsiteX121" fmla="*/ 3030317 w 4992467"/>
              <a:gd name="connsiteY121" fmla="*/ 2105025 h 2143125"/>
              <a:gd name="connsiteX122" fmla="*/ 2925542 w 4992467"/>
              <a:gd name="connsiteY122" fmla="*/ 2114550 h 2143125"/>
              <a:gd name="connsiteX123" fmla="*/ 2858867 w 4992467"/>
              <a:gd name="connsiteY123" fmla="*/ 2124075 h 2143125"/>
              <a:gd name="connsiteX124" fmla="*/ 2011142 w 4992467"/>
              <a:gd name="connsiteY124" fmla="*/ 2114550 h 2143125"/>
              <a:gd name="connsiteX125" fmla="*/ 1887317 w 4992467"/>
              <a:gd name="connsiteY125" fmla="*/ 2095500 h 2143125"/>
              <a:gd name="connsiteX126" fmla="*/ 1639667 w 4992467"/>
              <a:gd name="connsiteY126" fmla="*/ 2085975 h 2143125"/>
              <a:gd name="connsiteX127" fmla="*/ 1553942 w 4992467"/>
              <a:gd name="connsiteY127" fmla="*/ 2076450 h 2143125"/>
              <a:gd name="connsiteX128" fmla="*/ 1525367 w 4992467"/>
              <a:gd name="connsiteY128" fmla="*/ 2066925 h 2143125"/>
              <a:gd name="connsiteX129" fmla="*/ 687167 w 4992467"/>
              <a:gd name="connsiteY129" fmla="*/ 2085975 h 2143125"/>
              <a:gd name="connsiteX130" fmla="*/ 620492 w 4992467"/>
              <a:gd name="connsiteY130" fmla="*/ 2076450 h 2143125"/>
              <a:gd name="connsiteX131" fmla="*/ 572867 w 4992467"/>
              <a:gd name="connsiteY13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35242 w 4992467"/>
              <a:gd name="connsiteY108" fmla="*/ 1866900 h 2143125"/>
              <a:gd name="connsiteX109" fmla="*/ 4306667 w 4992467"/>
              <a:gd name="connsiteY109" fmla="*/ 1895475 h 2143125"/>
              <a:gd name="connsiteX110" fmla="*/ 4268567 w 4992467"/>
              <a:gd name="connsiteY110" fmla="*/ 1952625 h 2143125"/>
              <a:gd name="connsiteX111" fmla="*/ 4230467 w 4992467"/>
              <a:gd name="connsiteY111" fmla="*/ 2009775 h 2143125"/>
              <a:gd name="connsiteX112" fmla="*/ 4220942 w 4992467"/>
              <a:gd name="connsiteY112" fmla="*/ 2038350 h 2143125"/>
              <a:gd name="connsiteX113" fmla="*/ 4154267 w 4992467"/>
              <a:gd name="connsiteY113" fmla="*/ 2114550 h 2143125"/>
              <a:gd name="connsiteX114" fmla="*/ 4106642 w 4992467"/>
              <a:gd name="connsiteY114" fmla="*/ 2124075 h 2143125"/>
              <a:gd name="connsiteX115" fmla="*/ 3906617 w 4992467"/>
              <a:gd name="connsiteY115" fmla="*/ 2143125 h 2143125"/>
              <a:gd name="connsiteX116" fmla="*/ 3458942 w 4992467"/>
              <a:gd name="connsiteY116" fmla="*/ 2124075 h 2143125"/>
              <a:gd name="connsiteX117" fmla="*/ 3344642 w 4992467"/>
              <a:gd name="connsiteY117" fmla="*/ 2095500 h 2143125"/>
              <a:gd name="connsiteX118" fmla="*/ 3297017 w 4992467"/>
              <a:gd name="connsiteY118" fmla="*/ 2085975 h 2143125"/>
              <a:gd name="connsiteX119" fmla="*/ 3068417 w 4992467"/>
              <a:gd name="connsiteY119" fmla="*/ 2095500 h 2143125"/>
              <a:gd name="connsiteX120" fmla="*/ 3030317 w 4992467"/>
              <a:gd name="connsiteY120" fmla="*/ 2105025 h 2143125"/>
              <a:gd name="connsiteX121" fmla="*/ 2925542 w 4992467"/>
              <a:gd name="connsiteY121" fmla="*/ 2114550 h 2143125"/>
              <a:gd name="connsiteX122" fmla="*/ 2858867 w 4992467"/>
              <a:gd name="connsiteY122" fmla="*/ 2124075 h 2143125"/>
              <a:gd name="connsiteX123" fmla="*/ 2011142 w 4992467"/>
              <a:gd name="connsiteY123" fmla="*/ 2114550 h 2143125"/>
              <a:gd name="connsiteX124" fmla="*/ 1887317 w 4992467"/>
              <a:gd name="connsiteY124" fmla="*/ 2095500 h 2143125"/>
              <a:gd name="connsiteX125" fmla="*/ 1639667 w 4992467"/>
              <a:gd name="connsiteY125" fmla="*/ 2085975 h 2143125"/>
              <a:gd name="connsiteX126" fmla="*/ 1553942 w 4992467"/>
              <a:gd name="connsiteY126" fmla="*/ 2076450 h 2143125"/>
              <a:gd name="connsiteX127" fmla="*/ 1525367 w 4992467"/>
              <a:gd name="connsiteY127" fmla="*/ 2066925 h 2143125"/>
              <a:gd name="connsiteX128" fmla="*/ 687167 w 4992467"/>
              <a:gd name="connsiteY128" fmla="*/ 2085975 h 2143125"/>
              <a:gd name="connsiteX129" fmla="*/ 620492 w 4992467"/>
              <a:gd name="connsiteY129" fmla="*/ 2076450 h 2143125"/>
              <a:gd name="connsiteX130" fmla="*/ 572867 w 4992467"/>
              <a:gd name="connsiteY13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306667 w 4992467"/>
              <a:gd name="connsiteY108" fmla="*/ 1895475 h 2143125"/>
              <a:gd name="connsiteX109" fmla="*/ 4268567 w 4992467"/>
              <a:gd name="connsiteY109" fmla="*/ 1952625 h 2143125"/>
              <a:gd name="connsiteX110" fmla="*/ 4230467 w 4992467"/>
              <a:gd name="connsiteY110" fmla="*/ 2009775 h 2143125"/>
              <a:gd name="connsiteX111" fmla="*/ 4220942 w 4992467"/>
              <a:gd name="connsiteY111" fmla="*/ 2038350 h 2143125"/>
              <a:gd name="connsiteX112" fmla="*/ 4154267 w 4992467"/>
              <a:gd name="connsiteY112" fmla="*/ 2114550 h 2143125"/>
              <a:gd name="connsiteX113" fmla="*/ 4106642 w 4992467"/>
              <a:gd name="connsiteY113" fmla="*/ 2124075 h 2143125"/>
              <a:gd name="connsiteX114" fmla="*/ 3906617 w 4992467"/>
              <a:gd name="connsiteY114" fmla="*/ 2143125 h 2143125"/>
              <a:gd name="connsiteX115" fmla="*/ 3458942 w 4992467"/>
              <a:gd name="connsiteY115" fmla="*/ 2124075 h 2143125"/>
              <a:gd name="connsiteX116" fmla="*/ 3344642 w 4992467"/>
              <a:gd name="connsiteY116" fmla="*/ 2095500 h 2143125"/>
              <a:gd name="connsiteX117" fmla="*/ 3297017 w 4992467"/>
              <a:gd name="connsiteY117" fmla="*/ 2085975 h 2143125"/>
              <a:gd name="connsiteX118" fmla="*/ 3068417 w 4992467"/>
              <a:gd name="connsiteY118" fmla="*/ 2095500 h 2143125"/>
              <a:gd name="connsiteX119" fmla="*/ 3030317 w 4992467"/>
              <a:gd name="connsiteY119" fmla="*/ 2105025 h 2143125"/>
              <a:gd name="connsiteX120" fmla="*/ 2925542 w 4992467"/>
              <a:gd name="connsiteY120" fmla="*/ 2114550 h 2143125"/>
              <a:gd name="connsiteX121" fmla="*/ 2858867 w 4992467"/>
              <a:gd name="connsiteY121" fmla="*/ 2124075 h 2143125"/>
              <a:gd name="connsiteX122" fmla="*/ 2011142 w 4992467"/>
              <a:gd name="connsiteY122" fmla="*/ 2114550 h 2143125"/>
              <a:gd name="connsiteX123" fmla="*/ 1887317 w 4992467"/>
              <a:gd name="connsiteY123" fmla="*/ 2095500 h 2143125"/>
              <a:gd name="connsiteX124" fmla="*/ 1639667 w 4992467"/>
              <a:gd name="connsiteY124" fmla="*/ 2085975 h 2143125"/>
              <a:gd name="connsiteX125" fmla="*/ 1553942 w 4992467"/>
              <a:gd name="connsiteY125" fmla="*/ 2076450 h 2143125"/>
              <a:gd name="connsiteX126" fmla="*/ 1525367 w 4992467"/>
              <a:gd name="connsiteY126" fmla="*/ 2066925 h 2143125"/>
              <a:gd name="connsiteX127" fmla="*/ 687167 w 4992467"/>
              <a:gd name="connsiteY127" fmla="*/ 2085975 h 2143125"/>
              <a:gd name="connsiteX128" fmla="*/ 620492 w 4992467"/>
              <a:gd name="connsiteY128" fmla="*/ 2076450 h 2143125"/>
              <a:gd name="connsiteX129" fmla="*/ 572867 w 4992467"/>
              <a:gd name="connsiteY12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268567 w 4992467"/>
              <a:gd name="connsiteY108" fmla="*/ 1952625 h 2143125"/>
              <a:gd name="connsiteX109" fmla="*/ 4230467 w 4992467"/>
              <a:gd name="connsiteY109" fmla="*/ 2009775 h 2143125"/>
              <a:gd name="connsiteX110" fmla="*/ 4220942 w 4992467"/>
              <a:gd name="connsiteY110" fmla="*/ 2038350 h 2143125"/>
              <a:gd name="connsiteX111" fmla="*/ 4154267 w 4992467"/>
              <a:gd name="connsiteY111" fmla="*/ 2114550 h 2143125"/>
              <a:gd name="connsiteX112" fmla="*/ 4106642 w 4992467"/>
              <a:gd name="connsiteY112" fmla="*/ 2124075 h 2143125"/>
              <a:gd name="connsiteX113" fmla="*/ 3906617 w 4992467"/>
              <a:gd name="connsiteY113" fmla="*/ 2143125 h 2143125"/>
              <a:gd name="connsiteX114" fmla="*/ 3458942 w 4992467"/>
              <a:gd name="connsiteY114" fmla="*/ 2124075 h 2143125"/>
              <a:gd name="connsiteX115" fmla="*/ 3344642 w 4992467"/>
              <a:gd name="connsiteY115" fmla="*/ 2095500 h 2143125"/>
              <a:gd name="connsiteX116" fmla="*/ 3297017 w 4992467"/>
              <a:gd name="connsiteY116" fmla="*/ 2085975 h 2143125"/>
              <a:gd name="connsiteX117" fmla="*/ 3068417 w 4992467"/>
              <a:gd name="connsiteY117" fmla="*/ 2095500 h 2143125"/>
              <a:gd name="connsiteX118" fmla="*/ 3030317 w 4992467"/>
              <a:gd name="connsiteY118" fmla="*/ 2105025 h 2143125"/>
              <a:gd name="connsiteX119" fmla="*/ 2925542 w 4992467"/>
              <a:gd name="connsiteY119" fmla="*/ 2114550 h 2143125"/>
              <a:gd name="connsiteX120" fmla="*/ 2858867 w 4992467"/>
              <a:gd name="connsiteY120" fmla="*/ 2124075 h 2143125"/>
              <a:gd name="connsiteX121" fmla="*/ 2011142 w 4992467"/>
              <a:gd name="connsiteY121" fmla="*/ 2114550 h 2143125"/>
              <a:gd name="connsiteX122" fmla="*/ 1887317 w 4992467"/>
              <a:gd name="connsiteY122" fmla="*/ 2095500 h 2143125"/>
              <a:gd name="connsiteX123" fmla="*/ 1639667 w 4992467"/>
              <a:gd name="connsiteY123" fmla="*/ 2085975 h 2143125"/>
              <a:gd name="connsiteX124" fmla="*/ 1553942 w 4992467"/>
              <a:gd name="connsiteY124" fmla="*/ 2076450 h 2143125"/>
              <a:gd name="connsiteX125" fmla="*/ 1525367 w 4992467"/>
              <a:gd name="connsiteY125" fmla="*/ 2066925 h 2143125"/>
              <a:gd name="connsiteX126" fmla="*/ 687167 w 4992467"/>
              <a:gd name="connsiteY126" fmla="*/ 2085975 h 2143125"/>
              <a:gd name="connsiteX127" fmla="*/ 620492 w 4992467"/>
              <a:gd name="connsiteY127" fmla="*/ 2076450 h 2143125"/>
              <a:gd name="connsiteX128" fmla="*/ 572867 w 4992467"/>
              <a:gd name="connsiteY12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68567 w 4992467"/>
              <a:gd name="connsiteY107" fmla="*/ 1952625 h 2143125"/>
              <a:gd name="connsiteX108" fmla="*/ 4230467 w 4992467"/>
              <a:gd name="connsiteY108" fmla="*/ 2009775 h 2143125"/>
              <a:gd name="connsiteX109" fmla="*/ 4220942 w 4992467"/>
              <a:gd name="connsiteY109" fmla="*/ 2038350 h 2143125"/>
              <a:gd name="connsiteX110" fmla="*/ 4154267 w 4992467"/>
              <a:gd name="connsiteY110" fmla="*/ 2114550 h 2143125"/>
              <a:gd name="connsiteX111" fmla="*/ 4106642 w 4992467"/>
              <a:gd name="connsiteY111" fmla="*/ 2124075 h 2143125"/>
              <a:gd name="connsiteX112" fmla="*/ 3906617 w 4992467"/>
              <a:gd name="connsiteY112" fmla="*/ 2143125 h 2143125"/>
              <a:gd name="connsiteX113" fmla="*/ 3458942 w 4992467"/>
              <a:gd name="connsiteY113" fmla="*/ 2124075 h 2143125"/>
              <a:gd name="connsiteX114" fmla="*/ 3344642 w 4992467"/>
              <a:gd name="connsiteY114" fmla="*/ 2095500 h 2143125"/>
              <a:gd name="connsiteX115" fmla="*/ 3297017 w 4992467"/>
              <a:gd name="connsiteY115" fmla="*/ 2085975 h 2143125"/>
              <a:gd name="connsiteX116" fmla="*/ 3068417 w 4992467"/>
              <a:gd name="connsiteY116" fmla="*/ 2095500 h 2143125"/>
              <a:gd name="connsiteX117" fmla="*/ 3030317 w 4992467"/>
              <a:gd name="connsiteY117" fmla="*/ 2105025 h 2143125"/>
              <a:gd name="connsiteX118" fmla="*/ 2925542 w 4992467"/>
              <a:gd name="connsiteY118" fmla="*/ 2114550 h 2143125"/>
              <a:gd name="connsiteX119" fmla="*/ 2858867 w 4992467"/>
              <a:gd name="connsiteY119" fmla="*/ 2124075 h 2143125"/>
              <a:gd name="connsiteX120" fmla="*/ 2011142 w 4992467"/>
              <a:gd name="connsiteY120" fmla="*/ 2114550 h 2143125"/>
              <a:gd name="connsiteX121" fmla="*/ 1887317 w 4992467"/>
              <a:gd name="connsiteY121" fmla="*/ 2095500 h 2143125"/>
              <a:gd name="connsiteX122" fmla="*/ 1639667 w 4992467"/>
              <a:gd name="connsiteY122" fmla="*/ 2085975 h 2143125"/>
              <a:gd name="connsiteX123" fmla="*/ 1553942 w 4992467"/>
              <a:gd name="connsiteY123" fmla="*/ 2076450 h 2143125"/>
              <a:gd name="connsiteX124" fmla="*/ 1525367 w 4992467"/>
              <a:gd name="connsiteY124" fmla="*/ 2066925 h 2143125"/>
              <a:gd name="connsiteX125" fmla="*/ 687167 w 4992467"/>
              <a:gd name="connsiteY125" fmla="*/ 2085975 h 2143125"/>
              <a:gd name="connsiteX126" fmla="*/ 620492 w 4992467"/>
              <a:gd name="connsiteY126" fmla="*/ 2076450 h 2143125"/>
              <a:gd name="connsiteX127" fmla="*/ 572867 w 4992467"/>
              <a:gd name="connsiteY12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30467 w 4992467"/>
              <a:gd name="connsiteY107" fmla="*/ 2009775 h 2143125"/>
              <a:gd name="connsiteX108" fmla="*/ 4220942 w 4992467"/>
              <a:gd name="connsiteY108" fmla="*/ 2038350 h 2143125"/>
              <a:gd name="connsiteX109" fmla="*/ 4154267 w 4992467"/>
              <a:gd name="connsiteY109" fmla="*/ 2114550 h 2143125"/>
              <a:gd name="connsiteX110" fmla="*/ 4106642 w 4992467"/>
              <a:gd name="connsiteY110" fmla="*/ 2124075 h 2143125"/>
              <a:gd name="connsiteX111" fmla="*/ 3906617 w 4992467"/>
              <a:gd name="connsiteY111" fmla="*/ 2143125 h 2143125"/>
              <a:gd name="connsiteX112" fmla="*/ 3458942 w 4992467"/>
              <a:gd name="connsiteY112" fmla="*/ 2124075 h 2143125"/>
              <a:gd name="connsiteX113" fmla="*/ 3344642 w 4992467"/>
              <a:gd name="connsiteY113" fmla="*/ 2095500 h 2143125"/>
              <a:gd name="connsiteX114" fmla="*/ 3297017 w 4992467"/>
              <a:gd name="connsiteY114" fmla="*/ 2085975 h 2143125"/>
              <a:gd name="connsiteX115" fmla="*/ 3068417 w 4992467"/>
              <a:gd name="connsiteY115" fmla="*/ 2095500 h 2143125"/>
              <a:gd name="connsiteX116" fmla="*/ 3030317 w 4992467"/>
              <a:gd name="connsiteY116" fmla="*/ 2105025 h 2143125"/>
              <a:gd name="connsiteX117" fmla="*/ 2925542 w 4992467"/>
              <a:gd name="connsiteY117" fmla="*/ 2114550 h 2143125"/>
              <a:gd name="connsiteX118" fmla="*/ 2858867 w 4992467"/>
              <a:gd name="connsiteY118" fmla="*/ 2124075 h 2143125"/>
              <a:gd name="connsiteX119" fmla="*/ 2011142 w 4992467"/>
              <a:gd name="connsiteY119" fmla="*/ 2114550 h 2143125"/>
              <a:gd name="connsiteX120" fmla="*/ 1887317 w 4992467"/>
              <a:gd name="connsiteY120" fmla="*/ 2095500 h 2143125"/>
              <a:gd name="connsiteX121" fmla="*/ 1639667 w 4992467"/>
              <a:gd name="connsiteY121" fmla="*/ 2085975 h 2143125"/>
              <a:gd name="connsiteX122" fmla="*/ 1553942 w 4992467"/>
              <a:gd name="connsiteY122" fmla="*/ 2076450 h 2143125"/>
              <a:gd name="connsiteX123" fmla="*/ 1525367 w 4992467"/>
              <a:gd name="connsiteY123" fmla="*/ 2066925 h 2143125"/>
              <a:gd name="connsiteX124" fmla="*/ 687167 w 4992467"/>
              <a:gd name="connsiteY124" fmla="*/ 2085975 h 2143125"/>
              <a:gd name="connsiteX125" fmla="*/ 620492 w 4992467"/>
              <a:gd name="connsiteY125" fmla="*/ 2076450 h 2143125"/>
              <a:gd name="connsiteX126" fmla="*/ 572867 w 4992467"/>
              <a:gd name="connsiteY12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20942 w 4992467"/>
              <a:gd name="connsiteY107" fmla="*/ 2038350 h 2143125"/>
              <a:gd name="connsiteX108" fmla="*/ 4154267 w 4992467"/>
              <a:gd name="connsiteY108" fmla="*/ 2114550 h 2143125"/>
              <a:gd name="connsiteX109" fmla="*/ 4106642 w 4992467"/>
              <a:gd name="connsiteY109" fmla="*/ 2124075 h 2143125"/>
              <a:gd name="connsiteX110" fmla="*/ 3906617 w 4992467"/>
              <a:gd name="connsiteY110" fmla="*/ 2143125 h 2143125"/>
              <a:gd name="connsiteX111" fmla="*/ 3458942 w 4992467"/>
              <a:gd name="connsiteY111" fmla="*/ 2124075 h 2143125"/>
              <a:gd name="connsiteX112" fmla="*/ 3344642 w 4992467"/>
              <a:gd name="connsiteY112" fmla="*/ 2095500 h 2143125"/>
              <a:gd name="connsiteX113" fmla="*/ 3297017 w 4992467"/>
              <a:gd name="connsiteY113" fmla="*/ 2085975 h 2143125"/>
              <a:gd name="connsiteX114" fmla="*/ 3068417 w 4992467"/>
              <a:gd name="connsiteY114" fmla="*/ 2095500 h 2143125"/>
              <a:gd name="connsiteX115" fmla="*/ 3030317 w 4992467"/>
              <a:gd name="connsiteY115" fmla="*/ 2105025 h 2143125"/>
              <a:gd name="connsiteX116" fmla="*/ 2925542 w 4992467"/>
              <a:gd name="connsiteY116" fmla="*/ 2114550 h 2143125"/>
              <a:gd name="connsiteX117" fmla="*/ 2858867 w 4992467"/>
              <a:gd name="connsiteY117" fmla="*/ 2124075 h 2143125"/>
              <a:gd name="connsiteX118" fmla="*/ 2011142 w 4992467"/>
              <a:gd name="connsiteY118" fmla="*/ 2114550 h 2143125"/>
              <a:gd name="connsiteX119" fmla="*/ 1887317 w 4992467"/>
              <a:gd name="connsiteY119" fmla="*/ 2095500 h 2143125"/>
              <a:gd name="connsiteX120" fmla="*/ 1639667 w 4992467"/>
              <a:gd name="connsiteY120" fmla="*/ 2085975 h 2143125"/>
              <a:gd name="connsiteX121" fmla="*/ 1553942 w 4992467"/>
              <a:gd name="connsiteY121" fmla="*/ 2076450 h 2143125"/>
              <a:gd name="connsiteX122" fmla="*/ 1525367 w 4992467"/>
              <a:gd name="connsiteY122" fmla="*/ 2066925 h 2143125"/>
              <a:gd name="connsiteX123" fmla="*/ 687167 w 4992467"/>
              <a:gd name="connsiteY123" fmla="*/ 2085975 h 2143125"/>
              <a:gd name="connsiteX124" fmla="*/ 620492 w 4992467"/>
              <a:gd name="connsiteY124" fmla="*/ 2076450 h 2143125"/>
              <a:gd name="connsiteX125" fmla="*/ 572867 w 4992467"/>
              <a:gd name="connsiteY12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10892 w 4992467"/>
              <a:gd name="connsiteY23" fmla="*/ 838200 h 2143125"/>
              <a:gd name="connsiteX24" fmla="*/ 1367 w 4992467"/>
              <a:gd name="connsiteY24" fmla="*/ 809625 h 2143125"/>
              <a:gd name="connsiteX25" fmla="*/ 68042 w 4992467"/>
              <a:gd name="connsiteY25" fmla="*/ 733425 h 2143125"/>
              <a:gd name="connsiteX26" fmla="*/ 96617 w 4992467"/>
              <a:gd name="connsiteY26" fmla="*/ 714375 h 2143125"/>
              <a:gd name="connsiteX27" fmla="*/ 125192 w 4992467"/>
              <a:gd name="connsiteY27" fmla="*/ 695325 h 2143125"/>
              <a:gd name="connsiteX28" fmla="*/ 172817 w 4992467"/>
              <a:gd name="connsiteY28" fmla="*/ 647700 h 2143125"/>
              <a:gd name="connsiteX29" fmla="*/ 201392 w 4992467"/>
              <a:gd name="connsiteY29" fmla="*/ 638175 h 2143125"/>
              <a:gd name="connsiteX30" fmla="*/ 258542 w 4992467"/>
              <a:gd name="connsiteY30" fmla="*/ 600075 h 2143125"/>
              <a:gd name="connsiteX31" fmla="*/ 315692 w 4992467"/>
              <a:gd name="connsiteY31" fmla="*/ 571500 h 2143125"/>
              <a:gd name="connsiteX32" fmla="*/ 344267 w 4992467"/>
              <a:gd name="connsiteY32" fmla="*/ 561975 h 2143125"/>
              <a:gd name="connsiteX33" fmla="*/ 401417 w 4992467"/>
              <a:gd name="connsiteY33" fmla="*/ 523875 h 2143125"/>
              <a:gd name="connsiteX34" fmla="*/ 429992 w 4992467"/>
              <a:gd name="connsiteY34" fmla="*/ 504825 h 2143125"/>
              <a:gd name="connsiteX35" fmla="*/ 458567 w 4992467"/>
              <a:gd name="connsiteY35" fmla="*/ 495300 h 2143125"/>
              <a:gd name="connsiteX36" fmla="*/ 487142 w 4992467"/>
              <a:gd name="connsiteY36" fmla="*/ 476250 h 2143125"/>
              <a:gd name="connsiteX37" fmla="*/ 544292 w 4992467"/>
              <a:gd name="connsiteY37" fmla="*/ 457200 h 2143125"/>
              <a:gd name="connsiteX38" fmla="*/ 649067 w 4992467"/>
              <a:gd name="connsiteY38" fmla="*/ 428625 h 2143125"/>
              <a:gd name="connsiteX39" fmla="*/ 830042 w 4992467"/>
              <a:gd name="connsiteY39" fmla="*/ 409575 h 2143125"/>
              <a:gd name="connsiteX40" fmla="*/ 925292 w 4992467"/>
              <a:gd name="connsiteY40" fmla="*/ 381000 h 2143125"/>
              <a:gd name="connsiteX41" fmla="*/ 953867 w 4992467"/>
              <a:gd name="connsiteY41" fmla="*/ 361950 h 2143125"/>
              <a:gd name="connsiteX42" fmla="*/ 1011017 w 4992467"/>
              <a:gd name="connsiteY42" fmla="*/ 342900 h 2143125"/>
              <a:gd name="connsiteX43" fmla="*/ 1096742 w 4992467"/>
              <a:gd name="connsiteY43" fmla="*/ 304800 h 2143125"/>
              <a:gd name="connsiteX44" fmla="*/ 1182467 w 4992467"/>
              <a:gd name="connsiteY44" fmla="*/ 285750 h 2143125"/>
              <a:gd name="connsiteX45" fmla="*/ 1220567 w 4992467"/>
              <a:gd name="connsiteY45" fmla="*/ 276225 h 2143125"/>
              <a:gd name="connsiteX46" fmla="*/ 1411067 w 4992467"/>
              <a:gd name="connsiteY46" fmla="*/ 266700 h 2143125"/>
              <a:gd name="connsiteX47" fmla="*/ 1458692 w 4992467"/>
              <a:gd name="connsiteY47" fmla="*/ 257175 h 2143125"/>
              <a:gd name="connsiteX48" fmla="*/ 1487267 w 4992467"/>
              <a:gd name="connsiteY48" fmla="*/ 247650 h 2143125"/>
              <a:gd name="connsiteX49" fmla="*/ 1544417 w 4992467"/>
              <a:gd name="connsiteY49" fmla="*/ 238125 h 2143125"/>
              <a:gd name="connsiteX50" fmla="*/ 1658717 w 4992467"/>
              <a:gd name="connsiteY50" fmla="*/ 247650 h 2143125"/>
              <a:gd name="connsiteX51" fmla="*/ 1868267 w 4992467"/>
              <a:gd name="connsiteY51" fmla="*/ 228600 h 2143125"/>
              <a:gd name="connsiteX52" fmla="*/ 1953992 w 4992467"/>
              <a:gd name="connsiteY52" fmla="*/ 200025 h 2143125"/>
              <a:gd name="connsiteX53" fmla="*/ 1982567 w 4992467"/>
              <a:gd name="connsiteY53" fmla="*/ 190500 h 2143125"/>
              <a:gd name="connsiteX54" fmla="*/ 2011142 w 4992467"/>
              <a:gd name="connsiteY54" fmla="*/ 171450 h 2143125"/>
              <a:gd name="connsiteX55" fmla="*/ 2068292 w 4992467"/>
              <a:gd name="connsiteY55" fmla="*/ 152400 h 2143125"/>
              <a:gd name="connsiteX56" fmla="*/ 2154017 w 4992467"/>
              <a:gd name="connsiteY56" fmla="*/ 114300 h 2143125"/>
              <a:gd name="connsiteX57" fmla="*/ 2496917 w 4992467"/>
              <a:gd name="connsiteY57" fmla="*/ 95250 h 2143125"/>
              <a:gd name="connsiteX58" fmla="*/ 2582642 w 4992467"/>
              <a:gd name="connsiteY58" fmla="*/ 66675 h 2143125"/>
              <a:gd name="connsiteX59" fmla="*/ 2611217 w 4992467"/>
              <a:gd name="connsiteY59" fmla="*/ 57150 h 2143125"/>
              <a:gd name="connsiteX60" fmla="*/ 2639792 w 4992467"/>
              <a:gd name="connsiteY60" fmla="*/ 38100 h 2143125"/>
              <a:gd name="connsiteX61" fmla="*/ 2696942 w 4992467"/>
              <a:gd name="connsiteY61" fmla="*/ 19050 h 2143125"/>
              <a:gd name="connsiteX62" fmla="*/ 2763617 w 4992467"/>
              <a:gd name="connsiteY62" fmla="*/ 0 h 2143125"/>
              <a:gd name="connsiteX63" fmla="*/ 2982692 w 4992467"/>
              <a:gd name="connsiteY63" fmla="*/ 9525 h 2143125"/>
              <a:gd name="connsiteX64" fmla="*/ 3039842 w 4992467"/>
              <a:gd name="connsiteY64" fmla="*/ 28575 h 2143125"/>
              <a:gd name="connsiteX65" fmla="*/ 3077942 w 4992467"/>
              <a:gd name="connsiteY65" fmla="*/ 38100 h 2143125"/>
              <a:gd name="connsiteX66" fmla="*/ 3135092 w 4992467"/>
              <a:gd name="connsiteY66" fmla="*/ 57150 h 2143125"/>
              <a:gd name="connsiteX67" fmla="*/ 3192242 w 4992467"/>
              <a:gd name="connsiteY67" fmla="*/ 76200 h 2143125"/>
              <a:gd name="connsiteX68" fmla="*/ 3220817 w 4992467"/>
              <a:gd name="connsiteY68" fmla="*/ 85725 h 2143125"/>
              <a:gd name="connsiteX69" fmla="*/ 3249392 w 4992467"/>
              <a:gd name="connsiteY69" fmla="*/ 95250 h 2143125"/>
              <a:gd name="connsiteX70" fmla="*/ 3363692 w 4992467"/>
              <a:gd name="connsiteY70" fmla="*/ 104775 h 2143125"/>
              <a:gd name="connsiteX71" fmla="*/ 3420842 w 4992467"/>
              <a:gd name="connsiteY71" fmla="*/ 133350 h 2143125"/>
              <a:gd name="connsiteX72" fmla="*/ 3449417 w 4992467"/>
              <a:gd name="connsiteY72" fmla="*/ 161925 h 2143125"/>
              <a:gd name="connsiteX73" fmla="*/ 3506567 w 4992467"/>
              <a:gd name="connsiteY73" fmla="*/ 200025 h 2143125"/>
              <a:gd name="connsiteX74" fmla="*/ 3535142 w 4992467"/>
              <a:gd name="connsiteY74" fmla="*/ 219075 h 2143125"/>
              <a:gd name="connsiteX75" fmla="*/ 3563717 w 4992467"/>
              <a:gd name="connsiteY75" fmla="*/ 247650 h 2143125"/>
              <a:gd name="connsiteX76" fmla="*/ 3620867 w 4992467"/>
              <a:gd name="connsiteY76" fmla="*/ 266700 h 2143125"/>
              <a:gd name="connsiteX77" fmla="*/ 3678017 w 4992467"/>
              <a:gd name="connsiteY77" fmla="*/ 295275 h 2143125"/>
              <a:gd name="connsiteX78" fmla="*/ 3706592 w 4992467"/>
              <a:gd name="connsiteY78" fmla="*/ 314325 h 2143125"/>
              <a:gd name="connsiteX79" fmla="*/ 3744692 w 4992467"/>
              <a:gd name="connsiteY79" fmla="*/ 323850 h 2143125"/>
              <a:gd name="connsiteX80" fmla="*/ 3887567 w 4992467"/>
              <a:gd name="connsiteY80" fmla="*/ 342900 h 2143125"/>
              <a:gd name="connsiteX81" fmla="*/ 3944717 w 4992467"/>
              <a:gd name="connsiteY81" fmla="*/ 361950 h 2143125"/>
              <a:gd name="connsiteX82" fmla="*/ 3973292 w 4992467"/>
              <a:gd name="connsiteY82" fmla="*/ 371475 h 2143125"/>
              <a:gd name="connsiteX83" fmla="*/ 4030442 w 4992467"/>
              <a:gd name="connsiteY83" fmla="*/ 419100 h 2143125"/>
              <a:gd name="connsiteX84" fmla="*/ 4087592 w 4992467"/>
              <a:gd name="connsiteY84" fmla="*/ 457200 h 2143125"/>
              <a:gd name="connsiteX85" fmla="*/ 4116167 w 4992467"/>
              <a:gd name="connsiteY85" fmla="*/ 476250 h 2143125"/>
              <a:gd name="connsiteX86" fmla="*/ 4173317 w 4992467"/>
              <a:gd name="connsiteY86" fmla="*/ 514350 h 2143125"/>
              <a:gd name="connsiteX87" fmla="*/ 4201892 w 4992467"/>
              <a:gd name="connsiteY87" fmla="*/ 533400 h 2143125"/>
              <a:gd name="connsiteX88" fmla="*/ 4230467 w 4992467"/>
              <a:gd name="connsiteY88" fmla="*/ 542925 h 2143125"/>
              <a:gd name="connsiteX89" fmla="*/ 4259042 w 4992467"/>
              <a:gd name="connsiteY89" fmla="*/ 571500 h 2143125"/>
              <a:gd name="connsiteX90" fmla="*/ 4316192 w 4992467"/>
              <a:gd name="connsiteY90" fmla="*/ 600075 h 2143125"/>
              <a:gd name="connsiteX91" fmla="*/ 4344767 w 4992467"/>
              <a:gd name="connsiteY91" fmla="*/ 628650 h 2143125"/>
              <a:gd name="connsiteX92" fmla="*/ 4373342 w 4992467"/>
              <a:gd name="connsiteY92" fmla="*/ 638175 h 2143125"/>
              <a:gd name="connsiteX93" fmla="*/ 4459067 w 4992467"/>
              <a:gd name="connsiteY93" fmla="*/ 695325 h 2143125"/>
              <a:gd name="connsiteX94" fmla="*/ 4487642 w 4992467"/>
              <a:gd name="connsiteY94" fmla="*/ 714375 h 2143125"/>
              <a:gd name="connsiteX95" fmla="*/ 4516217 w 4992467"/>
              <a:gd name="connsiteY95" fmla="*/ 733425 h 2143125"/>
              <a:gd name="connsiteX96" fmla="*/ 4601942 w 4992467"/>
              <a:gd name="connsiteY96" fmla="*/ 809625 h 2143125"/>
              <a:gd name="connsiteX97" fmla="*/ 4630517 w 4992467"/>
              <a:gd name="connsiteY97" fmla="*/ 819150 h 2143125"/>
              <a:gd name="connsiteX98" fmla="*/ 4687667 w 4992467"/>
              <a:gd name="connsiteY98" fmla="*/ 857250 h 2143125"/>
              <a:gd name="connsiteX99" fmla="*/ 4754342 w 4992467"/>
              <a:gd name="connsiteY99" fmla="*/ 876300 h 2143125"/>
              <a:gd name="connsiteX100" fmla="*/ 4782917 w 4992467"/>
              <a:gd name="connsiteY100" fmla="*/ 885825 h 2143125"/>
              <a:gd name="connsiteX101" fmla="*/ 4849592 w 4992467"/>
              <a:gd name="connsiteY101" fmla="*/ 904875 h 2143125"/>
              <a:gd name="connsiteX102" fmla="*/ 4878167 w 4992467"/>
              <a:gd name="connsiteY102" fmla="*/ 923925 h 2143125"/>
              <a:gd name="connsiteX103" fmla="*/ 4906742 w 4992467"/>
              <a:gd name="connsiteY103" fmla="*/ 933450 h 2143125"/>
              <a:gd name="connsiteX104" fmla="*/ 4963892 w 4992467"/>
              <a:gd name="connsiteY104" fmla="*/ 971550 h 2143125"/>
              <a:gd name="connsiteX105" fmla="*/ 4992467 w 4992467"/>
              <a:gd name="connsiteY105" fmla="*/ 1008111 h 2143125"/>
              <a:gd name="connsiteX106" fmla="*/ 4220942 w 4992467"/>
              <a:gd name="connsiteY106" fmla="*/ 2038350 h 2143125"/>
              <a:gd name="connsiteX107" fmla="*/ 4154267 w 4992467"/>
              <a:gd name="connsiteY107" fmla="*/ 2114550 h 2143125"/>
              <a:gd name="connsiteX108" fmla="*/ 4106642 w 4992467"/>
              <a:gd name="connsiteY108" fmla="*/ 2124075 h 2143125"/>
              <a:gd name="connsiteX109" fmla="*/ 3906617 w 4992467"/>
              <a:gd name="connsiteY109" fmla="*/ 2143125 h 2143125"/>
              <a:gd name="connsiteX110" fmla="*/ 3458942 w 4992467"/>
              <a:gd name="connsiteY110" fmla="*/ 2124075 h 2143125"/>
              <a:gd name="connsiteX111" fmla="*/ 3344642 w 4992467"/>
              <a:gd name="connsiteY111" fmla="*/ 2095500 h 2143125"/>
              <a:gd name="connsiteX112" fmla="*/ 3297017 w 4992467"/>
              <a:gd name="connsiteY112" fmla="*/ 2085975 h 2143125"/>
              <a:gd name="connsiteX113" fmla="*/ 3068417 w 4992467"/>
              <a:gd name="connsiteY113" fmla="*/ 2095500 h 2143125"/>
              <a:gd name="connsiteX114" fmla="*/ 3030317 w 4992467"/>
              <a:gd name="connsiteY114" fmla="*/ 2105025 h 2143125"/>
              <a:gd name="connsiteX115" fmla="*/ 2925542 w 4992467"/>
              <a:gd name="connsiteY115" fmla="*/ 2114550 h 2143125"/>
              <a:gd name="connsiteX116" fmla="*/ 2858867 w 4992467"/>
              <a:gd name="connsiteY116" fmla="*/ 2124075 h 2143125"/>
              <a:gd name="connsiteX117" fmla="*/ 2011142 w 4992467"/>
              <a:gd name="connsiteY117" fmla="*/ 2114550 h 2143125"/>
              <a:gd name="connsiteX118" fmla="*/ 1887317 w 4992467"/>
              <a:gd name="connsiteY118" fmla="*/ 2095500 h 2143125"/>
              <a:gd name="connsiteX119" fmla="*/ 1639667 w 4992467"/>
              <a:gd name="connsiteY119" fmla="*/ 2085975 h 2143125"/>
              <a:gd name="connsiteX120" fmla="*/ 1553942 w 4992467"/>
              <a:gd name="connsiteY120" fmla="*/ 2076450 h 2143125"/>
              <a:gd name="connsiteX121" fmla="*/ 1525367 w 4992467"/>
              <a:gd name="connsiteY121" fmla="*/ 2066925 h 2143125"/>
              <a:gd name="connsiteX122" fmla="*/ 687167 w 4992467"/>
              <a:gd name="connsiteY122" fmla="*/ 2085975 h 2143125"/>
              <a:gd name="connsiteX123" fmla="*/ 620492 w 4992467"/>
              <a:gd name="connsiteY123" fmla="*/ 2076450 h 2143125"/>
              <a:gd name="connsiteX124" fmla="*/ 572867 w 4992467"/>
              <a:gd name="connsiteY124" fmla="*/ 2095500 h 2143125"/>
              <a:gd name="connsiteX0" fmla="*/ 573088 w 4992688"/>
              <a:gd name="connsiteY0" fmla="*/ 2095500 h 2143125"/>
              <a:gd name="connsiteX1" fmla="*/ 573088 w 4992688"/>
              <a:gd name="connsiteY1" fmla="*/ 2095500 h 2143125"/>
              <a:gd name="connsiteX2" fmla="*/ 544513 w 4992688"/>
              <a:gd name="connsiteY2" fmla="*/ 2019300 h 2143125"/>
              <a:gd name="connsiteX3" fmla="*/ 515938 w 4992688"/>
              <a:gd name="connsiteY3" fmla="*/ 1933575 h 2143125"/>
              <a:gd name="connsiteX4" fmla="*/ 506413 w 4992688"/>
              <a:gd name="connsiteY4" fmla="*/ 1905000 h 2143125"/>
              <a:gd name="connsiteX5" fmla="*/ 496888 w 4992688"/>
              <a:gd name="connsiteY5" fmla="*/ 1876425 h 2143125"/>
              <a:gd name="connsiteX6" fmla="*/ 430213 w 4992688"/>
              <a:gd name="connsiteY6" fmla="*/ 1790700 h 2143125"/>
              <a:gd name="connsiteX7" fmla="*/ 392113 w 4992688"/>
              <a:gd name="connsiteY7" fmla="*/ 1676400 h 2143125"/>
              <a:gd name="connsiteX8" fmla="*/ 382588 w 4992688"/>
              <a:gd name="connsiteY8" fmla="*/ 1647825 h 2143125"/>
              <a:gd name="connsiteX9" fmla="*/ 344488 w 4992688"/>
              <a:gd name="connsiteY9" fmla="*/ 1590675 h 2143125"/>
              <a:gd name="connsiteX10" fmla="*/ 325438 w 4992688"/>
              <a:gd name="connsiteY10" fmla="*/ 1533525 h 2143125"/>
              <a:gd name="connsiteX11" fmla="*/ 315913 w 4992688"/>
              <a:gd name="connsiteY11" fmla="*/ 1504950 h 2143125"/>
              <a:gd name="connsiteX12" fmla="*/ 239713 w 4992688"/>
              <a:gd name="connsiteY12" fmla="*/ 1390650 h 2143125"/>
              <a:gd name="connsiteX13" fmla="*/ 220663 w 4992688"/>
              <a:gd name="connsiteY13" fmla="*/ 1362075 h 2143125"/>
              <a:gd name="connsiteX14" fmla="*/ 211138 w 4992688"/>
              <a:gd name="connsiteY14" fmla="*/ 1333500 h 2143125"/>
              <a:gd name="connsiteX15" fmla="*/ 192088 w 4992688"/>
              <a:gd name="connsiteY15" fmla="*/ 1304925 h 2143125"/>
              <a:gd name="connsiteX16" fmla="*/ 173038 w 4992688"/>
              <a:gd name="connsiteY16" fmla="*/ 1247775 h 2143125"/>
              <a:gd name="connsiteX17" fmla="*/ 153988 w 4992688"/>
              <a:gd name="connsiteY17" fmla="*/ 1190625 h 2143125"/>
              <a:gd name="connsiteX18" fmla="*/ 144463 w 4992688"/>
              <a:gd name="connsiteY18" fmla="*/ 1162050 h 2143125"/>
              <a:gd name="connsiteX19" fmla="*/ 106363 w 4992688"/>
              <a:gd name="connsiteY19" fmla="*/ 1076325 h 2143125"/>
              <a:gd name="connsiteX20" fmla="*/ 96838 w 4992688"/>
              <a:gd name="connsiteY20" fmla="*/ 1047750 h 2143125"/>
              <a:gd name="connsiteX21" fmla="*/ 87313 w 4992688"/>
              <a:gd name="connsiteY21" fmla="*/ 1019175 h 2143125"/>
              <a:gd name="connsiteX22" fmla="*/ 58738 w 4992688"/>
              <a:gd name="connsiteY22" fmla="*/ 962025 h 2143125"/>
              <a:gd name="connsiteX23" fmla="*/ 1588 w 4992688"/>
              <a:gd name="connsiteY23" fmla="*/ 809625 h 2143125"/>
              <a:gd name="connsiteX24" fmla="*/ 68263 w 4992688"/>
              <a:gd name="connsiteY24" fmla="*/ 733425 h 2143125"/>
              <a:gd name="connsiteX25" fmla="*/ 96838 w 4992688"/>
              <a:gd name="connsiteY25" fmla="*/ 714375 h 2143125"/>
              <a:gd name="connsiteX26" fmla="*/ 125413 w 4992688"/>
              <a:gd name="connsiteY26" fmla="*/ 695325 h 2143125"/>
              <a:gd name="connsiteX27" fmla="*/ 173038 w 4992688"/>
              <a:gd name="connsiteY27" fmla="*/ 647700 h 2143125"/>
              <a:gd name="connsiteX28" fmla="*/ 201613 w 4992688"/>
              <a:gd name="connsiteY28" fmla="*/ 638175 h 2143125"/>
              <a:gd name="connsiteX29" fmla="*/ 258763 w 4992688"/>
              <a:gd name="connsiteY29" fmla="*/ 600075 h 2143125"/>
              <a:gd name="connsiteX30" fmla="*/ 315913 w 4992688"/>
              <a:gd name="connsiteY30" fmla="*/ 571500 h 2143125"/>
              <a:gd name="connsiteX31" fmla="*/ 344488 w 4992688"/>
              <a:gd name="connsiteY31" fmla="*/ 561975 h 2143125"/>
              <a:gd name="connsiteX32" fmla="*/ 401638 w 4992688"/>
              <a:gd name="connsiteY32" fmla="*/ 523875 h 2143125"/>
              <a:gd name="connsiteX33" fmla="*/ 430213 w 4992688"/>
              <a:gd name="connsiteY33" fmla="*/ 504825 h 2143125"/>
              <a:gd name="connsiteX34" fmla="*/ 458788 w 4992688"/>
              <a:gd name="connsiteY34" fmla="*/ 495300 h 2143125"/>
              <a:gd name="connsiteX35" fmla="*/ 487363 w 4992688"/>
              <a:gd name="connsiteY35" fmla="*/ 476250 h 2143125"/>
              <a:gd name="connsiteX36" fmla="*/ 544513 w 4992688"/>
              <a:gd name="connsiteY36" fmla="*/ 457200 h 2143125"/>
              <a:gd name="connsiteX37" fmla="*/ 649288 w 4992688"/>
              <a:gd name="connsiteY37" fmla="*/ 428625 h 2143125"/>
              <a:gd name="connsiteX38" fmla="*/ 830263 w 4992688"/>
              <a:gd name="connsiteY38" fmla="*/ 409575 h 2143125"/>
              <a:gd name="connsiteX39" fmla="*/ 925513 w 4992688"/>
              <a:gd name="connsiteY39" fmla="*/ 381000 h 2143125"/>
              <a:gd name="connsiteX40" fmla="*/ 954088 w 4992688"/>
              <a:gd name="connsiteY40" fmla="*/ 361950 h 2143125"/>
              <a:gd name="connsiteX41" fmla="*/ 1011238 w 4992688"/>
              <a:gd name="connsiteY41" fmla="*/ 342900 h 2143125"/>
              <a:gd name="connsiteX42" fmla="*/ 1096963 w 4992688"/>
              <a:gd name="connsiteY42" fmla="*/ 304800 h 2143125"/>
              <a:gd name="connsiteX43" fmla="*/ 1182688 w 4992688"/>
              <a:gd name="connsiteY43" fmla="*/ 285750 h 2143125"/>
              <a:gd name="connsiteX44" fmla="*/ 1220788 w 4992688"/>
              <a:gd name="connsiteY44" fmla="*/ 276225 h 2143125"/>
              <a:gd name="connsiteX45" fmla="*/ 1411288 w 4992688"/>
              <a:gd name="connsiteY45" fmla="*/ 266700 h 2143125"/>
              <a:gd name="connsiteX46" fmla="*/ 1458913 w 4992688"/>
              <a:gd name="connsiteY46" fmla="*/ 257175 h 2143125"/>
              <a:gd name="connsiteX47" fmla="*/ 1487488 w 4992688"/>
              <a:gd name="connsiteY47" fmla="*/ 247650 h 2143125"/>
              <a:gd name="connsiteX48" fmla="*/ 1544638 w 4992688"/>
              <a:gd name="connsiteY48" fmla="*/ 238125 h 2143125"/>
              <a:gd name="connsiteX49" fmla="*/ 1658938 w 4992688"/>
              <a:gd name="connsiteY49" fmla="*/ 247650 h 2143125"/>
              <a:gd name="connsiteX50" fmla="*/ 1868488 w 4992688"/>
              <a:gd name="connsiteY50" fmla="*/ 228600 h 2143125"/>
              <a:gd name="connsiteX51" fmla="*/ 1954213 w 4992688"/>
              <a:gd name="connsiteY51" fmla="*/ 200025 h 2143125"/>
              <a:gd name="connsiteX52" fmla="*/ 1982788 w 4992688"/>
              <a:gd name="connsiteY52" fmla="*/ 190500 h 2143125"/>
              <a:gd name="connsiteX53" fmla="*/ 2011363 w 4992688"/>
              <a:gd name="connsiteY53" fmla="*/ 171450 h 2143125"/>
              <a:gd name="connsiteX54" fmla="*/ 2068513 w 4992688"/>
              <a:gd name="connsiteY54" fmla="*/ 152400 h 2143125"/>
              <a:gd name="connsiteX55" fmla="*/ 2154238 w 4992688"/>
              <a:gd name="connsiteY55" fmla="*/ 114300 h 2143125"/>
              <a:gd name="connsiteX56" fmla="*/ 2497138 w 4992688"/>
              <a:gd name="connsiteY56" fmla="*/ 95250 h 2143125"/>
              <a:gd name="connsiteX57" fmla="*/ 2582863 w 4992688"/>
              <a:gd name="connsiteY57" fmla="*/ 66675 h 2143125"/>
              <a:gd name="connsiteX58" fmla="*/ 2611438 w 4992688"/>
              <a:gd name="connsiteY58" fmla="*/ 57150 h 2143125"/>
              <a:gd name="connsiteX59" fmla="*/ 2640013 w 4992688"/>
              <a:gd name="connsiteY59" fmla="*/ 38100 h 2143125"/>
              <a:gd name="connsiteX60" fmla="*/ 2697163 w 4992688"/>
              <a:gd name="connsiteY60" fmla="*/ 19050 h 2143125"/>
              <a:gd name="connsiteX61" fmla="*/ 2763838 w 4992688"/>
              <a:gd name="connsiteY61" fmla="*/ 0 h 2143125"/>
              <a:gd name="connsiteX62" fmla="*/ 2982913 w 4992688"/>
              <a:gd name="connsiteY62" fmla="*/ 9525 h 2143125"/>
              <a:gd name="connsiteX63" fmla="*/ 3040063 w 4992688"/>
              <a:gd name="connsiteY63" fmla="*/ 28575 h 2143125"/>
              <a:gd name="connsiteX64" fmla="*/ 3078163 w 4992688"/>
              <a:gd name="connsiteY64" fmla="*/ 38100 h 2143125"/>
              <a:gd name="connsiteX65" fmla="*/ 3135313 w 4992688"/>
              <a:gd name="connsiteY65" fmla="*/ 57150 h 2143125"/>
              <a:gd name="connsiteX66" fmla="*/ 3192463 w 4992688"/>
              <a:gd name="connsiteY66" fmla="*/ 76200 h 2143125"/>
              <a:gd name="connsiteX67" fmla="*/ 3221038 w 4992688"/>
              <a:gd name="connsiteY67" fmla="*/ 85725 h 2143125"/>
              <a:gd name="connsiteX68" fmla="*/ 3249613 w 4992688"/>
              <a:gd name="connsiteY68" fmla="*/ 95250 h 2143125"/>
              <a:gd name="connsiteX69" fmla="*/ 3363913 w 4992688"/>
              <a:gd name="connsiteY69" fmla="*/ 104775 h 2143125"/>
              <a:gd name="connsiteX70" fmla="*/ 3421063 w 4992688"/>
              <a:gd name="connsiteY70" fmla="*/ 133350 h 2143125"/>
              <a:gd name="connsiteX71" fmla="*/ 3449638 w 4992688"/>
              <a:gd name="connsiteY71" fmla="*/ 161925 h 2143125"/>
              <a:gd name="connsiteX72" fmla="*/ 3506788 w 4992688"/>
              <a:gd name="connsiteY72" fmla="*/ 200025 h 2143125"/>
              <a:gd name="connsiteX73" fmla="*/ 3535363 w 4992688"/>
              <a:gd name="connsiteY73" fmla="*/ 219075 h 2143125"/>
              <a:gd name="connsiteX74" fmla="*/ 3563938 w 4992688"/>
              <a:gd name="connsiteY74" fmla="*/ 247650 h 2143125"/>
              <a:gd name="connsiteX75" fmla="*/ 3621088 w 4992688"/>
              <a:gd name="connsiteY75" fmla="*/ 266700 h 2143125"/>
              <a:gd name="connsiteX76" fmla="*/ 3678238 w 4992688"/>
              <a:gd name="connsiteY76" fmla="*/ 295275 h 2143125"/>
              <a:gd name="connsiteX77" fmla="*/ 3706813 w 4992688"/>
              <a:gd name="connsiteY77" fmla="*/ 314325 h 2143125"/>
              <a:gd name="connsiteX78" fmla="*/ 3744913 w 4992688"/>
              <a:gd name="connsiteY78" fmla="*/ 323850 h 2143125"/>
              <a:gd name="connsiteX79" fmla="*/ 3887788 w 4992688"/>
              <a:gd name="connsiteY79" fmla="*/ 342900 h 2143125"/>
              <a:gd name="connsiteX80" fmla="*/ 3944938 w 4992688"/>
              <a:gd name="connsiteY80" fmla="*/ 361950 h 2143125"/>
              <a:gd name="connsiteX81" fmla="*/ 3973513 w 4992688"/>
              <a:gd name="connsiteY81" fmla="*/ 371475 h 2143125"/>
              <a:gd name="connsiteX82" fmla="*/ 4030663 w 4992688"/>
              <a:gd name="connsiteY82" fmla="*/ 419100 h 2143125"/>
              <a:gd name="connsiteX83" fmla="*/ 4087813 w 4992688"/>
              <a:gd name="connsiteY83" fmla="*/ 457200 h 2143125"/>
              <a:gd name="connsiteX84" fmla="*/ 4116388 w 4992688"/>
              <a:gd name="connsiteY84" fmla="*/ 476250 h 2143125"/>
              <a:gd name="connsiteX85" fmla="*/ 4173538 w 4992688"/>
              <a:gd name="connsiteY85" fmla="*/ 514350 h 2143125"/>
              <a:gd name="connsiteX86" fmla="*/ 4202113 w 4992688"/>
              <a:gd name="connsiteY86" fmla="*/ 533400 h 2143125"/>
              <a:gd name="connsiteX87" fmla="*/ 4230688 w 4992688"/>
              <a:gd name="connsiteY87" fmla="*/ 542925 h 2143125"/>
              <a:gd name="connsiteX88" fmla="*/ 4259263 w 4992688"/>
              <a:gd name="connsiteY88" fmla="*/ 571500 h 2143125"/>
              <a:gd name="connsiteX89" fmla="*/ 4316413 w 4992688"/>
              <a:gd name="connsiteY89" fmla="*/ 600075 h 2143125"/>
              <a:gd name="connsiteX90" fmla="*/ 4344988 w 4992688"/>
              <a:gd name="connsiteY90" fmla="*/ 628650 h 2143125"/>
              <a:gd name="connsiteX91" fmla="*/ 4373563 w 4992688"/>
              <a:gd name="connsiteY91" fmla="*/ 638175 h 2143125"/>
              <a:gd name="connsiteX92" fmla="*/ 4459288 w 4992688"/>
              <a:gd name="connsiteY92" fmla="*/ 695325 h 2143125"/>
              <a:gd name="connsiteX93" fmla="*/ 4487863 w 4992688"/>
              <a:gd name="connsiteY93" fmla="*/ 714375 h 2143125"/>
              <a:gd name="connsiteX94" fmla="*/ 4516438 w 4992688"/>
              <a:gd name="connsiteY94" fmla="*/ 733425 h 2143125"/>
              <a:gd name="connsiteX95" fmla="*/ 4602163 w 4992688"/>
              <a:gd name="connsiteY95" fmla="*/ 809625 h 2143125"/>
              <a:gd name="connsiteX96" fmla="*/ 4630738 w 4992688"/>
              <a:gd name="connsiteY96" fmla="*/ 819150 h 2143125"/>
              <a:gd name="connsiteX97" fmla="*/ 4687888 w 4992688"/>
              <a:gd name="connsiteY97" fmla="*/ 857250 h 2143125"/>
              <a:gd name="connsiteX98" fmla="*/ 4754563 w 4992688"/>
              <a:gd name="connsiteY98" fmla="*/ 876300 h 2143125"/>
              <a:gd name="connsiteX99" fmla="*/ 4783138 w 4992688"/>
              <a:gd name="connsiteY99" fmla="*/ 885825 h 2143125"/>
              <a:gd name="connsiteX100" fmla="*/ 4849813 w 4992688"/>
              <a:gd name="connsiteY100" fmla="*/ 904875 h 2143125"/>
              <a:gd name="connsiteX101" fmla="*/ 4878388 w 4992688"/>
              <a:gd name="connsiteY101" fmla="*/ 923925 h 2143125"/>
              <a:gd name="connsiteX102" fmla="*/ 4906963 w 4992688"/>
              <a:gd name="connsiteY102" fmla="*/ 933450 h 2143125"/>
              <a:gd name="connsiteX103" fmla="*/ 4964113 w 4992688"/>
              <a:gd name="connsiteY103" fmla="*/ 971550 h 2143125"/>
              <a:gd name="connsiteX104" fmla="*/ 4992688 w 4992688"/>
              <a:gd name="connsiteY104" fmla="*/ 1008111 h 2143125"/>
              <a:gd name="connsiteX105" fmla="*/ 4221163 w 4992688"/>
              <a:gd name="connsiteY105" fmla="*/ 2038350 h 2143125"/>
              <a:gd name="connsiteX106" fmla="*/ 4154488 w 4992688"/>
              <a:gd name="connsiteY106" fmla="*/ 2114550 h 2143125"/>
              <a:gd name="connsiteX107" fmla="*/ 4106863 w 4992688"/>
              <a:gd name="connsiteY107" fmla="*/ 2124075 h 2143125"/>
              <a:gd name="connsiteX108" fmla="*/ 3906838 w 4992688"/>
              <a:gd name="connsiteY108" fmla="*/ 2143125 h 2143125"/>
              <a:gd name="connsiteX109" fmla="*/ 3459163 w 4992688"/>
              <a:gd name="connsiteY109" fmla="*/ 2124075 h 2143125"/>
              <a:gd name="connsiteX110" fmla="*/ 3344863 w 4992688"/>
              <a:gd name="connsiteY110" fmla="*/ 2095500 h 2143125"/>
              <a:gd name="connsiteX111" fmla="*/ 3297238 w 4992688"/>
              <a:gd name="connsiteY111" fmla="*/ 2085975 h 2143125"/>
              <a:gd name="connsiteX112" fmla="*/ 3068638 w 4992688"/>
              <a:gd name="connsiteY112" fmla="*/ 2095500 h 2143125"/>
              <a:gd name="connsiteX113" fmla="*/ 3030538 w 4992688"/>
              <a:gd name="connsiteY113" fmla="*/ 2105025 h 2143125"/>
              <a:gd name="connsiteX114" fmla="*/ 2925763 w 4992688"/>
              <a:gd name="connsiteY114" fmla="*/ 2114550 h 2143125"/>
              <a:gd name="connsiteX115" fmla="*/ 2859088 w 4992688"/>
              <a:gd name="connsiteY115" fmla="*/ 2124075 h 2143125"/>
              <a:gd name="connsiteX116" fmla="*/ 2011363 w 4992688"/>
              <a:gd name="connsiteY116" fmla="*/ 2114550 h 2143125"/>
              <a:gd name="connsiteX117" fmla="*/ 1887538 w 4992688"/>
              <a:gd name="connsiteY117" fmla="*/ 2095500 h 2143125"/>
              <a:gd name="connsiteX118" fmla="*/ 1639888 w 4992688"/>
              <a:gd name="connsiteY118" fmla="*/ 2085975 h 2143125"/>
              <a:gd name="connsiteX119" fmla="*/ 1554163 w 4992688"/>
              <a:gd name="connsiteY119" fmla="*/ 2076450 h 2143125"/>
              <a:gd name="connsiteX120" fmla="*/ 1525588 w 4992688"/>
              <a:gd name="connsiteY120" fmla="*/ 2066925 h 2143125"/>
              <a:gd name="connsiteX121" fmla="*/ 687388 w 4992688"/>
              <a:gd name="connsiteY121" fmla="*/ 2085975 h 2143125"/>
              <a:gd name="connsiteX122" fmla="*/ 620713 w 4992688"/>
              <a:gd name="connsiteY122" fmla="*/ 2076450 h 2143125"/>
              <a:gd name="connsiteX123" fmla="*/ 573088 w 4992688"/>
              <a:gd name="connsiteY12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1367 w 4992467"/>
              <a:gd name="connsiteY22" fmla="*/ 809625 h 2143125"/>
              <a:gd name="connsiteX23" fmla="*/ 68042 w 4992467"/>
              <a:gd name="connsiteY23" fmla="*/ 733425 h 2143125"/>
              <a:gd name="connsiteX24" fmla="*/ 96617 w 4992467"/>
              <a:gd name="connsiteY24" fmla="*/ 714375 h 2143125"/>
              <a:gd name="connsiteX25" fmla="*/ 125192 w 4992467"/>
              <a:gd name="connsiteY25" fmla="*/ 695325 h 2143125"/>
              <a:gd name="connsiteX26" fmla="*/ 172817 w 4992467"/>
              <a:gd name="connsiteY26" fmla="*/ 647700 h 2143125"/>
              <a:gd name="connsiteX27" fmla="*/ 201392 w 4992467"/>
              <a:gd name="connsiteY27" fmla="*/ 638175 h 2143125"/>
              <a:gd name="connsiteX28" fmla="*/ 258542 w 4992467"/>
              <a:gd name="connsiteY28" fmla="*/ 600075 h 2143125"/>
              <a:gd name="connsiteX29" fmla="*/ 315692 w 4992467"/>
              <a:gd name="connsiteY29" fmla="*/ 571500 h 2143125"/>
              <a:gd name="connsiteX30" fmla="*/ 344267 w 4992467"/>
              <a:gd name="connsiteY30" fmla="*/ 561975 h 2143125"/>
              <a:gd name="connsiteX31" fmla="*/ 401417 w 4992467"/>
              <a:gd name="connsiteY31" fmla="*/ 523875 h 2143125"/>
              <a:gd name="connsiteX32" fmla="*/ 429992 w 4992467"/>
              <a:gd name="connsiteY32" fmla="*/ 504825 h 2143125"/>
              <a:gd name="connsiteX33" fmla="*/ 458567 w 4992467"/>
              <a:gd name="connsiteY33" fmla="*/ 495300 h 2143125"/>
              <a:gd name="connsiteX34" fmla="*/ 487142 w 4992467"/>
              <a:gd name="connsiteY34" fmla="*/ 476250 h 2143125"/>
              <a:gd name="connsiteX35" fmla="*/ 544292 w 4992467"/>
              <a:gd name="connsiteY35" fmla="*/ 457200 h 2143125"/>
              <a:gd name="connsiteX36" fmla="*/ 649067 w 4992467"/>
              <a:gd name="connsiteY36" fmla="*/ 428625 h 2143125"/>
              <a:gd name="connsiteX37" fmla="*/ 830042 w 4992467"/>
              <a:gd name="connsiteY37" fmla="*/ 409575 h 2143125"/>
              <a:gd name="connsiteX38" fmla="*/ 925292 w 4992467"/>
              <a:gd name="connsiteY38" fmla="*/ 381000 h 2143125"/>
              <a:gd name="connsiteX39" fmla="*/ 953867 w 4992467"/>
              <a:gd name="connsiteY39" fmla="*/ 361950 h 2143125"/>
              <a:gd name="connsiteX40" fmla="*/ 1011017 w 4992467"/>
              <a:gd name="connsiteY40" fmla="*/ 342900 h 2143125"/>
              <a:gd name="connsiteX41" fmla="*/ 1096742 w 4992467"/>
              <a:gd name="connsiteY41" fmla="*/ 304800 h 2143125"/>
              <a:gd name="connsiteX42" fmla="*/ 1182467 w 4992467"/>
              <a:gd name="connsiteY42" fmla="*/ 285750 h 2143125"/>
              <a:gd name="connsiteX43" fmla="*/ 1220567 w 4992467"/>
              <a:gd name="connsiteY43" fmla="*/ 276225 h 2143125"/>
              <a:gd name="connsiteX44" fmla="*/ 1411067 w 4992467"/>
              <a:gd name="connsiteY44" fmla="*/ 266700 h 2143125"/>
              <a:gd name="connsiteX45" fmla="*/ 1458692 w 4992467"/>
              <a:gd name="connsiteY45" fmla="*/ 257175 h 2143125"/>
              <a:gd name="connsiteX46" fmla="*/ 1487267 w 4992467"/>
              <a:gd name="connsiteY46" fmla="*/ 247650 h 2143125"/>
              <a:gd name="connsiteX47" fmla="*/ 1544417 w 4992467"/>
              <a:gd name="connsiteY47" fmla="*/ 238125 h 2143125"/>
              <a:gd name="connsiteX48" fmla="*/ 1658717 w 4992467"/>
              <a:gd name="connsiteY48" fmla="*/ 247650 h 2143125"/>
              <a:gd name="connsiteX49" fmla="*/ 1868267 w 4992467"/>
              <a:gd name="connsiteY49" fmla="*/ 228600 h 2143125"/>
              <a:gd name="connsiteX50" fmla="*/ 1953992 w 4992467"/>
              <a:gd name="connsiteY50" fmla="*/ 200025 h 2143125"/>
              <a:gd name="connsiteX51" fmla="*/ 1982567 w 4992467"/>
              <a:gd name="connsiteY51" fmla="*/ 190500 h 2143125"/>
              <a:gd name="connsiteX52" fmla="*/ 2011142 w 4992467"/>
              <a:gd name="connsiteY52" fmla="*/ 171450 h 2143125"/>
              <a:gd name="connsiteX53" fmla="*/ 2068292 w 4992467"/>
              <a:gd name="connsiteY53" fmla="*/ 152400 h 2143125"/>
              <a:gd name="connsiteX54" fmla="*/ 2154017 w 4992467"/>
              <a:gd name="connsiteY54" fmla="*/ 114300 h 2143125"/>
              <a:gd name="connsiteX55" fmla="*/ 2496917 w 4992467"/>
              <a:gd name="connsiteY55" fmla="*/ 95250 h 2143125"/>
              <a:gd name="connsiteX56" fmla="*/ 2582642 w 4992467"/>
              <a:gd name="connsiteY56" fmla="*/ 66675 h 2143125"/>
              <a:gd name="connsiteX57" fmla="*/ 2611217 w 4992467"/>
              <a:gd name="connsiteY57" fmla="*/ 57150 h 2143125"/>
              <a:gd name="connsiteX58" fmla="*/ 2639792 w 4992467"/>
              <a:gd name="connsiteY58" fmla="*/ 38100 h 2143125"/>
              <a:gd name="connsiteX59" fmla="*/ 2696942 w 4992467"/>
              <a:gd name="connsiteY59" fmla="*/ 19050 h 2143125"/>
              <a:gd name="connsiteX60" fmla="*/ 2763617 w 4992467"/>
              <a:gd name="connsiteY60" fmla="*/ 0 h 2143125"/>
              <a:gd name="connsiteX61" fmla="*/ 2982692 w 4992467"/>
              <a:gd name="connsiteY61" fmla="*/ 9525 h 2143125"/>
              <a:gd name="connsiteX62" fmla="*/ 3039842 w 4992467"/>
              <a:gd name="connsiteY62" fmla="*/ 28575 h 2143125"/>
              <a:gd name="connsiteX63" fmla="*/ 3077942 w 4992467"/>
              <a:gd name="connsiteY63" fmla="*/ 38100 h 2143125"/>
              <a:gd name="connsiteX64" fmla="*/ 3135092 w 4992467"/>
              <a:gd name="connsiteY64" fmla="*/ 57150 h 2143125"/>
              <a:gd name="connsiteX65" fmla="*/ 3192242 w 4992467"/>
              <a:gd name="connsiteY65" fmla="*/ 76200 h 2143125"/>
              <a:gd name="connsiteX66" fmla="*/ 3220817 w 4992467"/>
              <a:gd name="connsiteY66" fmla="*/ 85725 h 2143125"/>
              <a:gd name="connsiteX67" fmla="*/ 3249392 w 4992467"/>
              <a:gd name="connsiteY67" fmla="*/ 95250 h 2143125"/>
              <a:gd name="connsiteX68" fmla="*/ 3363692 w 4992467"/>
              <a:gd name="connsiteY68" fmla="*/ 104775 h 2143125"/>
              <a:gd name="connsiteX69" fmla="*/ 3420842 w 4992467"/>
              <a:gd name="connsiteY69" fmla="*/ 133350 h 2143125"/>
              <a:gd name="connsiteX70" fmla="*/ 3449417 w 4992467"/>
              <a:gd name="connsiteY70" fmla="*/ 161925 h 2143125"/>
              <a:gd name="connsiteX71" fmla="*/ 3506567 w 4992467"/>
              <a:gd name="connsiteY71" fmla="*/ 200025 h 2143125"/>
              <a:gd name="connsiteX72" fmla="*/ 3535142 w 4992467"/>
              <a:gd name="connsiteY72" fmla="*/ 219075 h 2143125"/>
              <a:gd name="connsiteX73" fmla="*/ 3563717 w 4992467"/>
              <a:gd name="connsiteY73" fmla="*/ 247650 h 2143125"/>
              <a:gd name="connsiteX74" fmla="*/ 3620867 w 4992467"/>
              <a:gd name="connsiteY74" fmla="*/ 266700 h 2143125"/>
              <a:gd name="connsiteX75" fmla="*/ 3678017 w 4992467"/>
              <a:gd name="connsiteY75" fmla="*/ 295275 h 2143125"/>
              <a:gd name="connsiteX76" fmla="*/ 3706592 w 4992467"/>
              <a:gd name="connsiteY76" fmla="*/ 314325 h 2143125"/>
              <a:gd name="connsiteX77" fmla="*/ 3744692 w 4992467"/>
              <a:gd name="connsiteY77" fmla="*/ 323850 h 2143125"/>
              <a:gd name="connsiteX78" fmla="*/ 3887567 w 4992467"/>
              <a:gd name="connsiteY78" fmla="*/ 342900 h 2143125"/>
              <a:gd name="connsiteX79" fmla="*/ 3944717 w 4992467"/>
              <a:gd name="connsiteY79" fmla="*/ 361950 h 2143125"/>
              <a:gd name="connsiteX80" fmla="*/ 3973292 w 4992467"/>
              <a:gd name="connsiteY80" fmla="*/ 371475 h 2143125"/>
              <a:gd name="connsiteX81" fmla="*/ 4030442 w 4992467"/>
              <a:gd name="connsiteY81" fmla="*/ 419100 h 2143125"/>
              <a:gd name="connsiteX82" fmla="*/ 4087592 w 4992467"/>
              <a:gd name="connsiteY82" fmla="*/ 457200 h 2143125"/>
              <a:gd name="connsiteX83" fmla="*/ 4116167 w 4992467"/>
              <a:gd name="connsiteY83" fmla="*/ 476250 h 2143125"/>
              <a:gd name="connsiteX84" fmla="*/ 4173317 w 4992467"/>
              <a:gd name="connsiteY84" fmla="*/ 514350 h 2143125"/>
              <a:gd name="connsiteX85" fmla="*/ 4201892 w 4992467"/>
              <a:gd name="connsiteY85" fmla="*/ 533400 h 2143125"/>
              <a:gd name="connsiteX86" fmla="*/ 4230467 w 4992467"/>
              <a:gd name="connsiteY86" fmla="*/ 542925 h 2143125"/>
              <a:gd name="connsiteX87" fmla="*/ 4259042 w 4992467"/>
              <a:gd name="connsiteY87" fmla="*/ 571500 h 2143125"/>
              <a:gd name="connsiteX88" fmla="*/ 4316192 w 4992467"/>
              <a:gd name="connsiteY88" fmla="*/ 600075 h 2143125"/>
              <a:gd name="connsiteX89" fmla="*/ 4344767 w 4992467"/>
              <a:gd name="connsiteY89" fmla="*/ 628650 h 2143125"/>
              <a:gd name="connsiteX90" fmla="*/ 4373342 w 4992467"/>
              <a:gd name="connsiteY90" fmla="*/ 638175 h 2143125"/>
              <a:gd name="connsiteX91" fmla="*/ 4459067 w 4992467"/>
              <a:gd name="connsiteY91" fmla="*/ 695325 h 2143125"/>
              <a:gd name="connsiteX92" fmla="*/ 4487642 w 4992467"/>
              <a:gd name="connsiteY92" fmla="*/ 714375 h 2143125"/>
              <a:gd name="connsiteX93" fmla="*/ 4516217 w 4992467"/>
              <a:gd name="connsiteY93" fmla="*/ 733425 h 2143125"/>
              <a:gd name="connsiteX94" fmla="*/ 4601942 w 4992467"/>
              <a:gd name="connsiteY94" fmla="*/ 809625 h 2143125"/>
              <a:gd name="connsiteX95" fmla="*/ 4630517 w 4992467"/>
              <a:gd name="connsiteY95" fmla="*/ 819150 h 2143125"/>
              <a:gd name="connsiteX96" fmla="*/ 4687667 w 4992467"/>
              <a:gd name="connsiteY96" fmla="*/ 857250 h 2143125"/>
              <a:gd name="connsiteX97" fmla="*/ 4754342 w 4992467"/>
              <a:gd name="connsiteY97" fmla="*/ 876300 h 2143125"/>
              <a:gd name="connsiteX98" fmla="*/ 4782917 w 4992467"/>
              <a:gd name="connsiteY98" fmla="*/ 885825 h 2143125"/>
              <a:gd name="connsiteX99" fmla="*/ 4849592 w 4992467"/>
              <a:gd name="connsiteY99" fmla="*/ 904875 h 2143125"/>
              <a:gd name="connsiteX100" fmla="*/ 4878167 w 4992467"/>
              <a:gd name="connsiteY100" fmla="*/ 923925 h 2143125"/>
              <a:gd name="connsiteX101" fmla="*/ 4906742 w 4992467"/>
              <a:gd name="connsiteY101" fmla="*/ 933450 h 2143125"/>
              <a:gd name="connsiteX102" fmla="*/ 4963892 w 4992467"/>
              <a:gd name="connsiteY102" fmla="*/ 971550 h 2143125"/>
              <a:gd name="connsiteX103" fmla="*/ 4992467 w 4992467"/>
              <a:gd name="connsiteY103" fmla="*/ 1008111 h 2143125"/>
              <a:gd name="connsiteX104" fmla="*/ 4220942 w 4992467"/>
              <a:gd name="connsiteY104" fmla="*/ 2038350 h 2143125"/>
              <a:gd name="connsiteX105" fmla="*/ 4154267 w 4992467"/>
              <a:gd name="connsiteY105" fmla="*/ 2114550 h 2143125"/>
              <a:gd name="connsiteX106" fmla="*/ 4106642 w 4992467"/>
              <a:gd name="connsiteY106" fmla="*/ 2124075 h 2143125"/>
              <a:gd name="connsiteX107" fmla="*/ 3906617 w 4992467"/>
              <a:gd name="connsiteY107" fmla="*/ 2143125 h 2143125"/>
              <a:gd name="connsiteX108" fmla="*/ 3458942 w 4992467"/>
              <a:gd name="connsiteY108" fmla="*/ 2124075 h 2143125"/>
              <a:gd name="connsiteX109" fmla="*/ 3344642 w 4992467"/>
              <a:gd name="connsiteY109" fmla="*/ 2095500 h 2143125"/>
              <a:gd name="connsiteX110" fmla="*/ 3297017 w 4992467"/>
              <a:gd name="connsiteY110" fmla="*/ 2085975 h 2143125"/>
              <a:gd name="connsiteX111" fmla="*/ 3068417 w 4992467"/>
              <a:gd name="connsiteY111" fmla="*/ 2095500 h 2143125"/>
              <a:gd name="connsiteX112" fmla="*/ 3030317 w 4992467"/>
              <a:gd name="connsiteY112" fmla="*/ 2105025 h 2143125"/>
              <a:gd name="connsiteX113" fmla="*/ 2925542 w 4992467"/>
              <a:gd name="connsiteY113" fmla="*/ 2114550 h 2143125"/>
              <a:gd name="connsiteX114" fmla="*/ 2858867 w 4992467"/>
              <a:gd name="connsiteY114" fmla="*/ 2124075 h 2143125"/>
              <a:gd name="connsiteX115" fmla="*/ 2011142 w 4992467"/>
              <a:gd name="connsiteY115" fmla="*/ 2114550 h 2143125"/>
              <a:gd name="connsiteX116" fmla="*/ 1887317 w 4992467"/>
              <a:gd name="connsiteY116" fmla="*/ 2095500 h 2143125"/>
              <a:gd name="connsiteX117" fmla="*/ 1639667 w 4992467"/>
              <a:gd name="connsiteY117" fmla="*/ 2085975 h 2143125"/>
              <a:gd name="connsiteX118" fmla="*/ 1553942 w 4992467"/>
              <a:gd name="connsiteY118" fmla="*/ 2076450 h 2143125"/>
              <a:gd name="connsiteX119" fmla="*/ 1525367 w 4992467"/>
              <a:gd name="connsiteY119" fmla="*/ 2066925 h 2143125"/>
              <a:gd name="connsiteX120" fmla="*/ 687167 w 4992467"/>
              <a:gd name="connsiteY120" fmla="*/ 2085975 h 2143125"/>
              <a:gd name="connsiteX121" fmla="*/ 620492 w 4992467"/>
              <a:gd name="connsiteY121" fmla="*/ 2076450 h 2143125"/>
              <a:gd name="connsiteX122" fmla="*/ 572867 w 4992467"/>
              <a:gd name="connsiteY12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96617 w 4992467"/>
              <a:gd name="connsiteY19" fmla="*/ 1047750 h 2143125"/>
              <a:gd name="connsiteX20" fmla="*/ 87092 w 4992467"/>
              <a:gd name="connsiteY20" fmla="*/ 1019175 h 2143125"/>
              <a:gd name="connsiteX21" fmla="*/ 1367 w 4992467"/>
              <a:gd name="connsiteY21" fmla="*/ 809625 h 2143125"/>
              <a:gd name="connsiteX22" fmla="*/ 68042 w 4992467"/>
              <a:gd name="connsiteY22" fmla="*/ 733425 h 2143125"/>
              <a:gd name="connsiteX23" fmla="*/ 96617 w 4992467"/>
              <a:gd name="connsiteY23" fmla="*/ 714375 h 2143125"/>
              <a:gd name="connsiteX24" fmla="*/ 125192 w 4992467"/>
              <a:gd name="connsiteY24" fmla="*/ 695325 h 2143125"/>
              <a:gd name="connsiteX25" fmla="*/ 172817 w 4992467"/>
              <a:gd name="connsiteY25" fmla="*/ 647700 h 2143125"/>
              <a:gd name="connsiteX26" fmla="*/ 201392 w 4992467"/>
              <a:gd name="connsiteY26" fmla="*/ 638175 h 2143125"/>
              <a:gd name="connsiteX27" fmla="*/ 258542 w 4992467"/>
              <a:gd name="connsiteY27" fmla="*/ 600075 h 2143125"/>
              <a:gd name="connsiteX28" fmla="*/ 315692 w 4992467"/>
              <a:gd name="connsiteY28" fmla="*/ 571500 h 2143125"/>
              <a:gd name="connsiteX29" fmla="*/ 344267 w 4992467"/>
              <a:gd name="connsiteY29" fmla="*/ 561975 h 2143125"/>
              <a:gd name="connsiteX30" fmla="*/ 401417 w 4992467"/>
              <a:gd name="connsiteY30" fmla="*/ 523875 h 2143125"/>
              <a:gd name="connsiteX31" fmla="*/ 429992 w 4992467"/>
              <a:gd name="connsiteY31" fmla="*/ 504825 h 2143125"/>
              <a:gd name="connsiteX32" fmla="*/ 458567 w 4992467"/>
              <a:gd name="connsiteY32" fmla="*/ 495300 h 2143125"/>
              <a:gd name="connsiteX33" fmla="*/ 487142 w 4992467"/>
              <a:gd name="connsiteY33" fmla="*/ 476250 h 2143125"/>
              <a:gd name="connsiteX34" fmla="*/ 544292 w 4992467"/>
              <a:gd name="connsiteY34" fmla="*/ 457200 h 2143125"/>
              <a:gd name="connsiteX35" fmla="*/ 649067 w 4992467"/>
              <a:gd name="connsiteY35" fmla="*/ 428625 h 2143125"/>
              <a:gd name="connsiteX36" fmla="*/ 830042 w 4992467"/>
              <a:gd name="connsiteY36" fmla="*/ 409575 h 2143125"/>
              <a:gd name="connsiteX37" fmla="*/ 925292 w 4992467"/>
              <a:gd name="connsiteY37" fmla="*/ 381000 h 2143125"/>
              <a:gd name="connsiteX38" fmla="*/ 953867 w 4992467"/>
              <a:gd name="connsiteY38" fmla="*/ 361950 h 2143125"/>
              <a:gd name="connsiteX39" fmla="*/ 1011017 w 4992467"/>
              <a:gd name="connsiteY39" fmla="*/ 342900 h 2143125"/>
              <a:gd name="connsiteX40" fmla="*/ 1096742 w 4992467"/>
              <a:gd name="connsiteY40" fmla="*/ 304800 h 2143125"/>
              <a:gd name="connsiteX41" fmla="*/ 1182467 w 4992467"/>
              <a:gd name="connsiteY41" fmla="*/ 285750 h 2143125"/>
              <a:gd name="connsiteX42" fmla="*/ 1220567 w 4992467"/>
              <a:gd name="connsiteY42" fmla="*/ 276225 h 2143125"/>
              <a:gd name="connsiteX43" fmla="*/ 1411067 w 4992467"/>
              <a:gd name="connsiteY43" fmla="*/ 266700 h 2143125"/>
              <a:gd name="connsiteX44" fmla="*/ 1458692 w 4992467"/>
              <a:gd name="connsiteY44" fmla="*/ 257175 h 2143125"/>
              <a:gd name="connsiteX45" fmla="*/ 1487267 w 4992467"/>
              <a:gd name="connsiteY45" fmla="*/ 247650 h 2143125"/>
              <a:gd name="connsiteX46" fmla="*/ 1544417 w 4992467"/>
              <a:gd name="connsiteY46" fmla="*/ 238125 h 2143125"/>
              <a:gd name="connsiteX47" fmla="*/ 1658717 w 4992467"/>
              <a:gd name="connsiteY47" fmla="*/ 247650 h 2143125"/>
              <a:gd name="connsiteX48" fmla="*/ 1868267 w 4992467"/>
              <a:gd name="connsiteY48" fmla="*/ 228600 h 2143125"/>
              <a:gd name="connsiteX49" fmla="*/ 1953992 w 4992467"/>
              <a:gd name="connsiteY49" fmla="*/ 200025 h 2143125"/>
              <a:gd name="connsiteX50" fmla="*/ 1982567 w 4992467"/>
              <a:gd name="connsiteY50" fmla="*/ 190500 h 2143125"/>
              <a:gd name="connsiteX51" fmla="*/ 2011142 w 4992467"/>
              <a:gd name="connsiteY51" fmla="*/ 171450 h 2143125"/>
              <a:gd name="connsiteX52" fmla="*/ 2068292 w 4992467"/>
              <a:gd name="connsiteY52" fmla="*/ 152400 h 2143125"/>
              <a:gd name="connsiteX53" fmla="*/ 2154017 w 4992467"/>
              <a:gd name="connsiteY53" fmla="*/ 114300 h 2143125"/>
              <a:gd name="connsiteX54" fmla="*/ 2496917 w 4992467"/>
              <a:gd name="connsiteY54" fmla="*/ 95250 h 2143125"/>
              <a:gd name="connsiteX55" fmla="*/ 2582642 w 4992467"/>
              <a:gd name="connsiteY55" fmla="*/ 66675 h 2143125"/>
              <a:gd name="connsiteX56" fmla="*/ 2611217 w 4992467"/>
              <a:gd name="connsiteY56" fmla="*/ 57150 h 2143125"/>
              <a:gd name="connsiteX57" fmla="*/ 2639792 w 4992467"/>
              <a:gd name="connsiteY57" fmla="*/ 38100 h 2143125"/>
              <a:gd name="connsiteX58" fmla="*/ 2696942 w 4992467"/>
              <a:gd name="connsiteY58" fmla="*/ 19050 h 2143125"/>
              <a:gd name="connsiteX59" fmla="*/ 2763617 w 4992467"/>
              <a:gd name="connsiteY59" fmla="*/ 0 h 2143125"/>
              <a:gd name="connsiteX60" fmla="*/ 2982692 w 4992467"/>
              <a:gd name="connsiteY60" fmla="*/ 9525 h 2143125"/>
              <a:gd name="connsiteX61" fmla="*/ 3039842 w 4992467"/>
              <a:gd name="connsiteY61" fmla="*/ 28575 h 2143125"/>
              <a:gd name="connsiteX62" fmla="*/ 3077942 w 4992467"/>
              <a:gd name="connsiteY62" fmla="*/ 38100 h 2143125"/>
              <a:gd name="connsiteX63" fmla="*/ 3135092 w 4992467"/>
              <a:gd name="connsiteY63" fmla="*/ 57150 h 2143125"/>
              <a:gd name="connsiteX64" fmla="*/ 3192242 w 4992467"/>
              <a:gd name="connsiteY64" fmla="*/ 76200 h 2143125"/>
              <a:gd name="connsiteX65" fmla="*/ 3220817 w 4992467"/>
              <a:gd name="connsiteY65" fmla="*/ 85725 h 2143125"/>
              <a:gd name="connsiteX66" fmla="*/ 3249392 w 4992467"/>
              <a:gd name="connsiteY66" fmla="*/ 95250 h 2143125"/>
              <a:gd name="connsiteX67" fmla="*/ 3363692 w 4992467"/>
              <a:gd name="connsiteY67" fmla="*/ 104775 h 2143125"/>
              <a:gd name="connsiteX68" fmla="*/ 3420842 w 4992467"/>
              <a:gd name="connsiteY68" fmla="*/ 133350 h 2143125"/>
              <a:gd name="connsiteX69" fmla="*/ 3449417 w 4992467"/>
              <a:gd name="connsiteY69" fmla="*/ 161925 h 2143125"/>
              <a:gd name="connsiteX70" fmla="*/ 3506567 w 4992467"/>
              <a:gd name="connsiteY70" fmla="*/ 200025 h 2143125"/>
              <a:gd name="connsiteX71" fmla="*/ 3535142 w 4992467"/>
              <a:gd name="connsiteY71" fmla="*/ 219075 h 2143125"/>
              <a:gd name="connsiteX72" fmla="*/ 3563717 w 4992467"/>
              <a:gd name="connsiteY72" fmla="*/ 247650 h 2143125"/>
              <a:gd name="connsiteX73" fmla="*/ 3620867 w 4992467"/>
              <a:gd name="connsiteY73" fmla="*/ 266700 h 2143125"/>
              <a:gd name="connsiteX74" fmla="*/ 3678017 w 4992467"/>
              <a:gd name="connsiteY74" fmla="*/ 295275 h 2143125"/>
              <a:gd name="connsiteX75" fmla="*/ 3706592 w 4992467"/>
              <a:gd name="connsiteY75" fmla="*/ 314325 h 2143125"/>
              <a:gd name="connsiteX76" fmla="*/ 3744692 w 4992467"/>
              <a:gd name="connsiteY76" fmla="*/ 323850 h 2143125"/>
              <a:gd name="connsiteX77" fmla="*/ 3887567 w 4992467"/>
              <a:gd name="connsiteY77" fmla="*/ 342900 h 2143125"/>
              <a:gd name="connsiteX78" fmla="*/ 3944717 w 4992467"/>
              <a:gd name="connsiteY78" fmla="*/ 361950 h 2143125"/>
              <a:gd name="connsiteX79" fmla="*/ 3973292 w 4992467"/>
              <a:gd name="connsiteY79" fmla="*/ 371475 h 2143125"/>
              <a:gd name="connsiteX80" fmla="*/ 4030442 w 4992467"/>
              <a:gd name="connsiteY80" fmla="*/ 419100 h 2143125"/>
              <a:gd name="connsiteX81" fmla="*/ 4087592 w 4992467"/>
              <a:gd name="connsiteY81" fmla="*/ 457200 h 2143125"/>
              <a:gd name="connsiteX82" fmla="*/ 4116167 w 4992467"/>
              <a:gd name="connsiteY82" fmla="*/ 476250 h 2143125"/>
              <a:gd name="connsiteX83" fmla="*/ 4173317 w 4992467"/>
              <a:gd name="connsiteY83" fmla="*/ 514350 h 2143125"/>
              <a:gd name="connsiteX84" fmla="*/ 4201892 w 4992467"/>
              <a:gd name="connsiteY84" fmla="*/ 533400 h 2143125"/>
              <a:gd name="connsiteX85" fmla="*/ 4230467 w 4992467"/>
              <a:gd name="connsiteY85" fmla="*/ 542925 h 2143125"/>
              <a:gd name="connsiteX86" fmla="*/ 4259042 w 4992467"/>
              <a:gd name="connsiteY86" fmla="*/ 571500 h 2143125"/>
              <a:gd name="connsiteX87" fmla="*/ 4316192 w 4992467"/>
              <a:gd name="connsiteY87" fmla="*/ 600075 h 2143125"/>
              <a:gd name="connsiteX88" fmla="*/ 4344767 w 4992467"/>
              <a:gd name="connsiteY88" fmla="*/ 628650 h 2143125"/>
              <a:gd name="connsiteX89" fmla="*/ 4373342 w 4992467"/>
              <a:gd name="connsiteY89" fmla="*/ 638175 h 2143125"/>
              <a:gd name="connsiteX90" fmla="*/ 4459067 w 4992467"/>
              <a:gd name="connsiteY90" fmla="*/ 695325 h 2143125"/>
              <a:gd name="connsiteX91" fmla="*/ 4487642 w 4992467"/>
              <a:gd name="connsiteY91" fmla="*/ 714375 h 2143125"/>
              <a:gd name="connsiteX92" fmla="*/ 4516217 w 4992467"/>
              <a:gd name="connsiteY92" fmla="*/ 733425 h 2143125"/>
              <a:gd name="connsiteX93" fmla="*/ 4601942 w 4992467"/>
              <a:gd name="connsiteY93" fmla="*/ 809625 h 2143125"/>
              <a:gd name="connsiteX94" fmla="*/ 4630517 w 4992467"/>
              <a:gd name="connsiteY94" fmla="*/ 819150 h 2143125"/>
              <a:gd name="connsiteX95" fmla="*/ 4687667 w 4992467"/>
              <a:gd name="connsiteY95" fmla="*/ 857250 h 2143125"/>
              <a:gd name="connsiteX96" fmla="*/ 4754342 w 4992467"/>
              <a:gd name="connsiteY96" fmla="*/ 876300 h 2143125"/>
              <a:gd name="connsiteX97" fmla="*/ 4782917 w 4992467"/>
              <a:gd name="connsiteY97" fmla="*/ 885825 h 2143125"/>
              <a:gd name="connsiteX98" fmla="*/ 4849592 w 4992467"/>
              <a:gd name="connsiteY98" fmla="*/ 904875 h 2143125"/>
              <a:gd name="connsiteX99" fmla="*/ 4878167 w 4992467"/>
              <a:gd name="connsiteY99" fmla="*/ 923925 h 2143125"/>
              <a:gd name="connsiteX100" fmla="*/ 4906742 w 4992467"/>
              <a:gd name="connsiteY100" fmla="*/ 933450 h 2143125"/>
              <a:gd name="connsiteX101" fmla="*/ 4963892 w 4992467"/>
              <a:gd name="connsiteY101" fmla="*/ 971550 h 2143125"/>
              <a:gd name="connsiteX102" fmla="*/ 4992467 w 4992467"/>
              <a:gd name="connsiteY102" fmla="*/ 1008111 h 2143125"/>
              <a:gd name="connsiteX103" fmla="*/ 4220942 w 4992467"/>
              <a:gd name="connsiteY103" fmla="*/ 2038350 h 2143125"/>
              <a:gd name="connsiteX104" fmla="*/ 4154267 w 4992467"/>
              <a:gd name="connsiteY104" fmla="*/ 2114550 h 2143125"/>
              <a:gd name="connsiteX105" fmla="*/ 4106642 w 4992467"/>
              <a:gd name="connsiteY105" fmla="*/ 2124075 h 2143125"/>
              <a:gd name="connsiteX106" fmla="*/ 3906617 w 4992467"/>
              <a:gd name="connsiteY106" fmla="*/ 2143125 h 2143125"/>
              <a:gd name="connsiteX107" fmla="*/ 3458942 w 4992467"/>
              <a:gd name="connsiteY107" fmla="*/ 2124075 h 2143125"/>
              <a:gd name="connsiteX108" fmla="*/ 3344642 w 4992467"/>
              <a:gd name="connsiteY108" fmla="*/ 2095500 h 2143125"/>
              <a:gd name="connsiteX109" fmla="*/ 3297017 w 4992467"/>
              <a:gd name="connsiteY109" fmla="*/ 2085975 h 2143125"/>
              <a:gd name="connsiteX110" fmla="*/ 3068417 w 4992467"/>
              <a:gd name="connsiteY110" fmla="*/ 2095500 h 2143125"/>
              <a:gd name="connsiteX111" fmla="*/ 3030317 w 4992467"/>
              <a:gd name="connsiteY111" fmla="*/ 2105025 h 2143125"/>
              <a:gd name="connsiteX112" fmla="*/ 2925542 w 4992467"/>
              <a:gd name="connsiteY112" fmla="*/ 2114550 h 2143125"/>
              <a:gd name="connsiteX113" fmla="*/ 2858867 w 4992467"/>
              <a:gd name="connsiteY113" fmla="*/ 2124075 h 2143125"/>
              <a:gd name="connsiteX114" fmla="*/ 2011142 w 4992467"/>
              <a:gd name="connsiteY114" fmla="*/ 2114550 h 2143125"/>
              <a:gd name="connsiteX115" fmla="*/ 1887317 w 4992467"/>
              <a:gd name="connsiteY115" fmla="*/ 2095500 h 2143125"/>
              <a:gd name="connsiteX116" fmla="*/ 1639667 w 4992467"/>
              <a:gd name="connsiteY116" fmla="*/ 2085975 h 2143125"/>
              <a:gd name="connsiteX117" fmla="*/ 1553942 w 4992467"/>
              <a:gd name="connsiteY117" fmla="*/ 2076450 h 2143125"/>
              <a:gd name="connsiteX118" fmla="*/ 1525367 w 4992467"/>
              <a:gd name="connsiteY118" fmla="*/ 2066925 h 2143125"/>
              <a:gd name="connsiteX119" fmla="*/ 687167 w 4992467"/>
              <a:gd name="connsiteY119" fmla="*/ 2085975 h 2143125"/>
              <a:gd name="connsiteX120" fmla="*/ 620492 w 4992467"/>
              <a:gd name="connsiteY120" fmla="*/ 2076450 h 2143125"/>
              <a:gd name="connsiteX121" fmla="*/ 572867 w 4992467"/>
              <a:gd name="connsiteY12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87092 w 4992467"/>
              <a:gd name="connsiteY19" fmla="*/ 1019175 h 2143125"/>
              <a:gd name="connsiteX20" fmla="*/ 1367 w 4992467"/>
              <a:gd name="connsiteY20" fmla="*/ 809625 h 2143125"/>
              <a:gd name="connsiteX21" fmla="*/ 68042 w 4992467"/>
              <a:gd name="connsiteY21" fmla="*/ 733425 h 2143125"/>
              <a:gd name="connsiteX22" fmla="*/ 96617 w 4992467"/>
              <a:gd name="connsiteY22" fmla="*/ 714375 h 2143125"/>
              <a:gd name="connsiteX23" fmla="*/ 125192 w 4992467"/>
              <a:gd name="connsiteY23" fmla="*/ 695325 h 2143125"/>
              <a:gd name="connsiteX24" fmla="*/ 172817 w 4992467"/>
              <a:gd name="connsiteY24" fmla="*/ 647700 h 2143125"/>
              <a:gd name="connsiteX25" fmla="*/ 201392 w 4992467"/>
              <a:gd name="connsiteY25" fmla="*/ 638175 h 2143125"/>
              <a:gd name="connsiteX26" fmla="*/ 258542 w 4992467"/>
              <a:gd name="connsiteY26" fmla="*/ 600075 h 2143125"/>
              <a:gd name="connsiteX27" fmla="*/ 315692 w 4992467"/>
              <a:gd name="connsiteY27" fmla="*/ 571500 h 2143125"/>
              <a:gd name="connsiteX28" fmla="*/ 344267 w 4992467"/>
              <a:gd name="connsiteY28" fmla="*/ 561975 h 2143125"/>
              <a:gd name="connsiteX29" fmla="*/ 401417 w 4992467"/>
              <a:gd name="connsiteY29" fmla="*/ 523875 h 2143125"/>
              <a:gd name="connsiteX30" fmla="*/ 429992 w 4992467"/>
              <a:gd name="connsiteY30" fmla="*/ 504825 h 2143125"/>
              <a:gd name="connsiteX31" fmla="*/ 458567 w 4992467"/>
              <a:gd name="connsiteY31" fmla="*/ 495300 h 2143125"/>
              <a:gd name="connsiteX32" fmla="*/ 487142 w 4992467"/>
              <a:gd name="connsiteY32" fmla="*/ 476250 h 2143125"/>
              <a:gd name="connsiteX33" fmla="*/ 544292 w 4992467"/>
              <a:gd name="connsiteY33" fmla="*/ 457200 h 2143125"/>
              <a:gd name="connsiteX34" fmla="*/ 649067 w 4992467"/>
              <a:gd name="connsiteY34" fmla="*/ 428625 h 2143125"/>
              <a:gd name="connsiteX35" fmla="*/ 830042 w 4992467"/>
              <a:gd name="connsiteY35" fmla="*/ 409575 h 2143125"/>
              <a:gd name="connsiteX36" fmla="*/ 925292 w 4992467"/>
              <a:gd name="connsiteY36" fmla="*/ 381000 h 2143125"/>
              <a:gd name="connsiteX37" fmla="*/ 953867 w 4992467"/>
              <a:gd name="connsiteY37" fmla="*/ 361950 h 2143125"/>
              <a:gd name="connsiteX38" fmla="*/ 1011017 w 4992467"/>
              <a:gd name="connsiteY38" fmla="*/ 342900 h 2143125"/>
              <a:gd name="connsiteX39" fmla="*/ 1096742 w 4992467"/>
              <a:gd name="connsiteY39" fmla="*/ 304800 h 2143125"/>
              <a:gd name="connsiteX40" fmla="*/ 1182467 w 4992467"/>
              <a:gd name="connsiteY40" fmla="*/ 285750 h 2143125"/>
              <a:gd name="connsiteX41" fmla="*/ 1220567 w 4992467"/>
              <a:gd name="connsiteY41" fmla="*/ 276225 h 2143125"/>
              <a:gd name="connsiteX42" fmla="*/ 1411067 w 4992467"/>
              <a:gd name="connsiteY42" fmla="*/ 266700 h 2143125"/>
              <a:gd name="connsiteX43" fmla="*/ 1458692 w 4992467"/>
              <a:gd name="connsiteY43" fmla="*/ 257175 h 2143125"/>
              <a:gd name="connsiteX44" fmla="*/ 1487267 w 4992467"/>
              <a:gd name="connsiteY44" fmla="*/ 247650 h 2143125"/>
              <a:gd name="connsiteX45" fmla="*/ 1544417 w 4992467"/>
              <a:gd name="connsiteY45" fmla="*/ 238125 h 2143125"/>
              <a:gd name="connsiteX46" fmla="*/ 1658717 w 4992467"/>
              <a:gd name="connsiteY46" fmla="*/ 247650 h 2143125"/>
              <a:gd name="connsiteX47" fmla="*/ 1868267 w 4992467"/>
              <a:gd name="connsiteY47" fmla="*/ 228600 h 2143125"/>
              <a:gd name="connsiteX48" fmla="*/ 1953992 w 4992467"/>
              <a:gd name="connsiteY48" fmla="*/ 200025 h 2143125"/>
              <a:gd name="connsiteX49" fmla="*/ 1982567 w 4992467"/>
              <a:gd name="connsiteY49" fmla="*/ 190500 h 2143125"/>
              <a:gd name="connsiteX50" fmla="*/ 2011142 w 4992467"/>
              <a:gd name="connsiteY50" fmla="*/ 171450 h 2143125"/>
              <a:gd name="connsiteX51" fmla="*/ 2068292 w 4992467"/>
              <a:gd name="connsiteY51" fmla="*/ 152400 h 2143125"/>
              <a:gd name="connsiteX52" fmla="*/ 2154017 w 4992467"/>
              <a:gd name="connsiteY52" fmla="*/ 114300 h 2143125"/>
              <a:gd name="connsiteX53" fmla="*/ 2496917 w 4992467"/>
              <a:gd name="connsiteY53" fmla="*/ 95250 h 2143125"/>
              <a:gd name="connsiteX54" fmla="*/ 2582642 w 4992467"/>
              <a:gd name="connsiteY54" fmla="*/ 66675 h 2143125"/>
              <a:gd name="connsiteX55" fmla="*/ 2611217 w 4992467"/>
              <a:gd name="connsiteY55" fmla="*/ 57150 h 2143125"/>
              <a:gd name="connsiteX56" fmla="*/ 2639792 w 4992467"/>
              <a:gd name="connsiteY56" fmla="*/ 38100 h 2143125"/>
              <a:gd name="connsiteX57" fmla="*/ 2696942 w 4992467"/>
              <a:gd name="connsiteY57" fmla="*/ 19050 h 2143125"/>
              <a:gd name="connsiteX58" fmla="*/ 2763617 w 4992467"/>
              <a:gd name="connsiteY58" fmla="*/ 0 h 2143125"/>
              <a:gd name="connsiteX59" fmla="*/ 2982692 w 4992467"/>
              <a:gd name="connsiteY59" fmla="*/ 9525 h 2143125"/>
              <a:gd name="connsiteX60" fmla="*/ 3039842 w 4992467"/>
              <a:gd name="connsiteY60" fmla="*/ 28575 h 2143125"/>
              <a:gd name="connsiteX61" fmla="*/ 3077942 w 4992467"/>
              <a:gd name="connsiteY61" fmla="*/ 38100 h 2143125"/>
              <a:gd name="connsiteX62" fmla="*/ 3135092 w 4992467"/>
              <a:gd name="connsiteY62" fmla="*/ 57150 h 2143125"/>
              <a:gd name="connsiteX63" fmla="*/ 3192242 w 4992467"/>
              <a:gd name="connsiteY63" fmla="*/ 76200 h 2143125"/>
              <a:gd name="connsiteX64" fmla="*/ 3220817 w 4992467"/>
              <a:gd name="connsiteY64" fmla="*/ 85725 h 2143125"/>
              <a:gd name="connsiteX65" fmla="*/ 3249392 w 4992467"/>
              <a:gd name="connsiteY65" fmla="*/ 95250 h 2143125"/>
              <a:gd name="connsiteX66" fmla="*/ 3363692 w 4992467"/>
              <a:gd name="connsiteY66" fmla="*/ 104775 h 2143125"/>
              <a:gd name="connsiteX67" fmla="*/ 3420842 w 4992467"/>
              <a:gd name="connsiteY67" fmla="*/ 133350 h 2143125"/>
              <a:gd name="connsiteX68" fmla="*/ 3449417 w 4992467"/>
              <a:gd name="connsiteY68" fmla="*/ 161925 h 2143125"/>
              <a:gd name="connsiteX69" fmla="*/ 3506567 w 4992467"/>
              <a:gd name="connsiteY69" fmla="*/ 200025 h 2143125"/>
              <a:gd name="connsiteX70" fmla="*/ 3535142 w 4992467"/>
              <a:gd name="connsiteY70" fmla="*/ 219075 h 2143125"/>
              <a:gd name="connsiteX71" fmla="*/ 3563717 w 4992467"/>
              <a:gd name="connsiteY71" fmla="*/ 247650 h 2143125"/>
              <a:gd name="connsiteX72" fmla="*/ 3620867 w 4992467"/>
              <a:gd name="connsiteY72" fmla="*/ 266700 h 2143125"/>
              <a:gd name="connsiteX73" fmla="*/ 3678017 w 4992467"/>
              <a:gd name="connsiteY73" fmla="*/ 295275 h 2143125"/>
              <a:gd name="connsiteX74" fmla="*/ 3706592 w 4992467"/>
              <a:gd name="connsiteY74" fmla="*/ 314325 h 2143125"/>
              <a:gd name="connsiteX75" fmla="*/ 3744692 w 4992467"/>
              <a:gd name="connsiteY75" fmla="*/ 323850 h 2143125"/>
              <a:gd name="connsiteX76" fmla="*/ 3887567 w 4992467"/>
              <a:gd name="connsiteY76" fmla="*/ 342900 h 2143125"/>
              <a:gd name="connsiteX77" fmla="*/ 3944717 w 4992467"/>
              <a:gd name="connsiteY77" fmla="*/ 361950 h 2143125"/>
              <a:gd name="connsiteX78" fmla="*/ 3973292 w 4992467"/>
              <a:gd name="connsiteY78" fmla="*/ 371475 h 2143125"/>
              <a:gd name="connsiteX79" fmla="*/ 4030442 w 4992467"/>
              <a:gd name="connsiteY79" fmla="*/ 419100 h 2143125"/>
              <a:gd name="connsiteX80" fmla="*/ 4087592 w 4992467"/>
              <a:gd name="connsiteY80" fmla="*/ 457200 h 2143125"/>
              <a:gd name="connsiteX81" fmla="*/ 4116167 w 4992467"/>
              <a:gd name="connsiteY81" fmla="*/ 476250 h 2143125"/>
              <a:gd name="connsiteX82" fmla="*/ 4173317 w 4992467"/>
              <a:gd name="connsiteY82" fmla="*/ 514350 h 2143125"/>
              <a:gd name="connsiteX83" fmla="*/ 4201892 w 4992467"/>
              <a:gd name="connsiteY83" fmla="*/ 533400 h 2143125"/>
              <a:gd name="connsiteX84" fmla="*/ 4230467 w 4992467"/>
              <a:gd name="connsiteY84" fmla="*/ 542925 h 2143125"/>
              <a:gd name="connsiteX85" fmla="*/ 4259042 w 4992467"/>
              <a:gd name="connsiteY85" fmla="*/ 571500 h 2143125"/>
              <a:gd name="connsiteX86" fmla="*/ 4316192 w 4992467"/>
              <a:gd name="connsiteY86" fmla="*/ 600075 h 2143125"/>
              <a:gd name="connsiteX87" fmla="*/ 4344767 w 4992467"/>
              <a:gd name="connsiteY87" fmla="*/ 628650 h 2143125"/>
              <a:gd name="connsiteX88" fmla="*/ 4373342 w 4992467"/>
              <a:gd name="connsiteY88" fmla="*/ 638175 h 2143125"/>
              <a:gd name="connsiteX89" fmla="*/ 4459067 w 4992467"/>
              <a:gd name="connsiteY89" fmla="*/ 695325 h 2143125"/>
              <a:gd name="connsiteX90" fmla="*/ 4487642 w 4992467"/>
              <a:gd name="connsiteY90" fmla="*/ 714375 h 2143125"/>
              <a:gd name="connsiteX91" fmla="*/ 4516217 w 4992467"/>
              <a:gd name="connsiteY91" fmla="*/ 733425 h 2143125"/>
              <a:gd name="connsiteX92" fmla="*/ 4601942 w 4992467"/>
              <a:gd name="connsiteY92" fmla="*/ 809625 h 2143125"/>
              <a:gd name="connsiteX93" fmla="*/ 4630517 w 4992467"/>
              <a:gd name="connsiteY93" fmla="*/ 819150 h 2143125"/>
              <a:gd name="connsiteX94" fmla="*/ 4687667 w 4992467"/>
              <a:gd name="connsiteY94" fmla="*/ 857250 h 2143125"/>
              <a:gd name="connsiteX95" fmla="*/ 4754342 w 4992467"/>
              <a:gd name="connsiteY95" fmla="*/ 876300 h 2143125"/>
              <a:gd name="connsiteX96" fmla="*/ 4782917 w 4992467"/>
              <a:gd name="connsiteY96" fmla="*/ 885825 h 2143125"/>
              <a:gd name="connsiteX97" fmla="*/ 4849592 w 4992467"/>
              <a:gd name="connsiteY97" fmla="*/ 904875 h 2143125"/>
              <a:gd name="connsiteX98" fmla="*/ 4878167 w 4992467"/>
              <a:gd name="connsiteY98" fmla="*/ 923925 h 2143125"/>
              <a:gd name="connsiteX99" fmla="*/ 4906742 w 4992467"/>
              <a:gd name="connsiteY99" fmla="*/ 933450 h 2143125"/>
              <a:gd name="connsiteX100" fmla="*/ 4963892 w 4992467"/>
              <a:gd name="connsiteY100" fmla="*/ 971550 h 2143125"/>
              <a:gd name="connsiteX101" fmla="*/ 4992467 w 4992467"/>
              <a:gd name="connsiteY101" fmla="*/ 1008111 h 2143125"/>
              <a:gd name="connsiteX102" fmla="*/ 4220942 w 4992467"/>
              <a:gd name="connsiteY102" fmla="*/ 2038350 h 2143125"/>
              <a:gd name="connsiteX103" fmla="*/ 4154267 w 4992467"/>
              <a:gd name="connsiteY103" fmla="*/ 2114550 h 2143125"/>
              <a:gd name="connsiteX104" fmla="*/ 4106642 w 4992467"/>
              <a:gd name="connsiteY104" fmla="*/ 2124075 h 2143125"/>
              <a:gd name="connsiteX105" fmla="*/ 3906617 w 4992467"/>
              <a:gd name="connsiteY105" fmla="*/ 2143125 h 2143125"/>
              <a:gd name="connsiteX106" fmla="*/ 3458942 w 4992467"/>
              <a:gd name="connsiteY106" fmla="*/ 2124075 h 2143125"/>
              <a:gd name="connsiteX107" fmla="*/ 3344642 w 4992467"/>
              <a:gd name="connsiteY107" fmla="*/ 2095500 h 2143125"/>
              <a:gd name="connsiteX108" fmla="*/ 3297017 w 4992467"/>
              <a:gd name="connsiteY108" fmla="*/ 2085975 h 2143125"/>
              <a:gd name="connsiteX109" fmla="*/ 3068417 w 4992467"/>
              <a:gd name="connsiteY109" fmla="*/ 2095500 h 2143125"/>
              <a:gd name="connsiteX110" fmla="*/ 3030317 w 4992467"/>
              <a:gd name="connsiteY110" fmla="*/ 2105025 h 2143125"/>
              <a:gd name="connsiteX111" fmla="*/ 2925542 w 4992467"/>
              <a:gd name="connsiteY111" fmla="*/ 2114550 h 2143125"/>
              <a:gd name="connsiteX112" fmla="*/ 2858867 w 4992467"/>
              <a:gd name="connsiteY112" fmla="*/ 2124075 h 2143125"/>
              <a:gd name="connsiteX113" fmla="*/ 2011142 w 4992467"/>
              <a:gd name="connsiteY113" fmla="*/ 2114550 h 2143125"/>
              <a:gd name="connsiteX114" fmla="*/ 1887317 w 4992467"/>
              <a:gd name="connsiteY114" fmla="*/ 2095500 h 2143125"/>
              <a:gd name="connsiteX115" fmla="*/ 1639667 w 4992467"/>
              <a:gd name="connsiteY115" fmla="*/ 2085975 h 2143125"/>
              <a:gd name="connsiteX116" fmla="*/ 1553942 w 4992467"/>
              <a:gd name="connsiteY116" fmla="*/ 2076450 h 2143125"/>
              <a:gd name="connsiteX117" fmla="*/ 1525367 w 4992467"/>
              <a:gd name="connsiteY117" fmla="*/ 2066925 h 2143125"/>
              <a:gd name="connsiteX118" fmla="*/ 687167 w 4992467"/>
              <a:gd name="connsiteY118" fmla="*/ 2085975 h 2143125"/>
              <a:gd name="connsiteX119" fmla="*/ 620492 w 4992467"/>
              <a:gd name="connsiteY119" fmla="*/ 2076450 h 2143125"/>
              <a:gd name="connsiteX120" fmla="*/ 572867 w 4992467"/>
              <a:gd name="connsiteY12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367 w 4992467"/>
              <a:gd name="connsiteY19" fmla="*/ 809625 h 2143125"/>
              <a:gd name="connsiteX20" fmla="*/ 68042 w 4992467"/>
              <a:gd name="connsiteY20" fmla="*/ 733425 h 2143125"/>
              <a:gd name="connsiteX21" fmla="*/ 96617 w 4992467"/>
              <a:gd name="connsiteY21" fmla="*/ 714375 h 2143125"/>
              <a:gd name="connsiteX22" fmla="*/ 125192 w 4992467"/>
              <a:gd name="connsiteY22" fmla="*/ 695325 h 2143125"/>
              <a:gd name="connsiteX23" fmla="*/ 172817 w 4992467"/>
              <a:gd name="connsiteY23" fmla="*/ 647700 h 2143125"/>
              <a:gd name="connsiteX24" fmla="*/ 201392 w 4992467"/>
              <a:gd name="connsiteY24" fmla="*/ 638175 h 2143125"/>
              <a:gd name="connsiteX25" fmla="*/ 258542 w 4992467"/>
              <a:gd name="connsiteY25" fmla="*/ 600075 h 2143125"/>
              <a:gd name="connsiteX26" fmla="*/ 315692 w 4992467"/>
              <a:gd name="connsiteY26" fmla="*/ 571500 h 2143125"/>
              <a:gd name="connsiteX27" fmla="*/ 344267 w 4992467"/>
              <a:gd name="connsiteY27" fmla="*/ 561975 h 2143125"/>
              <a:gd name="connsiteX28" fmla="*/ 401417 w 4992467"/>
              <a:gd name="connsiteY28" fmla="*/ 523875 h 2143125"/>
              <a:gd name="connsiteX29" fmla="*/ 429992 w 4992467"/>
              <a:gd name="connsiteY29" fmla="*/ 504825 h 2143125"/>
              <a:gd name="connsiteX30" fmla="*/ 458567 w 4992467"/>
              <a:gd name="connsiteY30" fmla="*/ 495300 h 2143125"/>
              <a:gd name="connsiteX31" fmla="*/ 487142 w 4992467"/>
              <a:gd name="connsiteY31" fmla="*/ 476250 h 2143125"/>
              <a:gd name="connsiteX32" fmla="*/ 544292 w 4992467"/>
              <a:gd name="connsiteY32" fmla="*/ 457200 h 2143125"/>
              <a:gd name="connsiteX33" fmla="*/ 649067 w 4992467"/>
              <a:gd name="connsiteY33" fmla="*/ 428625 h 2143125"/>
              <a:gd name="connsiteX34" fmla="*/ 830042 w 4992467"/>
              <a:gd name="connsiteY34" fmla="*/ 409575 h 2143125"/>
              <a:gd name="connsiteX35" fmla="*/ 925292 w 4992467"/>
              <a:gd name="connsiteY35" fmla="*/ 381000 h 2143125"/>
              <a:gd name="connsiteX36" fmla="*/ 953867 w 4992467"/>
              <a:gd name="connsiteY36" fmla="*/ 361950 h 2143125"/>
              <a:gd name="connsiteX37" fmla="*/ 1011017 w 4992467"/>
              <a:gd name="connsiteY37" fmla="*/ 342900 h 2143125"/>
              <a:gd name="connsiteX38" fmla="*/ 1096742 w 4992467"/>
              <a:gd name="connsiteY38" fmla="*/ 304800 h 2143125"/>
              <a:gd name="connsiteX39" fmla="*/ 1182467 w 4992467"/>
              <a:gd name="connsiteY39" fmla="*/ 285750 h 2143125"/>
              <a:gd name="connsiteX40" fmla="*/ 1220567 w 4992467"/>
              <a:gd name="connsiteY40" fmla="*/ 276225 h 2143125"/>
              <a:gd name="connsiteX41" fmla="*/ 1411067 w 4992467"/>
              <a:gd name="connsiteY41" fmla="*/ 266700 h 2143125"/>
              <a:gd name="connsiteX42" fmla="*/ 1458692 w 4992467"/>
              <a:gd name="connsiteY42" fmla="*/ 257175 h 2143125"/>
              <a:gd name="connsiteX43" fmla="*/ 1487267 w 4992467"/>
              <a:gd name="connsiteY43" fmla="*/ 247650 h 2143125"/>
              <a:gd name="connsiteX44" fmla="*/ 1544417 w 4992467"/>
              <a:gd name="connsiteY44" fmla="*/ 238125 h 2143125"/>
              <a:gd name="connsiteX45" fmla="*/ 1658717 w 4992467"/>
              <a:gd name="connsiteY45" fmla="*/ 247650 h 2143125"/>
              <a:gd name="connsiteX46" fmla="*/ 1868267 w 4992467"/>
              <a:gd name="connsiteY46" fmla="*/ 228600 h 2143125"/>
              <a:gd name="connsiteX47" fmla="*/ 1953992 w 4992467"/>
              <a:gd name="connsiteY47" fmla="*/ 200025 h 2143125"/>
              <a:gd name="connsiteX48" fmla="*/ 1982567 w 4992467"/>
              <a:gd name="connsiteY48" fmla="*/ 190500 h 2143125"/>
              <a:gd name="connsiteX49" fmla="*/ 2011142 w 4992467"/>
              <a:gd name="connsiteY49" fmla="*/ 171450 h 2143125"/>
              <a:gd name="connsiteX50" fmla="*/ 2068292 w 4992467"/>
              <a:gd name="connsiteY50" fmla="*/ 152400 h 2143125"/>
              <a:gd name="connsiteX51" fmla="*/ 2154017 w 4992467"/>
              <a:gd name="connsiteY51" fmla="*/ 114300 h 2143125"/>
              <a:gd name="connsiteX52" fmla="*/ 2496917 w 4992467"/>
              <a:gd name="connsiteY52" fmla="*/ 95250 h 2143125"/>
              <a:gd name="connsiteX53" fmla="*/ 2582642 w 4992467"/>
              <a:gd name="connsiteY53" fmla="*/ 66675 h 2143125"/>
              <a:gd name="connsiteX54" fmla="*/ 2611217 w 4992467"/>
              <a:gd name="connsiteY54" fmla="*/ 57150 h 2143125"/>
              <a:gd name="connsiteX55" fmla="*/ 2639792 w 4992467"/>
              <a:gd name="connsiteY55" fmla="*/ 38100 h 2143125"/>
              <a:gd name="connsiteX56" fmla="*/ 2696942 w 4992467"/>
              <a:gd name="connsiteY56" fmla="*/ 19050 h 2143125"/>
              <a:gd name="connsiteX57" fmla="*/ 2763617 w 4992467"/>
              <a:gd name="connsiteY57" fmla="*/ 0 h 2143125"/>
              <a:gd name="connsiteX58" fmla="*/ 2982692 w 4992467"/>
              <a:gd name="connsiteY58" fmla="*/ 9525 h 2143125"/>
              <a:gd name="connsiteX59" fmla="*/ 3039842 w 4992467"/>
              <a:gd name="connsiteY59" fmla="*/ 28575 h 2143125"/>
              <a:gd name="connsiteX60" fmla="*/ 3077942 w 4992467"/>
              <a:gd name="connsiteY60" fmla="*/ 38100 h 2143125"/>
              <a:gd name="connsiteX61" fmla="*/ 3135092 w 4992467"/>
              <a:gd name="connsiteY61" fmla="*/ 57150 h 2143125"/>
              <a:gd name="connsiteX62" fmla="*/ 3192242 w 4992467"/>
              <a:gd name="connsiteY62" fmla="*/ 76200 h 2143125"/>
              <a:gd name="connsiteX63" fmla="*/ 3220817 w 4992467"/>
              <a:gd name="connsiteY63" fmla="*/ 85725 h 2143125"/>
              <a:gd name="connsiteX64" fmla="*/ 3249392 w 4992467"/>
              <a:gd name="connsiteY64" fmla="*/ 95250 h 2143125"/>
              <a:gd name="connsiteX65" fmla="*/ 3363692 w 4992467"/>
              <a:gd name="connsiteY65" fmla="*/ 104775 h 2143125"/>
              <a:gd name="connsiteX66" fmla="*/ 3420842 w 4992467"/>
              <a:gd name="connsiteY66" fmla="*/ 133350 h 2143125"/>
              <a:gd name="connsiteX67" fmla="*/ 3449417 w 4992467"/>
              <a:gd name="connsiteY67" fmla="*/ 161925 h 2143125"/>
              <a:gd name="connsiteX68" fmla="*/ 3506567 w 4992467"/>
              <a:gd name="connsiteY68" fmla="*/ 200025 h 2143125"/>
              <a:gd name="connsiteX69" fmla="*/ 3535142 w 4992467"/>
              <a:gd name="connsiteY69" fmla="*/ 219075 h 2143125"/>
              <a:gd name="connsiteX70" fmla="*/ 3563717 w 4992467"/>
              <a:gd name="connsiteY70" fmla="*/ 247650 h 2143125"/>
              <a:gd name="connsiteX71" fmla="*/ 3620867 w 4992467"/>
              <a:gd name="connsiteY71" fmla="*/ 266700 h 2143125"/>
              <a:gd name="connsiteX72" fmla="*/ 3678017 w 4992467"/>
              <a:gd name="connsiteY72" fmla="*/ 295275 h 2143125"/>
              <a:gd name="connsiteX73" fmla="*/ 3706592 w 4992467"/>
              <a:gd name="connsiteY73" fmla="*/ 314325 h 2143125"/>
              <a:gd name="connsiteX74" fmla="*/ 3744692 w 4992467"/>
              <a:gd name="connsiteY74" fmla="*/ 323850 h 2143125"/>
              <a:gd name="connsiteX75" fmla="*/ 3887567 w 4992467"/>
              <a:gd name="connsiteY75" fmla="*/ 342900 h 2143125"/>
              <a:gd name="connsiteX76" fmla="*/ 3944717 w 4992467"/>
              <a:gd name="connsiteY76" fmla="*/ 361950 h 2143125"/>
              <a:gd name="connsiteX77" fmla="*/ 3973292 w 4992467"/>
              <a:gd name="connsiteY77" fmla="*/ 371475 h 2143125"/>
              <a:gd name="connsiteX78" fmla="*/ 4030442 w 4992467"/>
              <a:gd name="connsiteY78" fmla="*/ 419100 h 2143125"/>
              <a:gd name="connsiteX79" fmla="*/ 4087592 w 4992467"/>
              <a:gd name="connsiteY79" fmla="*/ 457200 h 2143125"/>
              <a:gd name="connsiteX80" fmla="*/ 4116167 w 4992467"/>
              <a:gd name="connsiteY80" fmla="*/ 476250 h 2143125"/>
              <a:gd name="connsiteX81" fmla="*/ 4173317 w 4992467"/>
              <a:gd name="connsiteY81" fmla="*/ 514350 h 2143125"/>
              <a:gd name="connsiteX82" fmla="*/ 4201892 w 4992467"/>
              <a:gd name="connsiteY82" fmla="*/ 533400 h 2143125"/>
              <a:gd name="connsiteX83" fmla="*/ 4230467 w 4992467"/>
              <a:gd name="connsiteY83" fmla="*/ 542925 h 2143125"/>
              <a:gd name="connsiteX84" fmla="*/ 4259042 w 4992467"/>
              <a:gd name="connsiteY84" fmla="*/ 571500 h 2143125"/>
              <a:gd name="connsiteX85" fmla="*/ 4316192 w 4992467"/>
              <a:gd name="connsiteY85" fmla="*/ 600075 h 2143125"/>
              <a:gd name="connsiteX86" fmla="*/ 4344767 w 4992467"/>
              <a:gd name="connsiteY86" fmla="*/ 628650 h 2143125"/>
              <a:gd name="connsiteX87" fmla="*/ 4373342 w 4992467"/>
              <a:gd name="connsiteY87" fmla="*/ 638175 h 2143125"/>
              <a:gd name="connsiteX88" fmla="*/ 4459067 w 4992467"/>
              <a:gd name="connsiteY88" fmla="*/ 695325 h 2143125"/>
              <a:gd name="connsiteX89" fmla="*/ 4487642 w 4992467"/>
              <a:gd name="connsiteY89" fmla="*/ 714375 h 2143125"/>
              <a:gd name="connsiteX90" fmla="*/ 4516217 w 4992467"/>
              <a:gd name="connsiteY90" fmla="*/ 733425 h 2143125"/>
              <a:gd name="connsiteX91" fmla="*/ 4601942 w 4992467"/>
              <a:gd name="connsiteY91" fmla="*/ 809625 h 2143125"/>
              <a:gd name="connsiteX92" fmla="*/ 4630517 w 4992467"/>
              <a:gd name="connsiteY92" fmla="*/ 819150 h 2143125"/>
              <a:gd name="connsiteX93" fmla="*/ 4687667 w 4992467"/>
              <a:gd name="connsiteY93" fmla="*/ 857250 h 2143125"/>
              <a:gd name="connsiteX94" fmla="*/ 4754342 w 4992467"/>
              <a:gd name="connsiteY94" fmla="*/ 876300 h 2143125"/>
              <a:gd name="connsiteX95" fmla="*/ 4782917 w 4992467"/>
              <a:gd name="connsiteY95" fmla="*/ 885825 h 2143125"/>
              <a:gd name="connsiteX96" fmla="*/ 4849592 w 4992467"/>
              <a:gd name="connsiteY96" fmla="*/ 904875 h 2143125"/>
              <a:gd name="connsiteX97" fmla="*/ 4878167 w 4992467"/>
              <a:gd name="connsiteY97" fmla="*/ 923925 h 2143125"/>
              <a:gd name="connsiteX98" fmla="*/ 4906742 w 4992467"/>
              <a:gd name="connsiteY98" fmla="*/ 933450 h 2143125"/>
              <a:gd name="connsiteX99" fmla="*/ 4963892 w 4992467"/>
              <a:gd name="connsiteY99" fmla="*/ 971550 h 2143125"/>
              <a:gd name="connsiteX100" fmla="*/ 4992467 w 4992467"/>
              <a:gd name="connsiteY100" fmla="*/ 1008111 h 2143125"/>
              <a:gd name="connsiteX101" fmla="*/ 4220942 w 4992467"/>
              <a:gd name="connsiteY101" fmla="*/ 2038350 h 2143125"/>
              <a:gd name="connsiteX102" fmla="*/ 4154267 w 4992467"/>
              <a:gd name="connsiteY102" fmla="*/ 2114550 h 2143125"/>
              <a:gd name="connsiteX103" fmla="*/ 4106642 w 4992467"/>
              <a:gd name="connsiteY103" fmla="*/ 2124075 h 2143125"/>
              <a:gd name="connsiteX104" fmla="*/ 3906617 w 4992467"/>
              <a:gd name="connsiteY104" fmla="*/ 2143125 h 2143125"/>
              <a:gd name="connsiteX105" fmla="*/ 3458942 w 4992467"/>
              <a:gd name="connsiteY105" fmla="*/ 2124075 h 2143125"/>
              <a:gd name="connsiteX106" fmla="*/ 3344642 w 4992467"/>
              <a:gd name="connsiteY106" fmla="*/ 2095500 h 2143125"/>
              <a:gd name="connsiteX107" fmla="*/ 3297017 w 4992467"/>
              <a:gd name="connsiteY107" fmla="*/ 2085975 h 2143125"/>
              <a:gd name="connsiteX108" fmla="*/ 3068417 w 4992467"/>
              <a:gd name="connsiteY108" fmla="*/ 2095500 h 2143125"/>
              <a:gd name="connsiteX109" fmla="*/ 3030317 w 4992467"/>
              <a:gd name="connsiteY109" fmla="*/ 2105025 h 2143125"/>
              <a:gd name="connsiteX110" fmla="*/ 2925542 w 4992467"/>
              <a:gd name="connsiteY110" fmla="*/ 2114550 h 2143125"/>
              <a:gd name="connsiteX111" fmla="*/ 2858867 w 4992467"/>
              <a:gd name="connsiteY111" fmla="*/ 2124075 h 2143125"/>
              <a:gd name="connsiteX112" fmla="*/ 2011142 w 4992467"/>
              <a:gd name="connsiteY112" fmla="*/ 2114550 h 2143125"/>
              <a:gd name="connsiteX113" fmla="*/ 1887317 w 4992467"/>
              <a:gd name="connsiteY113" fmla="*/ 2095500 h 2143125"/>
              <a:gd name="connsiteX114" fmla="*/ 1639667 w 4992467"/>
              <a:gd name="connsiteY114" fmla="*/ 2085975 h 2143125"/>
              <a:gd name="connsiteX115" fmla="*/ 1553942 w 4992467"/>
              <a:gd name="connsiteY115" fmla="*/ 2076450 h 2143125"/>
              <a:gd name="connsiteX116" fmla="*/ 1525367 w 4992467"/>
              <a:gd name="connsiteY116" fmla="*/ 2066925 h 2143125"/>
              <a:gd name="connsiteX117" fmla="*/ 687167 w 4992467"/>
              <a:gd name="connsiteY117" fmla="*/ 2085975 h 2143125"/>
              <a:gd name="connsiteX118" fmla="*/ 620492 w 4992467"/>
              <a:gd name="connsiteY118" fmla="*/ 2076450 h 2143125"/>
              <a:gd name="connsiteX119" fmla="*/ 572867 w 4992467"/>
              <a:gd name="connsiteY11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367 w 4992467"/>
              <a:gd name="connsiteY18" fmla="*/ 809625 h 2143125"/>
              <a:gd name="connsiteX19" fmla="*/ 68042 w 4992467"/>
              <a:gd name="connsiteY19" fmla="*/ 733425 h 2143125"/>
              <a:gd name="connsiteX20" fmla="*/ 96617 w 4992467"/>
              <a:gd name="connsiteY20" fmla="*/ 714375 h 2143125"/>
              <a:gd name="connsiteX21" fmla="*/ 125192 w 4992467"/>
              <a:gd name="connsiteY21" fmla="*/ 695325 h 2143125"/>
              <a:gd name="connsiteX22" fmla="*/ 172817 w 4992467"/>
              <a:gd name="connsiteY22" fmla="*/ 647700 h 2143125"/>
              <a:gd name="connsiteX23" fmla="*/ 201392 w 4992467"/>
              <a:gd name="connsiteY23" fmla="*/ 638175 h 2143125"/>
              <a:gd name="connsiteX24" fmla="*/ 258542 w 4992467"/>
              <a:gd name="connsiteY24" fmla="*/ 600075 h 2143125"/>
              <a:gd name="connsiteX25" fmla="*/ 315692 w 4992467"/>
              <a:gd name="connsiteY25" fmla="*/ 571500 h 2143125"/>
              <a:gd name="connsiteX26" fmla="*/ 344267 w 4992467"/>
              <a:gd name="connsiteY26" fmla="*/ 561975 h 2143125"/>
              <a:gd name="connsiteX27" fmla="*/ 401417 w 4992467"/>
              <a:gd name="connsiteY27" fmla="*/ 523875 h 2143125"/>
              <a:gd name="connsiteX28" fmla="*/ 429992 w 4992467"/>
              <a:gd name="connsiteY28" fmla="*/ 504825 h 2143125"/>
              <a:gd name="connsiteX29" fmla="*/ 458567 w 4992467"/>
              <a:gd name="connsiteY29" fmla="*/ 495300 h 2143125"/>
              <a:gd name="connsiteX30" fmla="*/ 487142 w 4992467"/>
              <a:gd name="connsiteY30" fmla="*/ 476250 h 2143125"/>
              <a:gd name="connsiteX31" fmla="*/ 544292 w 4992467"/>
              <a:gd name="connsiteY31" fmla="*/ 457200 h 2143125"/>
              <a:gd name="connsiteX32" fmla="*/ 649067 w 4992467"/>
              <a:gd name="connsiteY32" fmla="*/ 428625 h 2143125"/>
              <a:gd name="connsiteX33" fmla="*/ 830042 w 4992467"/>
              <a:gd name="connsiteY33" fmla="*/ 409575 h 2143125"/>
              <a:gd name="connsiteX34" fmla="*/ 925292 w 4992467"/>
              <a:gd name="connsiteY34" fmla="*/ 381000 h 2143125"/>
              <a:gd name="connsiteX35" fmla="*/ 953867 w 4992467"/>
              <a:gd name="connsiteY35" fmla="*/ 361950 h 2143125"/>
              <a:gd name="connsiteX36" fmla="*/ 1011017 w 4992467"/>
              <a:gd name="connsiteY36" fmla="*/ 342900 h 2143125"/>
              <a:gd name="connsiteX37" fmla="*/ 1096742 w 4992467"/>
              <a:gd name="connsiteY37" fmla="*/ 304800 h 2143125"/>
              <a:gd name="connsiteX38" fmla="*/ 1182467 w 4992467"/>
              <a:gd name="connsiteY38" fmla="*/ 285750 h 2143125"/>
              <a:gd name="connsiteX39" fmla="*/ 1220567 w 4992467"/>
              <a:gd name="connsiteY39" fmla="*/ 276225 h 2143125"/>
              <a:gd name="connsiteX40" fmla="*/ 1411067 w 4992467"/>
              <a:gd name="connsiteY40" fmla="*/ 266700 h 2143125"/>
              <a:gd name="connsiteX41" fmla="*/ 1458692 w 4992467"/>
              <a:gd name="connsiteY41" fmla="*/ 257175 h 2143125"/>
              <a:gd name="connsiteX42" fmla="*/ 1487267 w 4992467"/>
              <a:gd name="connsiteY42" fmla="*/ 247650 h 2143125"/>
              <a:gd name="connsiteX43" fmla="*/ 1544417 w 4992467"/>
              <a:gd name="connsiteY43" fmla="*/ 238125 h 2143125"/>
              <a:gd name="connsiteX44" fmla="*/ 1658717 w 4992467"/>
              <a:gd name="connsiteY44" fmla="*/ 247650 h 2143125"/>
              <a:gd name="connsiteX45" fmla="*/ 1868267 w 4992467"/>
              <a:gd name="connsiteY45" fmla="*/ 228600 h 2143125"/>
              <a:gd name="connsiteX46" fmla="*/ 1953992 w 4992467"/>
              <a:gd name="connsiteY46" fmla="*/ 200025 h 2143125"/>
              <a:gd name="connsiteX47" fmla="*/ 1982567 w 4992467"/>
              <a:gd name="connsiteY47" fmla="*/ 190500 h 2143125"/>
              <a:gd name="connsiteX48" fmla="*/ 2011142 w 4992467"/>
              <a:gd name="connsiteY48" fmla="*/ 171450 h 2143125"/>
              <a:gd name="connsiteX49" fmla="*/ 2068292 w 4992467"/>
              <a:gd name="connsiteY49" fmla="*/ 152400 h 2143125"/>
              <a:gd name="connsiteX50" fmla="*/ 2154017 w 4992467"/>
              <a:gd name="connsiteY50" fmla="*/ 114300 h 2143125"/>
              <a:gd name="connsiteX51" fmla="*/ 2496917 w 4992467"/>
              <a:gd name="connsiteY51" fmla="*/ 95250 h 2143125"/>
              <a:gd name="connsiteX52" fmla="*/ 2582642 w 4992467"/>
              <a:gd name="connsiteY52" fmla="*/ 66675 h 2143125"/>
              <a:gd name="connsiteX53" fmla="*/ 2611217 w 4992467"/>
              <a:gd name="connsiteY53" fmla="*/ 57150 h 2143125"/>
              <a:gd name="connsiteX54" fmla="*/ 2639792 w 4992467"/>
              <a:gd name="connsiteY54" fmla="*/ 38100 h 2143125"/>
              <a:gd name="connsiteX55" fmla="*/ 2696942 w 4992467"/>
              <a:gd name="connsiteY55" fmla="*/ 19050 h 2143125"/>
              <a:gd name="connsiteX56" fmla="*/ 2763617 w 4992467"/>
              <a:gd name="connsiteY56" fmla="*/ 0 h 2143125"/>
              <a:gd name="connsiteX57" fmla="*/ 2982692 w 4992467"/>
              <a:gd name="connsiteY57" fmla="*/ 9525 h 2143125"/>
              <a:gd name="connsiteX58" fmla="*/ 3039842 w 4992467"/>
              <a:gd name="connsiteY58" fmla="*/ 28575 h 2143125"/>
              <a:gd name="connsiteX59" fmla="*/ 3077942 w 4992467"/>
              <a:gd name="connsiteY59" fmla="*/ 38100 h 2143125"/>
              <a:gd name="connsiteX60" fmla="*/ 3135092 w 4992467"/>
              <a:gd name="connsiteY60" fmla="*/ 57150 h 2143125"/>
              <a:gd name="connsiteX61" fmla="*/ 3192242 w 4992467"/>
              <a:gd name="connsiteY61" fmla="*/ 76200 h 2143125"/>
              <a:gd name="connsiteX62" fmla="*/ 3220817 w 4992467"/>
              <a:gd name="connsiteY62" fmla="*/ 85725 h 2143125"/>
              <a:gd name="connsiteX63" fmla="*/ 3249392 w 4992467"/>
              <a:gd name="connsiteY63" fmla="*/ 95250 h 2143125"/>
              <a:gd name="connsiteX64" fmla="*/ 3363692 w 4992467"/>
              <a:gd name="connsiteY64" fmla="*/ 104775 h 2143125"/>
              <a:gd name="connsiteX65" fmla="*/ 3420842 w 4992467"/>
              <a:gd name="connsiteY65" fmla="*/ 133350 h 2143125"/>
              <a:gd name="connsiteX66" fmla="*/ 3449417 w 4992467"/>
              <a:gd name="connsiteY66" fmla="*/ 161925 h 2143125"/>
              <a:gd name="connsiteX67" fmla="*/ 3506567 w 4992467"/>
              <a:gd name="connsiteY67" fmla="*/ 200025 h 2143125"/>
              <a:gd name="connsiteX68" fmla="*/ 3535142 w 4992467"/>
              <a:gd name="connsiteY68" fmla="*/ 219075 h 2143125"/>
              <a:gd name="connsiteX69" fmla="*/ 3563717 w 4992467"/>
              <a:gd name="connsiteY69" fmla="*/ 247650 h 2143125"/>
              <a:gd name="connsiteX70" fmla="*/ 3620867 w 4992467"/>
              <a:gd name="connsiteY70" fmla="*/ 266700 h 2143125"/>
              <a:gd name="connsiteX71" fmla="*/ 3678017 w 4992467"/>
              <a:gd name="connsiteY71" fmla="*/ 295275 h 2143125"/>
              <a:gd name="connsiteX72" fmla="*/ 3706592 w 4992467"/>
              <a:gd name="connsiteY72" fmla="*/ 314325 h 2143125"/>
              <a:gd name="connsiteX73" fmla="*/ 3744692 w 4992467"/>
              <a:gd name="connsiteY73" fmla="*/ 323850 h 2143125"/>
              <a:gd name="connsiteX74" fmla="*/ 3887567 w 4992467"/>
              <a:gd name="connsiteY74" fmla="*/ 342900 h 2143125"/>
              <a:gd name="connsiteX75" fmla="*/ 3944717 w 4992467"/>
              <a:gd name="connsiteY75" fmla="*/ 361950 h 2143125"/>
              <a:gd name="connsiteX76" fmla="*/ 3973292 w 4992467"/>
              <a:gd name="connsiteY76" fmla="*/ 371475 h 2143125"/>
              <a:gd name="connsiteX77" fmla="*/ 4030442 w 4992467"/>
              <a:gd name="connsiteY77" fmla="*/ 419100 h 2143125"/>
              <a:gd name="connsiteX78" fmla="*/ 4087592 w 4992467"/>
              <a:gd name="connsiteY78" fmla="*/ 457200 h 2143125"/>
              <a:gd name="connsiteX79" fmla="*/ 4116167 w 4992467"/>
              <a:gd name="connsiteY79" fmla="*/ 476250 h 2143125"/>
              <a:gd name="connsiteX80" fmla="*/ 4173317 w 4992467"/>
              <a:gd name="connsiteY80" fmla="*/ 514350 h 2143125"/>
              <a:gd name="connsiteX81" fmla="*/ 4201892 w 4992467"/>
              <a:gd name="connsiteY81" fmla="*/ 533400 h 2143125"/>
              <a:gd name="connsiteX82" fmla="*/ 4230467 w 4992467"/>
              <a:gd name="connsiteY82" fmla="*/ 542925 h 2143125"/>
              <a:gd name="connsiteX83" fmla="*/ 4259042 w 4992467"/>
              <a:gd name="connsiteY83" fmla="*/ 571500 h 2143125"/>
              <a:gd name="connsiteX84" fmla="*/ 4316192 w 4992467"/>
              <a:gd name="connsiteY84" fmla="*/ 600075 h 2143125"/>
              <a:gd name="connsiteX85" fmla="*/ 4344767 w 4992467"/>
              <a:gd name="connsiteY85" fmla="*/ 628650 h 2143125"/>
              <a:gd name="connsiteX86" fmla="*/ 4373342 w 4992467"/>
              <a:gd name="connsiteY86" fmla="*/ 638175 h 2143125"/>
              <a:gd name="connsiteX87" fmla="*/ 4459067 w 4992467"/>
              <a:gd name="connsiteY87" fmla="*/ 695325 h 2143125"/>
              <a:gd name="connsiteX88" fmla="*/ 4487642 w 4992467"/>
              <a:gd name="connsiteY88" fmla="*/ 714375 h 2143125"/>
              <a:gd name="connsiteX89" fmla="*/ 4516217 w 4992467"/>
              <a:gd name="connsiteY89" fmla="*/ 733425 h 2143125"/>
              <a:gd name="connsiteX90" fmla="*/ 4601942 w 4992467"/>
              <a:gd name="connsiteY90" fmla="*/ 809625 h 2143125"/>
              <a:gd name="connsiteX91" fmla="*/ 4630517 w 4992467"/>
              <a:gd name="connsiteY91" fmla="*/ 819150 h 2143125"/>
              <a:gd name="connsiteX92" fmla="*/ 4687667 w 4992467"/>
              <a:gd name="connsiteY92" fmla="*/ 857250 h 2143125"/>
              <a:gd name="connsiteX93" fmla="*/ 4754342 w 4992467"/>
              <a:gd name="connsiteY93" fmla="*/ 876300 h 2143125"/>
              <a:gd name="connsiteX94" fmla="*/ 4782917 w 4992467"/>
              <a:gd name="connsiteY94" fmla="*/ 885825 h 2143125"/>
              <a:gd name="connsiteX95" fmla="*/ 4849592 w 4992467"/>
              <a:gd name="connsiteY95" fmla="*/ 904875 h 2143125"/>
              <a:gd name="connsiteX96" fmla="*/ 4878167 w 4992467"/>
              <a:gd name="connsiteY96" fmla="*/ 923925 h 2143125"/>
              <a:gd name="connsiteX97" fmla="*/ 4906742 w 4992467"/>
              <a:gd name="connsiteY97" fmla="*/ 933450 h 2143125"/>
              <a:gd name="connsiteX98" fmla="*/ 4963892 w 4992467"/>
              <a:gd name="connsiteY98" fmla="*/ 971550 h 2143125"/>
              <a:gd name="connsiteX99" fmla="*/ 4992467 w 4992467"/>
              <a:gd name="connsiteY99" fmla="*/ 1008111 h 2143125"/>
              <a:gd name="connsiteX100" fmla="*/ 4220942 w 4992467"/>
              <a:gd name="connsiteY100" fmla="*/ 2038350 h 2143125"/>
              <a:gd name="connsiteX101" fmla="*/ 4154267 w 4992467"/>
              <a:gd name="connsiteY101" fmla="*/ 2114550 h 2143125"/>
              <a:gd name="connsiteX102" fmla="*/ 4106642 w 4992467"/>
              <a:gd name="connsiteY102" fmla="*/ 2124075 h 2143125"/>
              <a:gd name="connsiteX103" fmla="*/ 3906617 w 4992467"/>
              <a:gd name="connsiteY103" fmla="*/ 2143125 h 2143125"/>
              <a:gd name="connsiteX104" fmla="*/ 3458942 w 4992467"/>
              <a:gd name="connsiteY104" fmla="*/ 2124075 h 2143125"/>
              <a:gd name="connsiteX105" fmla="*/ 3344642 w 4992467"/>
              <a:gd name="connsiteY105" fmla="*/ 2095500 h 2143125"/>
              <a:gd name="connsiteX106" fmla="*/ 3297017 w 4992467"/>
              <a:gd name="connsiteY106" fmla="*/ 2085975 h 2143125"/>
              <a:gd name="connsiteX107" fmla="*/ 3068417 w 4992467"/>
              <a:gd name="connsiteY107" fmla="*/ 2095500 h 2143125"/>
              <a:gd name="connsiteX108" fmla="*/ 3030317 w 4992467"/>
              <a:gd name="connsiteY108" fmla="*/ 2105025 h 2143125"/>
              <a:gd name="connsiteX109" fmla="*/ 2925542 w 4992467"/>
              <a:gd name="connsiteY109" fmla="*/ 2114550 h 2143125"/>
              <a:gd name="connsiteX110" fmla="*/ 2858867 w 4992467"/>
              <a:gd name="connsiteY110" fmla="*/ 2124075 h 2143125"/>
              <a:gd name="connsiteX111" fmla="*/ 2011142 w 4992467"/>
              <a:gd name="connsiteY111" fmla="*/ 2114550 h 2143125"/>
              <a:gd name="connsiteX112" fmla="*/ 1887317 w 4992467"/>
              <a:gd name="connsiteY112" fmla="*/ 2095500 h 2143125"/>
              <a:gd name="connsiteX113" fmla="*/ 1639667 w 4992467"/>
              <a:gd name="connsiteY113" fmla="*/ 2085975 h 2143125"/>
              <a:gd name="connsiteX114" fmla="*/ 1553942 w 4992467"/>
              <a:gd name="connsiteY114" fmla="*/ 2076450 h 2143125"/>
              <a:gd name="connsiteX115" fmla="*/ 1525367 w 4992467"/>
              <a:gd name="connsiteY115" fmla="*/ 2066925 h 2143125"/>
              <a:gd name="connsiteX116" fmla="*/ 687167 w 4992467"/>
              <a:gd name="connsiteY116" fmla="*/ 2085975 h 2143125"/>
              <a:gd name="connsiteX117" fmla="*/ 620492 w 4992467"/>
              <a:gd name="connsiteY117" fmla="*/ 2076450 h 2143125"/>
              <a:gd name="connsiteX118" fmla="*/ 572867 w 4992467"/>
              <a:gd name="connsiteY11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367 w 4992467"/>
              <a:gd name="connsiteY17" fmla="*/ 809625 h 2143125"/>
              <a:gd name="connsiteX18" fmla="*/ 68042 w 4992467"/>
              <a:gd name="connsiteY18" fmla="*/ 733425 h 2143125"/>
              <a:gd name="connsiteX19" fmla="*/ 96617 w 4992467"/>
              <a:gd name="connsiteY19" fmla="*/ 714375 h 2143125"/>
              <a:gd name="connsiteX20" fmla="*/ 125192 w 4992467"/>
              <a:gd name="connsiteY20" fmla="*/ 695325 h 2143125"/>
              <a:gd name="connsiteX21" fmla="*/ 172817 w 4992467"/>
              <a:gd name="connsiteY21" fmla="*/ 647700 h 2143125"/>
              <a:gd name="connsiteX22" fmla="*/ 201392 w 4992467"/>
              <a:gd name="connsiteY22" fmla="*/ 638175 h 2143125"/>
              <a:gd name="connsiteX23" fmla="*/ 258542 w 4992467"/>
              <a:gd name="connsiteY23" fmla="*/ 600075 h 2143125"/>
              <a:gd name="connsiteX24" fmla="*/ 315692 w 4992467"/>
              <a:gd name="connsiteY24" fmla="*/ 571500 h 2143125"/>
              <a:gd name="connsiteX25" fmla="*/ 344267 w 4992467"/>
              <a:gd name="connsiteY25" fmla="*/ 561975 h 2143125"/>
              <a:gd name="connsiteX26" fmla="*/ 401417 w 4992467"/>
              <a:gd name="connsiteY26" fmla="*/ 523875 h 2143125"/>
              <a:gd name="connsiteX27" fmla="*/ 429992 w 4992467"/>
              <a:gd name="connsiteY27" fmla="*/ 504825 h 2143125"/>
              <a:gd name="connsiteX28" fmla="*/ 458567 w 4992467"/>
              <a:gd name="connsiteY28" fmla="*/ 495300 h 2143125"/>
              <a:gd name="connsiteX29" fmla="*/ 487142 w 4992467"/>
              <a:gd name="connsiteY29" fmla="*/ 476250 h 2143125"/>
              <a:gd name="connsiteX30" fmla="*/ 544292 w 4992467"/>
              <a:gd name="connsiteY30" fmla="*/ 457200 h 2143125"/>
              <a:gd name="connsiteX31" fmla="*/ 649067 w 4992467"/>
              <a:gd name="connsiteY31" fmla="*/ 428625 h 2143125"/>
              <a:gd name="connsiteX32" fmla="*/ 830042 w 4992467"/>
              <a:gd name="connsiteY32" fmla="*/ 409575 h 2143125"/>
              <a:gd name="connsiteX33" fmla="*/ 925292 w 4992467"/>
              <a:gd name="connsiteY33" fmla="*/ 381000 h 2143125"/>
              <a:gd name="connsiteX34" fmla="*/ 953867 w 4992467"/>
              <a:gd name="connsiteY34" fmla="*/ 361950 h 2143125"/>
              <a:gd name="connsiteX35" fmla="*/ 1011017 w 4992467"/>
              <a:gd name="connsiteY35" fmla="*/ 342900 h 2143125"/>
              <a:gd name="connsiteX36" fmla="*/ 1096742 w 4992467"/>
              <a:gd name="connsiteY36" fmla="*/ 304800 h 2143125"/>
              <a:gd name="connsiteX37" fmla="*/ 1182467 w 4992467"/>
              <a:gd name="connsiteY37" fmla="*/ 285750 h 2143125"/>
              <a:gd name="connsiteX38" fmla="*/ 1220567 w 4992467"/>
              <a:gd name="connsiteY38" fmla="*/ 276225 h 2143125"/>
              <a:gd name="connsiteX39" fmla="*/ 1411067 w 4992467"/>
              <a:gd name="connsiteY39" fmla="*/ 266700 h 2143125"/>
              <a:gd name="connsiteX40" fmla="*/ 1458692 w 4992467"/>
              <a:gd name="connsiteY40" fmla="*/ 257175 h 2143125"/>
              <a:gd name="connsiteX41" fmla="*/ 1487267 w 4992467"/>
              <a:gd name="connsiteY41" fmla="*/ 247650 h 2143125"/>
              <a:gd name="connsiteX42" fmla="*/ 1544417 w 4992467"/>
              <a:gd name="connsiteY42" fmla="*/ 238125 h 2143125"/>
              <a:gd name="connsiteX43" fmla="*/ 1658717 w 4992467"/>
              <a:gd name="connsiteY43" fmla="*/ 247650 h 2143125"/>
              <a:gd name="connsiteX44" fmla="*/ 1868267 w 4992467"/>
              <a:gd name="connsiteY44" fmla="*/ 228600 h 2143125"/>
              <a:gd name="connsiteX45" fmla="*/ 1953992 w 4992467"/>
              <a:gd name="connsiteY45" fmla="*/ 200025 h 2143125"/>
              <a:gd name="connsiteX46" fmla="*/ 1982567 w 4992467"/>
              <a:gd name="connsiteY46" fmla="*/ 190500 h 2143125"/>
              <a:gd name="connsiteX47" fmla="*/ 2011142 w 4992467"/>
              <a:gd name="connsiteY47" fmla="*/ 171450 h 2143125"/>
              <a:gd name="connsiteX48" fmla="*/ 2068292 w 4992467"/>
              <a:gd name="connsiteY48" fmla="*/ 152400 h 2143125"/>
              <a:gd name="connsiteX49" fmla="*/ 2154017 w 4992467"/>
              <a:gd name="connsiteY49" fmla="*/ 114300 h 2143125"/>
              <a:gd name="connsiteX50" fmla="*/ 2496917 w 4992467"/>
              <a:gd name="connsiteY50" fmla="*/ 95250 h 2143125"/>
              <a:gd name="connsiteX51" fmla="*/ 2582642 w 4992467"/>
              <a:gd name="connsiteY51" fmla="*/ 66675 h 2143125"/>
              <a:gd name="connsiteX52" fmla="*/ 2611217 w 4992467"/>
              <a:gd name="connsiteY52" fmla="*/ 57150 h 2143125"/>
              <a:gd name="connsiteX53" fmla="*/ 2639792 w 4992467"/>
              <a:gd name="connsiteY53" fmla="*/ 38100 h 2143125"/>
              <a:gd name="connsiteX54" fmla="*/ 2696942 w 4992467"/>
              <a:gd name="connsiteY54" fmla="*/ 19050 h 2143125"/>
              <a:gd name="connsiteX55" fmla="*/ 2763617 w 4992467"/>
              <a:gd name="connsiteY55" fmla="*/ 0 h 2143125"/>
              <a:gd name="connsiteX56" fmla="*/ 2982692 w 4992467"/>
              <a:gd name="connsiteY56" fmla="*/ 9525 h 2143125"/>
              <a:gd name="connsiteX57" fmla="*/ 3039842 w 4992467"/>
              <a:gd name="connsiteY57" fmla="*/ 28575 h 2143125"/>
              <a:gd name="connsiteX58" fmla="*/ 3077942 w 4992467"/>
              <a:gd name="connsiteY58" fmla="*/ 38100 h 2143125"/>
              <a:gd name="connsiteX59" fmla="*/ 3135092 w 4992467"/>
              <a:gd name="connsiteY59" fmla="*/ 57150 h 2143125"/>
              <a:gd name="connsiteX60" fmla="*/ 3192242 w 4992467"/>
              <a:gd name="connsiteY60" fmla="*/ 76200 h 2143125"/>
              <a:gd name="connsiteX61" fmla="*/ 3220817 w 4992467"/>
              <a:gd name="connsiteY61" fmla="*/ 85725 h 2143125"/>
              <a:gd name="connsiteX62" fmla="*/ 3249392 w 4992467"/>
              <a:gd name="connsiteY62" fmla="*/ 95250 h 2143125"/>
              <a:gd name="connsiteX63" fmla="*/ 3363692 w 4992467"/>
              <a:gd name="connsiteY63" fmla="*/ 104775 h 2143125"/>
              <a:gd name="connsiteX64" fmla="*/ 3420842 w 4992467"/>
              <a:gd name="connsiteY64" fmla="*/ 133350 h 2143125"/>
              <a:gd name="connsiteX65" fmla="*/ 3449417 w 4992467"/>
              <a:gd name="connsiteY65" fmla="*/ 161925 h 2143125"/>
              <a:gd name="connsiteX66" fmla="*/ 3506567 w 4992467"/>
              <a:gd name="connsiteY66" fmla="*/ 200025 h 2143125"/>
              <a:gd name="connsiteX67" fmla="*/ 3535142 w 4992467"/>
              <a:gd name="connsiteY67" fmla="*/ 219075 h 2143125"/>
              <a:gd name="connsiteX68" fmla="*/ 3563717 w 4992467"/>
              <a:gd name="connsiteY68" fmla="*/ 247650 h 2143125"/>
              <a:gd name="connsiteX69" fmla="*/ 3620867 w 4992467"/>
              <a:gd name="connsiteY69" fmla="*/ 266700 h 2143125"/>
              <a:gd name="connsiteX70" fmla="*/ 3678017 w 4992467"/>
              <a:gd name="connsiteY70" fmla="*/ 295275 h 2143125"/>
              <a:gd name="connsiteX71" fmla="*/ 3706592 w 4992467"/>
              <a:gd name="connsiteY71" fmla="*/ 314325 h 2143125"/>
              <a:gd name="connsiteX72" fmla="*/ 3744692 w 4992467"/>
              <a:gd name="connsiteY72" fmla="*/ 323850 h 2143125"/>
              <a:gd name="connsiteX73" fmla="*/ 3887567 w 4992467"/>
              <a:gd name="connsiteY73" fmla="*/ 342900 h 2143125"/>
              <a:gd name="connsiteX74" fmla="*/ 3944717 w 4992467"/>
              <a:gd name="connsiteY74" fmla="*/ 361950 h 2143125"/>
              <a:gd name="connsiteX75" fmla="*/ 3973292 w 4992467"/>
              <a:gd name="connsiteY75" fmla="*/ 371475 h 2143125"/>
              <a:gd name="connsiteX76" fmla="*/ 4030442 w 4992467"/>
              <a:gd name="connsiteY76" fmla="*/ 419100 h 2143125"/>
              <a:gd name="connsiteX77" fmla="*/ 4087592 w 4992467"/>
              <a:gd name="connsiteY77" fmla="*/ 457200 h 2143125"/>
              <a:gd name="connsiteX78" fmla="*/ 4116167 w 4992467"/>
              <a:gd name="connsiteY78" fmla="*/ 476250 h 2143125"/>
              <a:gd name="connsiteX79" fmla="*/ 4173317 w 4992467"/>
              <a:gd name="connsiteY79" fmla="*/ 514350 h 2143125"/>
              <a:gd name="connsiteX80" fmla="*/ 4201892 w 4992467"/>
              <a:gd name="connsiteY80" fmla="*/ 533400 h 2143125"/>
              <a:gd name="connsiteX81" fmla="*/ 4230467 w 4992467"/>
              <a:gd name="connsiteY81" fmla="*/ 542925 h 2143125"/>
              <a:gd name="connsiteX82" fmla="*/ 4259042 w 4992467"/>
              <a:gd name="connsiteY82" fmla="*/ 571500 h 2143125"/>
              <a:gd name="connsiteX83" fmla="*/ 4316192 w 4992467"/>
              <a:gd name="connsiteY83" fmla="*/ 600075 h 2143125"/>
              <a:gd name="connsiteX84" fmla="*/ 4344767 w 4992467"/>
              <a:gd name="connsiteY84" fmla="*/ 628650 h 2143125"/>
              <a:gd name="connsiteX85" fmla="*/ 4373342 w 4992467"/>
              <a:gd name="connsiteY85" fmla="*/ 638175 h 2143125"/>
              <a:gd name="connsiteX86" fmla="*/ 4459067 w 4992467"/>
              <a:gd name="connsiteY86" fmla="*/ 695325 h 2143125"/>
              <a:gd name="connsiteX87" fmla="*/ 4487642 w 4992467"/>
              <a:gd name="connsiteY87" fmla="*/ 714375 h 2143125"/>
              <a:gd name="connsiteX88" fmla="*/ 4516217 w 4992467"/>
              <a:gd name="connsiteY88" fmla="*/ 733425 h 2143125"/>
              <a:gd name="connsiteX89" fmla="*/ 4601942 w 4992467"/>
              <a:gd name="connsiteY89" fmla="*/ 809625 h 2143125"/>
              <a:gd name="connsiteX90" fmla="*/ 4630517 w 4992467"/>
              <a:gd name="connsiteY90" fmla="*/ 819150 h 2143125"/>
              <a:gd name="connsiteX91" fmla="*/ 4687667 w 4992467"/>
              <a:gd name="connsiteY91" fmla="*/ 857250 h 2143125"/>
              <a:gd name="connsiteX92" fmla="*/ 4754342 w 4992467"/>
              <a:gd name="connsiteY92" fmla="*/ 876300 h 2143125"/>
              <a:gd name="connsiteX93" fmla="*/ 4782917 w 4992467"/>
              <a:gd name="connsiteY93" fmla="*/ 885825 h 2143125"/>
              <a:gd name="connsiteX94" fmla="*/ 4849592 w 4992467"/>
              <a:gd name="connsiteY94" fmla="*/ 904875 h 2143125"/>
              <a:gd name="connsiteX95" fmla="*/ 4878167 w 4992467"/>
              <a:gd name="connsiteY95" fmla="*/ 923925 h 2143125"/>
              <a:gd name="connsiteX96" fmla="*/ 4906742 w 4992467"/>
              <a:gd name="connsiteY96" fmla="*/ 933450 h 2143125"/>
              <a:gd name="connsiteX97" fmla="*/ 4963892 w 4992467"/>
              <a:gd name="connsiteY97" fmla="*/ 971550 h 2143125"/>
              <a:gd name="connsiteX98" fmla="*/ 4992467 w 4992467"/>
              <a:gd name="connsiteY98" fmla="*/ 1008111 h 2143125"/>
              <a:gd name="connsiteX99" fmla="*/ 4220942 w 4992467"/>
              <a:gd name="connsiteY99" fmla="*/ 2038350 h 2143125"/>
              <a:gd name="connsiteX100" fmla="*/ 4154267 w 4992467"/>
              <a:gd name="connsiteY100" fmla="*/ 2114550 h 2143125"/>
              <a:gd name="connsiteX101" fmla="*/ 4106642 w 4992467"/>
              <a:gd name="connsiteY101" fmla="*/ 2124075 h 2143125"/>
              <a:gd name="connsiteX102" fmla="*/ 3906617 w 4992467"/>
              <a:gd name="connsiteY102" fmla="*/ 2143125 h 2143125"/>
              <a:gd name="connsiteX103" fmla="*/ 3458942 w 4992467"/>
              <a:gd name="connsiteY103" fmla="*/ 2124075 h 2143125"/>
              <a:gd name="connsiteX104" fmla="*/ 3344642 w 4992467"/>
              <a:gd name="connsiteY104" fmla="*/ 2095500 h 2143125"/>
              <a:gd name="connsiteX105" fmla="*/ 3297017 w 4992467"/>
              <a:gd name="connsiteY105" fmla="*/ 2085975 h 2143125"/>
              <a:gd name="connsiteX106" fmla="*/ 3068417 w 4992467"/>
              <a:gd name="connsiteY106" fmla="*/ 2095500 h 2143125"/>
              <a:gd name="connsiteX107" fmla="*/ 3030317 w 4992467"/>
              <a:gd name="connsiteY107" fmla="*/ 2105025 h 2143125"/>
              <a:gd name="connsiteX108" fmla="*/ 2925542 w 4992467"/>
              <a:gd name="connsiteY108" fmla="*/ 2114550 h 2143125"/>
              <a:gd name="connsiteX109" fmla="*/ 2858867 w 4992467"/>
              <a:gd name="connsiteY109" fmla="*/ 2124075 h 2143125"/>
              <a:gd name="connsiteX110" fmla="*/ 2011142 w 4992467"/>
              <a:gd name="connsiteY110" fmla="*/ 2114550 h 2143125"/>
              <a:gd name="connsiteX111" fmla="*/ 1887317 w 4992467"/>
              <a:gd name="connsiteY111" fmla="*/ 2095500 h 2143125"/>
              <a:gd name="connsiteX112" fmla="*/ 1639667 w 4992467"/>
              <a:gd name="connsiteY112" fmla="*/ 2085975 h 2143125"/>
              <a:gd name="connsiteX113" fmla="*/ 1553942 w 4992467"/>
              <a:gd name="connsiteY113" fmla="*/ 2076450 h 2143125"/>
              <a:gd name="connsiteX114" fmla="*/ 1525367 w 4992467"/>
              <a:gd name="connsiteY114" fmla="*/ 2066925 h 2143125"/>
              <a:gd name="connsiteX115" fmla="*/ 687167 w 4992467"/>
              <a:gd name="connsiteY115" fmla="*/ 2085975 h 2143125"/>
              <a:gd name="connsiteX116" fmla="*/ 620492 w 4992467"/>
              <a:gd name="connsiteY116" fmla="*/ 2076450 h 2143125"/>
              <a:gd name="connsiteX117" fmla="*/ 572867 w 4992467"/>
              <a:gd name="connsiteY11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367 w 4992467"/>
              <a:gd name="connsiteY16" fmla="*/ 809625 h 2143125"/>
              <a:gd name="connsiteX17" fmla="*/ 68042 w 4992467"/>
              <a:gd name="connsiteY17" fmla="*/ 733425 h 2143125"/>
              <a:gd name="connsiteX18" fmla="*/ 96617 w 4992467"/>
              <a:gd name="connsiteY18" fmla="*/ 714375 h 2143125"/>
              <a:gd name="connsiteX19" fmla="*/ 125192 w 4992467"/>
              <a:gd name="connsiteY19" fmla="*/ 695325 h 2143125"/>
              <a:gd name="connsiteX20" fmla="*/ 172817 w 4992467"/>
              <a:gd name="connsiteY20" fmla="*/ 647700 h 2143125"/>
              <a:gd name="connsiteX21" fmla="*/ 201392 w 4992467"/>
              <a:gd name="connsiteY21" fmla="*/ 638175 h 2143125"/>
              <a:gd name="connsiteX22" fmla="*/ 258542 w 4992467"/>
              <a:gd name="connsiteY22" fmla="*/ 600075 h 2143125"/>
              <a:gd name="connsiteX23" fmla="*/ 315692 w 4992467"/>
              <a:gd name="connsiteY23" fmla="*/ 571500 h 2143125"/>
              <a:gd name="connsiteX24" fmla="*/ 344267 w 4992467"/>
              <a:gd name="connsiteY24" fmla="*/ 561975 h 2143125"/>
              <a:gd name="connsiteX25" fmla="*/ 401417 w 4992467"/>
              <a:gd name="connsiteY25" fmla="*/ 523875 h 2143125"/>
              <a:gd name="connsiteX26" fmla="*/ 429992 w 4992467"/>
              <a:gd name="connsiteY26" fmla="*/ 504825 h 2143125"/>
              <a:gd name="connsiteX27" fmla="*/ 458567 w 4992467"/>
              <a:gd name="connsiteY27" fmla="*/ 495300 h 2143125"/>
              <a:gd name="connsiteX28" fmla="*/ 487142 w 4992467"/>
              <a:gd name="connsiteY28" fmla="*/ 476250 h 2143125"/>
              <a:gd name="connsiteX29" fmla="*/ 544292 w 4992467"/>
              <a:gd name="connsiteY29" fmla="*/ 457200 h 2143125"/>
              <a:gd name="connsiteX30" fmla="*/ 649067 w 4992467"/>
              <a:gd name="connsiteY30" fmla="*/ 428625 h 2143125"/>
              <a:gd name="connsiteX31" fmla="*/ 830042 w 4992467"/>
              <a:gd name="connsiteY31" fmla="*/ 409575 h 2143125"/>
              <a:gd name="connsiteX32" fmla="*/ 925292 w 4992467"/>
              <a:gd name="connsiteY32" fmla="*/ 381000 h 2143125"/>
              <a:gd name="connsiteX33" fmla="*/ 953867 w 4992467"/>
              <a:gd name="connsiteY33" fmla="*/ 361950 h 2143125"/>
              <a:gd name="connsiteX34" fmla="*/ 1011017 w 4992467"/>
              <a:gd name="connsiteY34" fmla="*/ 342900 h 2143125"/>
              <a:gd name="connsiteX35" fmla="*/ 1096742 w 4992467"/>
              <a:gd name="connsiteY35" fmla="*/ 304800 h 2143125"/>
              <a:gd name="connsiteX36" fmla="*/ 1182467 w 4992467"/>
              <a:gd name="connsiteY36" fmla="*/ 285750 h 2143125"/>
              <a:gd name="connsiteX37" fmla="*/ 1220567 w 4992467"/>
              <a:gd name="connsiteY37" fmla="*/ 276225 h 2143125"/>
              <a:gd name="connsiteX38" fmla="*/ 1411067 w 4992467"/>
              <a:gd name="connsiteY38" fmla="*/ 266700 h 2143125"/>
              <a:gd name="connsiteX39" fmla="*/ 1458692 w 4992467"/>
              <a:gd name="connsiteY39" fmla="*/ 257175 h 2143125"/>
              <a:gd name="connsiteX40" fmla="*/ 1487267 w 4992467"/>
              <a:gd name="connsiteY40" fmla="*/ 247650 h 2143125"/>
              <a:gd name="connsiteX41" fmla="*/ 1544417 w 4992467"/>
              <a:gd name="connsiteY41" fmla="*/ 238125 h 2143125"/>
              <a:gd name="connsiteX42" fmla="*/ 1658717 w 4992467"/>
              <a:gd name="connsiteY42" fmla="*/ 247650 h 2143125"/>
              <a:gd name="connsiteX43" fmla="*/ 1868267 w 4992467"/>
              <a:gd name="connsiteY43" fmla="*/ 228600 h 2143125"/>
              <a:gd name="connsiteX44" fmla="*/ 1953992 w 4992467"/>
              <a:gd name="connsiteY44" fmla="*/ 200025 h 2143125"/>
              <a:gd name="connsiteX45" fmla="*/ 1982567 w 4992467"/>
              <a:gd name="connsiteY45" fmla="*/ 190500 h 2143125"/>
              <a:gd name="connsiteX46" fmla="*/ 2011142 w 4992467"/>
              <a:gd name="connsiteY46" fmla="*/ 171450 h 2143125"/>
              <a:gd name="connsiteX47" fmla="*/ 2068292 w 4992467"/>
              <a:gd name="connsiteY47" fmla="*/ 152400 h 2143125"/>
              <a:gd name="connsiteX48" fmla="*/ 2154017 w 4992467"/>
              <a:gd name="connsiteY48" fmla="*/ 114300 h 2143125"/>
              <a:gd name="connsiteX49" fmla="*/ 2496917 w 4992467"/>
              <a:gd name="connsiteY49" fmla="*/ 95250 h 2143125"/>
              <a:gd name="connsiteX50" fmla="*/ 2582642 w 4992467"/>
              <a:gd name="connsiteY50" fmla="*/ 66675 h 2143125"/>
              <a:gd name="connsiteX51" fmla="*/ 2611217 w 4992467"/>
              <a:gd name="connsiteY51" fmla="*/ 57150 h 2143125"/>
              <a:gd name="connsiteX52" fmla="*/ 2639792 w 4992467"/>
              <a:gd name="connsiteY52" fmla="*/ 38100 h 2143125"/>
              <a:gd name="connsiteX53" fmla="*/ 2696942 w 4992467"/>
              <a:gd name="connsiteY53" fmla="*/ 19050 h 2143125"/>
              <a:gd name="connsiteX54" fmla="*/ 2763617 w 4992467"/>
              <a:gd name="connsiteY54" fmla="*/ 0 h 2143125"/>
              <a:gd name="connsiteX55" fmla="*/ 2982692 w 4992467"/>
              <a:gd name="connsiteY55" fmla="*/ 9525 h 2143125"/>
              <a:gd name="connsiteX56" fmla="*/ 3039842 w 4992467"/>
              <a:gd name="connsiteY56" fmla="*/ 28575 h 2143125"/>
              <a:gd name="connsiteX57" fmla="*/ 3077942 w 4992467"/>
              <a:gd name="connsiteY57" fmla="*/ 38100 h 2143125"/>
              <a:gd name="connsiteX58" fmla="*/ 3135092 w 4992467"/>
              <a:gd name="connsiteY58" fmla="*/ 57150 h 2143125"/>
              <a:gd name="connsiteX59" fmla="*/ 3192242 w 4992467"/>
              <a:gd name="connsiteY59" fmla="*/ 76200 h 2143125"/>
              <a:gd name="connsiteX60" fmla="*/ 3220817 w 4992467"/>
              <a:gd name="connsiteY60" fmla="*/ 85725 h 2143125"/>
              <a:gd name="connsiteX61" fmla="*/ 3249392 w 4992467"/>
              <a:gd name="connsiteY61" fmla="*/ 95250 h 2143125"/>
              <a:gd name="connsiteX62" fmla="*/ 3363692 w 4992467"/>
              <a:gd name="connsiteY62" fmla="*/ 104775 h 2143125"/>
              <a:gd name="connsiteX63" fmla="*/ 3420842 w 4992467"/>
              <a:gd name="connsiteY63" fmla="*/ 133350 h 2143125"/>
              <a:gd name="connsiteX64" fmla="*/ 3449417 w 4992467"/>
              <a:gd name="connsiteY64" fmla="*/ 161925 h 2143125"/>
              <a:gd name="connsiteX65" fmla="*/ 3506567 w 4992467"/>
              <a:gd name="connsiteY65" fmla="*/ 200025 h 2143125"/>
              <a:gd name="connsiteX66" fmla="*/ 3535142 w 4992467"/>
              <a:gd name="connsiteY66" fmla="*/ 219075 h 2143125"/>
              <a:gd name="connsiteX67" fmla="*/ 3563717 w 4992467"/>
              <a:gd name="connsiteY67" fmla="*/ 247650 h 2143125"/>
              <a:gd name="connsiteX68" fmla="*/ 3620867 w 4992467"/>
              <a:gd name="connsiteY68" fmla="*/ 266700 h 2143125"/>
              <a:gd name="connsiteX69" fmla="*/ 3678017 w 4992467"/>
              <a:gd name="connsiteY69" fmla="*/ 295275 h 2143125"/>
              <a:gd name="connsiteX70" fmla="*/ 3706592 w 4992467"/>
              <a:gd name="connsiteY70" fmla="*/ 314325 h 2143125"/>
              <a:gd name="connsiteX71" fmla="*/ 3744692 w 4992467"/>
              <a:gd name="connsiteY71" fmla="*/ 323850 h 2143125"/>
              <a:gd name="connsiteX72" fmla="*/ 3887567 w 4992467"/>
              <a:gd name="connsiteY72" fmla="*/ 342900 h 2143125"/>
              <a:gd name="connsiteX73" fmla="*/ 3944717 w 4992467"/>
              <a:gd name="connsiteY73" fmla="*/ 361950 h 2143125"/>
              <a:gd name="connsiteX74" fmla="*/ 3973292 w 4992467"/>
              <a:gd name="connsiteY74" fmla="*/ 371475 h 2143125"/>
              <a:gd name="connsiteX75" fmla="*/ 4030442 w 4992467"/>
              <a:gd name="connsiteY75" fmla="*/ 419100 h 2143125"/>
              <a:gd name="connsiteX76" fmla="*/ 4087592 w 4992467"/>
              <a:gd name="connsiteY76" fmla="*/ 457200 h 2143125"/>
              <a:gd name="connsiteX77" fmla="*/ 4116167 w 4992467"/>
              <a:gd name="connsiteY77" fmla="*/ 476250 h 2143125"/>
              <a:gd name="connsiteX78" fmla="*/ 4173317 w 4992467"/>
              <a:gd name="connsiteY78" fmla="*/ 514350 h 2143125"/>
              <a:gd name="connsiteX79" fmla="*/ 4201892 w 4992467"/>
              <a:gd name="connsiteY79" fmla="*/ 533400 h 2143125"/>
              <a:gd name="connsiteX80" fmla="*/ 4230467 w 4992467"/>
              <a:gd name="connsiteY80" fmla="*/ 542925 h 2143125"/>
              <a:gd name="connsiteX81" fmla="*/ 4259042 w 4992467"/>
              <a:gd name="connsiteY81" fmla="*/ 571500 h 2143125"/>
              <a:gd name="connsiteX82" fmla="*/ 4316192 w 4992467"/>
              <a:gd name="connsiteY82" fmla="*/ 600075 h 2143125"/>
              <a:gd name="connsiteX83" fmla="*/ 4344767 w 4992467"/>
              <a:gd name="connsiteY83" fmla="*/ 628650 h 2143125"/>
              <a:gd name="connsiteX84" fmla="*/ 4373342 w 4992467"/>
              <a:gd name="connsiteY84" fmla="*/ 638175 h 2143125"/>
              <a:gd name="connsiteX85" fmla="*/ 4459067 w 4992467"/>
              <a:gd name="connsiteY85" fmla="*/ 695325 h 2143125"/>
              <a:gd name="connsiteX86" fmla="*/ 4487642 w 4992467"/>
              <a:gd name="connsiteY86" fmla="*/ 714375 h 2143125"/>
              <a:gd name="connsiteX87" fmla="*/ 4516217 w 4992467"/>
              <a:gd name="connsiteY87" fmla="*/ 733425 h 2143125"/>
              <a:gd name="connsiteX88" fmla="*/ 4601942 w 4992467"/>
              <a:gd name="connsiteY88" fmla="*/ 809625 h 2143125"/>
              <a:gd name="connsiteX89" fmla="*/ 4630517 w 4992467"/>
              <a:gd name="connsiteY89" fmla="*/ 819150 h 2143125"/>
              <a:gd name="connsiteX90" fmla="*/ 4687667 w 4992467"/>
              <a:gd name="connsiteY90" fmla="*/ 857250 h 2143125"/>
              <a:gd name="connsiteX91" fmla="*/ 4754342 w 4992467"/>
              <a:gd name="connsiteY91" fmla="*/ 876300 h 2143125"/>
              <a:gd name="connsiteX92" fmla="*/ 4782917 w 4992467"/>
              <a:gd name="connsiteY92" fmla="*/ 885825 h 2143125"/>
              <a:gd name="connsiteX93" fmla="*/ 4849592 w 4992467"/>
              <a:gd name="connsiteY93" fmla="*/ 904875 h 2143125"/>
              <a:gd name="connsiteX94" fmla="*/ 4878167 w 4992467"/>
              <a:gd name="connsiteY94" fmla="*/ 923925 h 2143125"/>
              <a:gd name="connsiteX95" fmla="*/ 4906742 w 4992467"/>
              <a:gd name="connsiteY95" fmla="*/ 933450 h 2143125"/>
              <a:gd name="connsiteX96" fmla="*/ 4963892 w 4992467"/>
              <a:gd name="connsiteY96" fmla="*/ 971550 h 2143125"/>
              <a:gd name="connsiteX97" fmla="*/ 4992467 w 4992467"/>
              <a:gd name="connsiteY97" fmla="*/ 1008111 h 2143125"/>
              <a:gd name="connsiteX98" fmla="*/ 4220942 w 4992467"/>
              <a:gd name="connsiteY98" fmla="*/ 2038350 h 2143125"/>
              <a:gd name="connsiteX99" fmla="*/ 4154267 w 4992467"/>
              <a:gd name="connsiteY99" fmla="*/ 2114550 h 2143125"/>
              <a:gd name="connsiteX100" fmla="*/ 4106642 w 4992467"/>
              <a:gd name="connsiteY100" fmla="*/ 2124075 h 2143125"/>
              <a:gd name="connsiteX101" fmla="*/ 3906617 w 4992467"/>
              <a:gd name="connsiteY101" fmla="*/ 2143125 h 2143125"/>
              <a:gd name="connsiteX102" fmla="*/ 3458942 w 4992467"/>
              <a:gd name="connsiteY102" fmla="*/ 2124075 h 2143125"/>
              <a:gd name="connsiteX103" fmla="*/ 3344642 w 4992467"/>
              <a:gd name="connsiteY103" fmla="*/ 2095500 h 2143125"/>
              <a:gd name="connsiteX104" fmla="*/ 3297017 w 4992467"/>
              <a:gd name="connsiteY104" fmla="*/ 2085975 h 2143125"/>
              <a:gd name="connsiteX105" fmla="*/ 3068417 w 4992467"/>
              <a:gd name="connsiteY105" fmla="*/ 2095500 h 2143125"/>
              <a:gd name="connsiteX106" fmla="*/ 3030317 w 4992467"/>
              <a:gd name="connsiteY106" fmla="*/ 2105025 h 2143125"/>
              <a:gd name="connsiteX107" fmla="*/ 2925542 w 4992467"/>
              <a:gd name="connsiteY107" fmla="*/ 2114550 h 2143125"/>
              <a:gd name="connsiteX108" fmla="*/ 2858867 w 4992467"/>
              <a:gd name="connsiteY108" fmla="*/ 2124075 h 2143125"/>
              <a:gd name="connsiteX109" fmla="*/ 2011142 w 4992467"/>
              <a:gd name="connsiteY109" fmla="*/ 2114550 h 2143125"/>
              <a:gd name="connsiteX110" fmla="*/ 1887317 w 4992467"/>
              <a:gd name="connsiteY110" fmla="*/ 2095500 h 2143125"/>
              <a:gd name="connsiteX111" fmla="*/ 1639667 w 4992467"/>
              <a:gd name="connsiteY111" fmla="*/ 2085975 h 2143125"/>
              <a:gd name="connsiteX112" fmla="*/ 1553942 w 4992467"/>
              <a:gd name="connsiteY112" fmla="*/ 2076450 h 2143125"/>
              <a:gd name="connsiteX113" fmla="*/ 1525367 w 4992467"/>
              <a:gd name="connsiteY113" fmla="*/ 2066925 h 2143125"/>
              <a:gd name="connsiteX114" fmla="*/ 687167 w 4992467"/>
              <a:gd name="connsiteY114" fmla="*/ 2085975 h 2143125"/>
              <a:gd name="connsiteX115" fmla="*/ 620492 w 4992467"/>
              <a:gd name="connsiteY115" fmla="*/ 2076450 h 2143125"/>
              <a:gd name="connsiteX116" fmla="*/ 572867 w 4992467"/>
              <a:gd name="connsiteY11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367 w 4992467"/>
              <a:gd name="connsiteY15" fmla="*/ 809625 h 2143125"/>
              <a:gd name="connsiteX16" fmla="*/ 68042 w 4992467"/>
              <a:gd name="connsiteY16" fmla="*/ 733425 h 2143125"/>
              <a:gd name="connsiteX17" fmla="*/ 96617 w 4992467"/>
              <a:gd name="connsiteY17" fmla="*/ 714375 h 2143125"/>
              <a:gd name="connsiteX18" fmla="*/ 125192 w 4992467"/>
              <a:gd name="connsiteY18" fmla="*/ 695325 h 2143125"/>
              <a:gd name="connsiteX19" fmla="*/ 172817 w 4992467"/>
              <a:gd name="connsiteY19" fmla="*/ 647700 h 2143125"/>
              <a:gd name="connsiteX20" fmla="*/ 201392 w 4992467"/>
              <a:gd name="connsiteY20" fmla="*/ 638175 h 2143125"/>
              <a:gd name="connsiteX21" fmla="*/ 258542 w 4992467"/>
              <a:gd name="connsiteY21" fmla="*/ 600075 h 2143125"/>
              <a:gd name="connsiteX22" fmla="*/ 315692 w 4992467"/>
              <a:gd name="connsiteY22" fmla="*/ 571500 h 2143125"/>
              <a:gd name="connsiteX23" fmla="*/ 344267 w 4992467"/>
              <a:gd name="connsiteY23" fmla="*/ 561975 h 2143125"/>
              <a:gd name="connsiteX24" fmla="*/ 401417 w 4992467"/>
              <a:gd name="connsiteY24" fmla="*/ 523875 h 2143125"/>
              <a:gd name="connsiteX25" fmla="*/ 429992 w 4992467"/>
              <a:gd name="connsiteY25" fmla="*/ 504825 h 2143125"/>
              <a:gd name="connsiteX26" fmla="*/ 458567 w 4992467"/>
              <a:gd name="connsiteY26" fmla="*/ 495300 h 2143125"/>
              <a:gd name="connsiteX27" fmla="*/ 487142 w 4992467"/>
              <a:gd name="connsiteY27" fmla="*/ 476250 h 2143125"/>
              <a:gd name="connsiteX28" fmla="*/ 544292 w 4992467"/>
              <a:gd name="connsiteY28" fmla="*/ 457200 h 2143125"/>
              <a:gd name="connsiteX29" fmla="*/ 649067 w 4992467"/>
              <a:gd name="connsiteY29" fmla="*/ 428625 h 2143125"/>
              <a:gd name="connsiteX30" fmla="*/ 830042 w 4992467"/>
              <a:gd name="connsiteY30" fmla="*/ 409575 h 2143125"/>
              <a:gd name="connsiteX31" fmla="*/ 925292 w 4992467"/>
              <a:gd name="connsiteY31" fmla="*/ 381000 h 2143125"/>
              <a:gd name="connsiteX32" fmla="*/ 953867 w 4992467"/>
              <a:gd name="connsiteY32" fmla="*/ 361950 h 2143125"/>
              <a:gd name="connsiteX33" fmla="*/ 1011017 w 4992467"/>
              <a:gd name="connsiteY33" fmla="*/ 342900 h 2143125"/>
              <a:gd name="connsiteX34" fmla="*/ 1096742 w 4992467"/>
              <a:gd name="connsiteY34" fmla="*/ 304800 h 2143125"/>
              <a:gd name="connsiteX35" fmla="*/ 1182467 w 4992467"/>
              <a:gd name="connsiteY35" fmla="*/ 285750 h 2143125"/>
              <a:gd name="connsiteX36" fmla="*/ 1220567 w 4992467"/>
              <a:gd name="connsiteY36" fmla="*/ 276225 h 2143125"/>
              <a:gd name="connsiteX37" fmla="*/ 1411067 w 4992467"/>
              <a:gd name="connsiteY37" fmla="*/ 266700 h 2143125"/>
              <a:gd name="connsiteX38" fmla="*/ 1458692 w 4992467"/>
              <a:gd name="connsiteY38" fmla="*/ 257175 h 2143125"/>
              <a:gd name="connsiteX39" fmla="*/ 1487267 w 4992467"/>
              <a:gd name="connsiteY39" fmla="*/ 247650 h 2143125"/>
              <a:gd name="connsiteX40" fmla="*/ 1544417 w 4992467"/>
              <a:gd name="connsiteY40" fmla="*/ 238125 h 2143125"/>
              <a:gd name="connsiteX41" fmla="*/ 1658717 w 4992467"/>
              <a:gd name="connsiteY41" fmla="*/ 247650 h 2143125"/>
              <a:gd name="connsiteX42" fmla="*/ 1868267 w 4992467"/>
              <a:gd name="connsiteY42" fmla="*/ 228600 h 2143125"/>
              <a:gd name="connsiteX43" fmla="*/ 1953992 w 4992467"/>
              <a:gd name="connsiteY43" fmla="*/ 200025 h 2143125"/>
              <a:gd name="connsiteX44" fmla="*/ 1982567 w 4992467"/>
              <a:gd name="connsiteY44" fmla="*/ 190500 h 2143125"/>
              <a:gd name="connsiteX45" fmla="*/ 2011142 w 4992467"/>
              <a:gd name="connsiteY45" fmla="*/ 171450 h 2143125"/>
              <a:gd name="connsiteX46" fmla="*/ 2068292 w 4992467"/>
              <a:gd name="connsiteY46" fmla="*/ 152400 h 2143125"/>
              <a:gd name="connsiteX47" fmla="*/ 2154017 w 4992467"/>
              <a:gd name="connsiteY47" fmla="*/ 114300 h 2143125"/>
              <a:gd name="connsiteX48" fmla="*/ 2496917 w 4992467"/>
              <a:gd name="connsiteY48" fmla="*/ 95250 h 2143125"/>
              <a:gd name="connsiteX49" fmla="*/ 2582642 w 4992467"/>
              <a:gd name="connsiteY49" fmla="*/ 66675 h 2143125"/>
              <a:gd name="connsiteX50" fmla="*/ 2611217 w 4992467"/>
              <a:gd name="connsiteY50" fmla="*/ 57150 h 2143125"/>
              <a:gd name="connsiteX51" fmla="*/ 2639792 w 4992467"/>
              <a:gd name="connsiteY51" fmla="*/ 38100 h 2143125"/>
              <a:gd name="connsiteX52" fmla="*/ 2696942 w 4992467"/>
              <a:gd name="connsiteY52" fmla="*/ 19050 h 2143125"/>
              <a:gd name="connsiteX53" fmla="*/ 2763617 w 4992467"/>
              <a:gd name="connsiteY53" fmla="*/ 0 h 2143125"/>
              <a:gd name="connsiteX54" fmla="*/ 2982692 w 4992467"/>
              <a:gd name="connsiteY54" fmla="*/ 9525 h 2143125"/>
              <a:gd name="connsiteX55" fmla="*/ 3039842 w 4992467"/>
              <a:gd name="connsiteY55" fmla="*/ 28575 h 2143125"/>
              <a:gd name="connsiteX56" fmla="*/ 3077942 w 4992467"/>
              <a:gd name="connsiteY56" fmla="*/ 38100 h 2143125"/>
              <a:gd name="connsiteX57" fmla="*/ 3135092 w 4992467"/>
              <a:gd name="connsiteY57" fmla="*/ 57150 h 2143125"/>
              <a:gd name="connsiteX58" fmla="*/ 3192242 w 4992467"/>
              <a:gd name="connsiteY58" fmla="*/ 76200 h 2143125"/>
              <a:gd name="connsiteX59" fmla="*/ 3220817 w 4992467"/>
              <a:gd name="connsiteY59" fmla="*/ 85725 h 2143125"/>
              <a:gd name="connsiteX60" fmla="*/ 3249392 w 4992467"/>
              <a:gd name="connsiteY60" fmla="*/ 95250 h 2143125"/>
              <a:gd name="connsiteX61" fmla="*/ 3363692 w 4992467"/>
              <a:gd name="connsiteY61" fmla="*/ 104775 h 2143125"/>
              <a:gd name="connsiteX62" fmla="*/ 3420842 w 4992467"/>
              <a:gd name="connsiteY62" fmla="*/ 133350 h 2143125"/>
              <a:gd name="connsiteX63" fmla="*/ 3449417 w 4992467"/>
              <a:gd name="connsiteY63" fmla="*/ 161925 h 2143125"/>
              <a:gd name="connsiteX64" fmla="*/ 3506567 w 4992467"/>
              <a:gd name="connsiteY64" fmla="*/ 200025 h 2143125"/>
              <a:gd name="connsiteX65" fmla="*/ 3535142 w 4992467"/>
              <a:gd name="connsiteY65" fmla="*/ 219075 h 2143125"/>
              <a:gd name="connsiteX66" fmla="*/ 3563717 w 4992467"/>
              <a:gd name="connsiteY66" fmla="*/ 247650 h 2143125"/>
              <a:gd name="connsiteX67" fmla="*/ 3620867 w 4992467"/>
              <a:gd name="connsiteY67" fmla="*/ 266700 h 2143125"/>
              <a:gd name="connsiteX68" fmla="*/ 3678017 w 4992467"/>
              <a:gd name="connsiteY68" fmla="*/ 295275 h 2143125"/>
              <a:gd name="connsiteX69" fmla="*/ 3706592 w 4992467"/>
              <a:gd name="connsiteY69" fmla="*/ 314325 h 2143125"/>
              <a:gd name="connsiteX70" fmla="*/ 3744692 w 4992467"/>
              <a:gd name="connsiteY70" fmla="*/ 323850 h 2143125"/>
              <a:gd name="connsiteX71" fmla="*/ 3887567 w 4992467"/>
              <a:gd name="connsiteY71" fmla="*/ 342900 h 2143125"/>
              <a:gd name="connsiteX72" fmla="*/ 3944717 w 4992467"/>
              <a:gd name="connsiteY72" fmla="*/ 361950 h 2143125"/>
              <a:gd name="connsiteX73" fmla="*/ 3973292 w 4992467"/>
              <a:gd name="connsiteY73" fmla="*/ 371475 h 2143125"/>
              <a:gd name="connsiteX74" fmla="*/ 4030442 w 4992467"/>
              <a:gd name="connsiteY74" fmla="*/ 419100 h 2143125"/>
              <a:gd name="connsiteX75" fmla="*/ 4087592 w 4992467"/>
              <a:gd name="connsiteY75" fmla="*/ 457200 h 2143125"/>
              <a:gd name="connsiteX76" fmla="*/ 4116167 w 4992467"/>
              <a:gd name="connsiteY76" fmla="*/ 476250 h 2143125"/>
              <a:gd name="connsiteX77" fmla="*/ 4173317 w 4992467"/>
              <a:gd name="connsiteY77" fmla="*/ 514350 h 2143125"/>
              <a:gd name="connsiteX78" fmla="*/ 4201892 w 4992467"/>
              <a:gd name="connsiteY78" fmla="*/ 533400 h 2143125"/>
              <a:gd name="connsiteX79" fmla="*/ 4230467 w 4992467"/>
              <a:gd name="connsiteY79" fmla="*/ 542925 h 2143125"/>
              <a:gd name="connsiteX80" fmla="*/ 4259042 w 4992467"/>
              <a:gd name="connsiteY80" fmla="*/ 571500 h 2143125"/>
              <a:gd name="connsiteX81" fmla="*/ 4316192 w 4992467"/>
              <a:gd name="connsiteY81" fmla="*/ 600075 h 2143125"/>
              <a:gd name="connsiteX82" fmla="*/ 4344767 w 4992467"/>
              <a:gd name="connsiteY82" fmla="*/ 628650 h 2143125"/>
              <a:gd name="connsiteX83" fmla="*/ 4373342 w 4992467"/>
              <a:gd name="connsiteY83" fmla="*/ 638175 h 2143125"/>
              <a:gd name="connsiteX84" fmla="*/ 4459067 w 4992467"/>
              <a:gd name="connsiteY84" fmla="*/ 695325 h 2143125"/>
              <a:gd name="connsiteX85" fmla="*/ 4487642 w 4992467"/>
              <a:gd name="connsiteY85" fmla="*/ 714375 h 2143125"/>
              <a:gd name="connsiteX86" fmla="*/ 4516217 w 4992467"/>
              <a:gd name="connsiteY86" fmla="*/ 733425 h 2143125"/>
              <a:gd name="connsiteX87" fmla="*/ 4601942 w 4992467"/>
              <a:gd name="connsiteY87" fmla="*/ 809625 h 2143125"/>
              <a:gd name="connsiteX88" fmla="*/ 4630517 w 4992467"/>
              <a:gd name="connsiteY88" fmla="*/ 819150 h 2143125"/>
              <a:gd name="connsiteX89" fmla="*/ 4687667 w 4992467"/>
              <a:gd name="connsiteY89" fmla="*/ 857250 h 2143125"/>
              <a:gd name="connsiteX90" fmla="*/ 4754342 w 4992467"/>
              <a:gd name="connsiteY90" fmla="*/ 876300 h 2143125"/>
              <a:gd name="connsiteX91" fmla="*/ 4782917 w 4992467"/>
              <a:gd name="connsiteY91" fmla="*/ 885825 h 2143125"/>
              <a:gd name="connsiteX92" fmla="*/ 4849592 w 4992467"/>
              <a:gd name="connsiteY92" fmla="*/ 904875 h 2143125"/>
              <a:gd name="connsiteX93" fmla="*/ 4878167 w 4992467"/>
              <a:gd name="connsiteY93" fmla="*/ 923925 h 2143125"/>
              <a:gd name="connsiteX94" fmla="*/ 4906742 w 4992467"/>
              <a:gd name="connsiteY94" fmla="*/ 933450 h 2143125"/>
              <a:gd name="connsiteX95" fmla="*/ 4963892 w 4992467"/>
              <a:gd name="connsiteY95" fmla="*/ 971550 h 2143125"/>
              <a:gd name="connsiteX96" fmla="*/ 4992467 w 4992467"/>
              <a:gd name="connsiteY96" fmla="*/ 1008111 h 2143125"/>
              <a:gd name="connsiteX97" fmla="*/ 4220942 w 4992467"/>
              <a:gd name="connsiteY97" fmla="*/ 2038350 h 2143125"/>
              <a:gd name="connsiteX98" fmla="*/ 4154267 w 4992467"/>
              <a:gd name="connsiteY98" fmla="*/ 2114550 h 2143125"/>
              <a:gd name="connsiteX99" fmla="*/ 4106642 w 4992467"/>
              <a:gd name="connsiteY99" fmla="*/ 2124075 h 2143125"/>
              <a:gd name="connsiteX100" fmla="*/ 3906617 w 4992467"/>
              <a:gd name="connsiteY100" fmla="*/ 2143125 h 2143125"/>
              <a:gd name="connsiteX101" fmla="*/ 3458942 w 4992467"/>
              <a:gd name="connsiteY101" fmla="*/ 2124075 h 2143125"/>
              <a:gd name="connsiteX102" fmla="*/ 3344642 w 4992467"/>
              <a:gd name="connsiteY102" fmla="*/ 2095500 h 2143125"/>
              <a:gd name="connsiteX103" fmla="*/ 3297017 w 4992467"/>
              <a:gd name="connsiteY103" fmla="*/ 2085975 h 2143125"/>
              <a:gd name="connsiteX104" fmla="*/ 3068417 w 4992467"/>
              <a:gd name="connsiteY104" fmla="*/ 2095500 h 2143125"/>
              <a:gd name="connsiteX105" fmla="*/ 3030317 w 4992467"/>
              <a:gd name="connsiteY105" fmla="*/ 2105025 h 2143125"/>
              <a:gd name="connsiteX106" fmla="*/ 2925542 w 4992467"/>
              <a:gd name="connsiteY106" fmla="*/ 2114550 h 2143125"/>
              <a:gd name="connsiteX107" fmla="*/ 2858867 w 4992467"/>
              <a:gd name="connsiteY107" fmla="*/ 2124075 h 2143125"/>
              <a:gd name="connsiteX108" fmla="*/ 2011142 w 4992467"/>
              <a:gd name="connsiteY108" fmla="*/ 2114550 h 2143125"/>
              <a:gd name="connsiteX109" fmla="*/ 1887317 w 4992467"/>
              <a:gd name="connsiteY109" fmla="*/ 2095500 h 2143125"/>
              <a:gd name="connsiteX110" fmla="*/ 1639667 w 4992467"/>
              <a:gd name="connsiteY110" fmla="*/ 2085975 h 2143125"/>
              <a:gd name="connsiteX111" fmla="*/ 1553942 w 4992467"/>
              <a:gd name="connsiteY111" fmla="*/ 2076450 h 2143125"/>
              <a:gd name="connsiteX112" fmla="*/ 1525367 w 4992467"/>
              <a:gd name="connsiteY112" fmla="*/ 2066925 h 2143125"/>
              <a:gd name="connsiteX113" fmla="*/ 687167 w 4992467"/>
              <a:gd name="connsiteY113" fmla="*/ 2085975 h 2143125"/>
              <a:gd name="connsiteX114" fmla="*/ 620492 w 4992467"/>
              <a:gd name="connsiteY114" fmla="*/ 2076450 h 2143125"/>
              <a:gd name="connsiteX115" fmla="*/ 572867 w 4992467"/>
              <a:gd name="connsiteY11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10917 w 4992467"/>
              <a:gd name="connsiteY13" fmla="*/ 1333500 h 2143125"/>
              <a:gd name="connsiteX14" fmla="*/ 1367 w 4992467"/>
              <a:gd name="connsiteY14" fmla="*/ 809625 h 2143125"/>
              <a:gd name="connsiteX15" fmla="*/ 68042 w 4992467"/>
              <a:gd name="connsiteY15" fmla="*/ 733425 h 2143125"/>
              <a:gd name="connsiteX16" fmla="*/ 96617 w 4992467"/>
              <a:gd name="connsiteY16" fmla="*/ 714375 h 2143125"/>
              <a:gd name="connsiteX17" fmla="*/ 125192 w 4992467"/>
              <a:gd name="connsiteY17" fmla="*/ 695325 h 2143125"/>
              <a:gd name="connsiteX18" fmla="*/ 172817 w 4992467"/>
              <a:gd name="connsiteY18" fmla="*/ 647700 h 2143125"/>
              <a:gd name="connsiteX19" fmla="*/ 201392 w 4992467"/>
              <a:gd name="connsiteY19" fmla="*/ 638175 h 2143125"/>
              <a:gd name="connsiteX20" fmla="*/ 258542 w 4992467"/>
              <a:gd name="connsiteY20" fmla="*/ 600075 h 2143125"/>
              <a:gd name="connsiteX21" fmla="*/ 315692 w 4992467"/>
              <a:gd name="connsiteY21" fmla="*/ 571500 h 2143125"/>
              <a:gd name="connsiteX22" fmla="*/ 344267 w 4992467"/>
              <a:gd name="connsiteY22" fmla="*/ 561975 h 2143125"/>
              <a:gd name="connsiteX23" fmla="*/ 401417 w 4992467"/>
              <a:gd name="connsiteY23" fmla="*/ 523875 h 2143125"/>
              <a:gd name="connsiteX24" fmla="*/ 429992 w 4992467"/>
              <a:gd name="connsiteY24" fmla="*/ 504825 h 2143125"/>
              <a:gd name="connsiteX25" fmla="*/ 458567 w 4992467"/>
              <a:gd name="connsiteY25" fmla="*/ 495300 h 2143125"/>
              <a:gd name="connsiteX26" fmla="*/ 487142 w 4992467"/>
              <a:gd name="connsiteY26" fmla="*/ 476250 h 2143125"/>
              <a:gd name="connsiteX27" fmla="*/ 544292 w 4992467"/>
              <a:gd name="connsiteY27" fmla="*/ 457200 h 2143125"/>
              <a:gd name="connsiteX28" fmla="*/ 649067 w 4992467"/>
              <a:gd name="connsiteY28" fmla="*/ 428625 h 2143125"/>
              <a:gd name="connsiteX29" fmla="*/ 830042 w 4992467"/>
              <a:gd name="connsiteY29" fmla="*/ 409575 h 2143125"/>
              <a:gd name="connsiteX30" fmla="*/ 925292 w 4992467"/>
              <a:gd name="connsiteY30" fmla="*/ 381000 h 2143125"/>
              <a:gd name="connsiteX31" fmla="*/ 953867 w 4992467"/>
              <a:gd name="connsiteY31" fmla="*/ 361950 h 2143125"/>
              <a:gd name="connsiteX32" fmla="*/ 1011017 w 4992467"/>
              <a:gd name="connsiteY32" fmla="*/ 342900 h 2143125"/>
              <a:gd name="connsiteX33" fmla="*/ 1096742 w 4992467"/>
              <a:gd name="connsiteY33" fmla="*/ 304800 h 2143125"/>
              <a:gd name="connsiteX34" fmla="*/ 1182467 w 4992467"/>
              <a:gd name="connsiteY34" fmla="*/ 285750 h 2143125"/>
              <a:gd name="connsiteX35" fmla="*/ 1220567 w 4992467"/>
              <a:gd name="connsiteY35" fmla="*/ 276225 h 2143125"/>
              <a:gd name="connsiteX36" fmla="*/ 1411067 w 4992467"/>
              <a:gd name="connsiteY36" fmla="*/ 266700 h 2143125"/>
              <a:gd name="connsiteX37" fmla="*/ 1458692 w 4992467"/>
              <a:gd name="connsiteY37" fmla="*/ 257175 h 2143125"/>
              <a:gd name="connsiteX38" fmla="*/ 1487267 w 4992467"/>
              <a:gd name="connsiteY38" fmla="*/ 247650 h 2143125"/>
              <a:gd name="connsiteX39" fmla="*/ 1544417 w 4992467"/>
              <a:gd name="connsiteY39" fmla="*/ 238125 h 2143125"/>
              <a:gd name="connsiteX40" fmla="*/ 1658717 w 4992467"/>
              <a:gd name="connsiteY40" fmla="*/ 247650 h 2143125"/>
              <a:gd name="connsiteX41" fmla="*/ 1868267 w 4992467"/>
              <a:gd name="connsiteY41" fmla="*/ 228600 h 2143125"/>
              <a:gd name="connsiteX42" fmla="*/ 1953992 w 4992467"/>
              <a:gd name="connsiteY42" fmla="*/ 200025 h 2143125"/>
              <a:gd name="connsiteX43" fmla="*/ 1982567 w 4992467"/>
              <a:gd name="connsiteY43" fmla="*/ 190500 h 2143125"/>
              <a:gd name="connsiteX44" fmla="*/ 2011142 w 4992467"/>
              <a:gd name="connsiteY44" fmla="*/ 171450 h 2143125"/>
              <a:gd name="connsiteX45" fmla="*/ 2068292 w 4992467"/>
              <a:gd name="connsiteY45" fmla="*/ 152400 h 2143125"/>
              <a:gd name="connsiteX46" fmla="*/ 2154017 w 4992467"/>
              <a:gd name="connsiteY46" fmla="*/ 114300 h 2143125"/>
              <a:gd name="connsiteX47" fmla="*/ 2496917 w 4992467"/>
              <a:gd name="connsiteY47" fmla="*/ 95250 h 2143125"/>
              <a:gd name="connsiteX48" fmla="*/ 2582642 w 4992467"/>
              <a:gd name="connsiteY48" fmla="*/ 66675 h 2143125"/>
              <a:gd name="connsiteX49" fmla="*/ 2611217 w 4992467"/>
              <a:gd name="connsiteY49" fmla="*/ 57150 h 2143125"/>
              <a:gd name="connsiteX50" fmla="*/ 2639792 w 4992467"/>
              <a:gd name="connsiteY50" fmla="*/ 38100 h 2143125"/>
              <a:gd name="connsiteX51" fmla="*/ 2696942 w 4992467"/>
              <a:gd name="connsiteY51" fmla="*/ 19050 h 2143125"/>
              <a:gd name="connsiteX52" fmla="*/ 2763617 w 4992467"/>
              <a:gd name="connsiteY52" fmla="*/ 0 h 2143125"/>
              <a:gd name="connsiteX53" fmla="*/ 2982692 w 4992467"/>
              <a:gd name="connsiteY53" fmla="*/ 9525 h 2143125"/>
              <a:gd name="connsiteX54" fmla="*/ 3039842 w 4992467"/>
              <a:gd name="connsiteY54" fmla="*/ 28575 h 2143125"/>
              <a:gd name="connsiteX55" fmla="*/ 3077942 w 4992467"/>
              <a:gd name="connsiteY55" fmla="*/ 38100 h 2143125"/>
              <a:gd name="connsiteX56" fmla="*/ 3135092 w 4992467"/>
              <a:gd name="connsiteY56" fmla="*/ 57150 h 2143125"/>
              <a:gd name="connsiteX57" fmla="*/ 3192242 w 4992467"/>
              <a:gd name="connsiteY57" fmla="*/ 76200 h 2143125"/>
              <a:gd name="connsiteX58" fmla="*/ 3220817 w 4992467"/>
              <a:gd name="connsiteY58" fmla="*/ 85725 h 2143125"/>
              <a:gd name="connsiteX59" fmla="*/ 3249392 w 4992467"/>
              <a:gd name="connsiteY59" fmla="*/ 95250 h 2143125"/>
              <a:gd name="connsiteX60" fmla="*/ 3363692 w 4992467"/>
              <a:gd name="connsiteY60" fmla="*/ 104775 h 2143125"/>
              <a:gd name="connsiteX61" fmla="*/ 3420842 w 4992467"/>
              <a:gd name="connsiteY61" fmla="*/ 133350 h 2143125"/>
              <a:gd name="connsiteX62" fmla="*/ 3449417 w 4992467"/>
              <a:gd name="connsiteY62" fmla="*/ 161925 h 2143125"/>
              <a:gd name="connsiteX63" fmla="*/ 3506567 w 4992467"/>
              <a:gd name="connsiteY63" fmla="*/ 200025 h 2143125"/>
              <a:gd name="connsiteX64" fmla="*/ 3535142 w 4992467"/>
              <a:gd name="connsiteY64" fmla="*/ 219075 h 2143125"/>
              <a:gd name="connsiteX65" fmla="*/ 3563717 w 4992467"/>
              <a:gd name="connsiteY65" fmla="*/ 247650 h 2143125"/>
              <a:gd name="connsiteX66" fmla="*/ 3620867 w 4992467"/>
              <a:gd name="connsiteY66" fmla="*/ 266700 h 2143125"/>
              <a:gd name="connsiteX67" fmla="*/ 3678017 w 4992467"/>
              <a:gd name="connsiteY67" fmla="*/ 295275 h 2143125"/>
              <a:gd name="connsiteX68" fmla="*/ 3706592 w 4992467"/>
              <a:gd name="connsiteY68" fmla="*/ 314325 h 2143125"/>
              <a:gd name="connsiteX69" fmla="*/ 3744692 w 4992467"/>
              <a:gd name="connsiteY69" fmla="*/ 323850 h 2143125"/>
              <a:gd name="connsiteX70" fmla="*/ 3887567 w 4992467"/>
              <a:gd name="connsiteY70" fmla="*/ 342900 h 2143125"/>
              <a:gd name="connsiteX71" fmla="*/ 3944717 w 4992467"/>
              <a:gd name="connsiteY71" fmla="*/ 361950 h 2143125"/>
              <a:gd name="connsiteX72" fmla="*/ 3973292 w 4992467"/>
              <a:gd name="connsiteY72" fmla="*/ 371475 h 2143125"/>
              <a:gd name="connsiteX73" fmla="*/ 4030442 w 4992467"/>
              <a:gd name="connsiteY73" fmla="*/ 419100 h 2143125"/>
              <a:gd name="connsiteX74" fmla="*/ 4087592 w 4992467"/>
              <a:gd name="connsiteY74" fmla="*/ 457200 h 2143125"/>
              <a:gd name="connsiteX75" fmla="*/ 4116167 w 4992467"/>
              <a:gd name="connsiteY75" fmla="*/ 476250 h 2143125"/>
              <a:gd name="connsiteX76" fmla="*/ 4173317 w 4992467"/>
              <a:gd name="connsiteY76" fmla="*/ 514350 h 2143125"/>
              <a:gd name="connsiteX77" fmla="*/ 4201892 w 4992467"/>
              <a:gd name="connsiteY77" fmla="*/ 533400 h 2143125"/>
              <a:gd name="connsiteX78" fmla="*/ 4230467 w 4992467"/>
              <a:gd name="connsiteY78" fmla="*/ 542925 h 2143125"/>
              <a:gd name="connsiteX79" fmla="*/ 4259042 w 4992467"/>
              <a:gd name="connsiteY79" fmla="*/ 571500 h 2143125"/>
              <a:gd name="connsiteX80" fmla="*/ 4316192 w 4992467"/>
              <a:gd name="connsiteY80" fmla="*/ 600075 h 2143125"/>
              <a:gd name="connsiteX81" fmla="*/ 4344767 w 4992467"/>
              <a:gd name="connsiteY81" fmla="*/ 628650 h 2143125"/>
              <a:gd name="connsiteX82" fmla="*/ 4373342 w 4992467"/>
              <a:gd name="connsiteY82" fmla="*/ 638175 h 2143125"/>
              <a:gd name="connsiteX83" fmla="*/ 4459067 w 4992467"/>
              <a:gd name="connsiteY83" fmla="*/ 695325 h 2143125"/>
              <a:gd name="connsiteX84" fmla="*/ 4487642 w 4992467"/>
              <a:gd name="connsiteY84" fmla="*/ 714375 h 2143125"/>
              <a:gd name="connsiteX85" fmla="*/ 4516217 w 4992467"/>
              <a:gd name="connsiteY85" fmla="*/ 733425 h 2143125"/>
              <a:gd name="connsiteX86" fmla="*/ 4601942 w 4992467"/>
              <a:gd name="connsiteY86" fmla="*/ 809625 h 2143125"/>
              <a:gd name="connsiteX87" fmla="*/ 4630517 w 4992467"/>
              <a:gd name="connsiteY87" fmla="*/ 819150 h 2143125"/>
              <a:gd name="connsiteX88" fmla="*/ 4687667 w 4992467"/>
              <a:gd name="connsiteY88" fmla="*/ 857250 h 2143125"/>
              <a:gd name="connsiteX89" fmla="*/ 4754342 w 4992467"/>
              <a:gd name="connsiteY89" fmla="*/ 876300 h 2143125"/>
              <a:gd name="connsiteX90" fmla="*/ 4782917 w 4992467"/>
              <a:gd name="connsiteY90" fmla="*/ 885825 h 2143125"/>
              <a:gd name="connsiteX91" fmla="*/ 4849592 w 4992467"/>
              <a:gd name="connsiteY91" fmla="*/ 904875 h 2143125"/>
              <a:gd name="connsiteX92" fmla="*/ 4878167 w 4992467"/>
              <a:gd name="connsiteY92" fmla="*/ 923925 h 2143125"/>
              <a:gd name="connsiteX93" fmla="*/ 4906742 w 4992467"/>
              <a:gd name="connsiteY93" fmla="*/ 933450 h 2143125"/>
              <a:gd name="connsiteX94" fmla="*/ 4963892 w 4992467"/>
              <a:gd name="connsiteY94" fmla="*/ 971550 h 2143125"/>
              <a:gd name="connsiteX95" fmla="*/ 4992467 w 4992467"/>
              <a:gd name="connsiteY95" fmla="*/ 1008111 h 2143125"/>
              <a:gd name="connsiteX96" fmla="*/ 4220942 w 4992467"/>
              <a:gd name="connsiteY96" fmla="*/ 2038350 h 2143125"/>
              <a:gd name="connsiteX97" fmla="*/ 4154267 w 4992467"/>
              <a:gd name="connsiteY97" fmla="*/ 2114550 h 2143125"/>
              <a:gd name="connsiteX98" fmla="*/ 4106642 w 4992467"/>
              <a:gd name="connsiteY98" fmla="*/ 2124075 h 2143125"/>
              <a:gd name="connsiteX99" fmla="*/ 3906617 w 4992467"/>
              <a:gd name="connsiteY99" fmla="*/ 2143125 h 2143125"/>
              <a:gd name="connsiteX100" fmla="*/ 3458942 w 4992467"/>
              <a:gd name="connsiteY100" fmla="*/ 2124075 h 2143125"/>
              <a:gd name="connsiteX101" fmla="*/ 3344642 w 4992467"/>
              <a:gd name="connsiteY101" fmla="*/ 2095500 h 2143125"/>
              <a:gd name="connsiteX102" fmla="*/ 3297017 w 4992467"/>
              <a:gd name="connsiteY102" fmla="*/ 2085975 h 2143125"/>
              <a:gd name="connsiteX103" fmla="*/ 3068417 w 4992467"/>
              <a:gd name="connsiteY103" fmla="*/ 2095500 h 2143125"/>
              <a:gd name="connsiteX104" fmla="*/ 3030317 w 4992467"/>
              <a:gd name="connsiteY104" fmla="*/ 2105025 h 2143125"/>
              <a:gd name="connsiteX105" fmla="*/ 2925542 w 4992467"/>
              <a:gd name="connsiteY105" fmla="*/ 2114550 h 2143125"/>
              <a:gd name="connsiteX106" fmla="*/ 2858867 w 4992467"/>
              <a:gd name="connsiteY106" fmla="*/ 2124075 h 2143125"/>
              <a:gd name="connsiteX107" fmla="*/ 2011142 w 4992467"/>
              <a:gd name="connsiteY107" fmla="*/ 2114550 h 2143125"/>
              <a:gd name="connsiteX108" fmla="*/ 1887317 w 4992467"/>
              <a:gd name="connsiteY108" fmla="*/ 2095500 h 2143125"/>
              <a:gd name="connsiteX109" fmla="*/ 1639667 w 4992467"/>
              <a:gd name="connsiteY109" fmla="*/ 2085975 h 2143125"/>
              <a:gd name="connsiteX110" fmla="*/ 1553942 w 4992467"/>
              <a:gd name="connsiteY110" fmla="*/ 2076450 h 2143125"/>
              <a:gd name="connsiteX111" fmla="*/ 1525367 w 4992467"/>
              <a:gd name="connsiteY111" fmla="*/ 2066925 h 2143125"/>
              <a:gd name="connsiteX112" fmla="*/ 687167 w 4992467"/>
              <a:gd name="connsiteY112" fmla="*/ 2085975 h 2143125"/>
              <a:gd name="connsiteX113" fmla="*/ 620492 w 4992467"/>
              <a:gd name="connsiteY113" fmla="*/ 2076450 h 2143125"/>
              <a:gd name="connsiteX114" fmla="*/ 572867 w 4992467"/>
              <a:gd name="connsiteY11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1367 w 4992467"/>
              <a:gd name="connsiteY13" fmla="*/ 809625 h 2143125"/>
              <a:gd name="connsiteX14" fmla="*/ 68042 w 4992467"/>
              <a:gd name="connsiteY14" fmla="*/ 733425 h 2143125"/>
              <a:gd name="connsiteX15" fmla="*/ 96617 w 4992467"/>
              <a:gd name="connsiteY15" fmla="*/ 714375 h 2143125"/>
              <a:gd name="connsiteX16" fmla="*/ 125192 w 4992467"/>
              <a:gd name="connsiteY16" fmla="*/ 695325 h 2143125"/>
              <a:gd name="connsiteX17" fmla="*/ 172817 w 4992467"/>
              <a:gd name="connsiteY17" fmla="*/ 647700 h 2143125"/>
              <a:gd name="connsiteX18" fmla="*/ 201392 w 4992467"/>
              <a:gd name="connsiteY18" fmla="*/ 638175 h 2143125"/>
              <a:gd name="connsiteX19" fmla="*/ 258542 w 4992467"/>
              <a:gd name="connsiteY19" fmla="*/ 600075 h 2143125"/>
              <a:gd name="connsiteX20" fmla="*/ 315692 w 4992467"/>
              <a:gd name="connsiteY20" fmla="*/ 571500 h 2143125"/>
              <a:gd name="connsiteX21" fmla="*/ 344267 w 4992467"/>
              <a:gd name="connsiteY21" fmla="*/ 561975 h 2143125"/>
              <a:gd name="connsiteX22" fmla="*/ 401417 w 4992467"/>
              <a:gd name="connsiteY22" fmla="*/ 523875 h 2143125"/>
              <a:gd name="connsiteX23" fmla="*/ 429992 w 4992467"/>
              <a:gd name="connsiteY23" fmla="*/ 504825 h 2143125"/>
              <a:gd name="connsiteX24" fmla="*/ 458567 w 4992467"/>
              <a:gd name="connsiteY24" fmla="*/ 495300 h 2143125"/>
              <a:gd name="connsiteX25" fmla="*/ 487142 w 4992467"/>
              <a:gd name="connsiteY25" fmla="*/ 476250 h 2143125"/>
              <a:gd name="connsiteX26" fmla="*/ 544292 w 4992467"/>
              <a:gd name="connsiteY26" fmla="*/ 457200 h 2143125"/>
              <a:gd name="connsiteX27" fmla="*/ 649067 w 4992467"/>
              <a:gd name="connsiteY27" fmla="*/ 428625 h 2143125"/>
              <a:gd name="connsiteX28" fmla="*/ 830042 w 4992467"/>
              <a:gd name="connsiteY28" fmla="*/ 409575 h 2143125"/>
              <a:gd name="connsiteX29" fmla="*/ 925292 w 4992467"/>
              <a:gd name="connsiteY29" fmla="*/ 381000 h 2143125"/>
              <a:gd name="connsiteX30" fmla="*/ 953867 w 4992467"/>
              <a:gd name="connsiteY30" fmla="*/ 361950 h 2143125"/>
              <a:gd name="connsiteX31" fmla="*/ 1011017 w 4992467"/>
              <a:gd name="connsiteY31" fmla="*/ 342900 h 2143125"/>
              <a:gd name="connsiteX32" fmla="*/ 1096742 w 4992467"/>
              <a:gd name="connsiteY32" fmla="*/ 304800 h 2143125"/>
              <a:gd name="connsiteX33" fmla="*/ 1182467 w 4992467"/>
              <a:gd name="connsiteY33" fmla="*/ 285750 h 2143125"/>
              <a:gd name="connsiteX34" fmla="*/ 1220567 w 4992467"/>
              <a:gd name="connsiteY34" fmla="*/ 276225 h 2143125"/>
              <a:gd name="connsiteX35" fmla="*/ 1411067 w 4992467"/>
              <a:gd name="connsiteY35" fmla="*/ 266700 h 2143125"/>
              <a:gd name="connsiteX36" fmla="*/ 1458692 w 4992467"/>
              <a:gd name="connsiteY36" fmla="*/ 257175 h 2143125"/>
              <a:gd name="connsiteX37" fmla="*/ 1487267 w 4992467"/>
              <a:gd name="connsiteY37" fmla="*/ 247650 h 2143125"/>
              <a:gd name="connsiteX38" fmla="*/ 1544417 w 4992467"/>
              <a:gd name="connsiteY38" fmla="*/ 238125 h 2143125"/>
              <a:gd name="connsiteX39" fmla="*/ 1658717 w 4992467"/>
              <a:gd name="connsiteY39" fmla="*/ 247650 h 2143125"/>
              <a:gd name="connsiteX40" fmla="*/ 1868267 w 4992467"/>
              <a:gd name="connsiteY40" fmla="*/ 228600 h 2143125"/>
              <a:gd name="connsiteX41" fmla="*/ 1953992 w 4992467"/>
              <a:gd name="connsiteY41" fmla="*/ 200025 h 2143125"/>
              <a:gd name="connsiteX42" fmla="*/ 1982567 w 4992467"/>
              <a:gd name="connsiteY42" fmla="*/ 190500 h 2143125"/>
              <a:gd name="connsiteX43" fmla="*/ 2011142 w 4992467"/>
              <a:gd name="connsiteY43" fmla="*/ 171450 h 2143125"/>
              <a:gd name="connsiteX44" fmla="*/ 2068292 w 4992467"/>
              <a:gd name="connsiteY44" fmla="*/ 152400 h 2143125"/>
              <a:gd name="connsiteX45" fmla="*/ 2154017 w 4992467"/>
              <a:gd name="connsiteY45" fmla="*/ 114300 h 2143125"/>
              <a:gd name="connsiteX46" fmla="*/ 2496917 w 4992467"/>
              <a:gd name="connsiteY46" fmla="*/ 95250 h 2143125"/>
              <a:gd name="connsiteX47" fmla="*/ 2582642 w 4992467"/>
              <a:gd name="connsiteY47" fmla="*/ 66675 h 2143125"/>
              <a:gd name="connsiteX48" fmla="*/ 2611217 w 4992467"/>
              <a:gd name="connsiteY48" fmla="*/ 57150 h 2143125"/>
              <a:gd name="connsiteX49" fmla="*/ 2639792 w 4992467"/>
              <a:gd name="connsiteY49" fmla="*/ 38100 h 2143125"/>
              <a:gd name="connsiteX50" fmla="*/ 2696942 w 4992467"/>
              <a:gd name="connsiteY50" fmla="*/ 19050 h 2143125"/>
              <a:gd name="connsiteX51" fmla="*/ 2763617 w 4992467"/>
              <a:gd name="connsiteY51" fmla="*/ 0 h 2143125"/>
              <a:gd name="connsiteX52" fmla="*/ 2982692 w 4992467"/>
              <a:gd name="connsiteY52" fmla="*/ 9525 h 2143125"/>
              <a:gd name="connsiteX53" fmla="*/ 3039842 w 4992467"/>
              <a:gd name="connsiteY53" fmla="*/ 28575 h 2143125"/>
              <a:gd name="connsiteX54" fmla="*/ 3077942 w 4992467"/>
              <a:gd name="connsiteY54" fmla="*/ 38100 h 2143125"/>
              <a:gd name="connsiteX55" fmla="*/ 3135092 w 4992467"/>
              <a:gd name="connsiteY55" fmla="*/ 57150 h 2143125"/>
              <a:gd name="connsiteX56" fmla="*/ 3192242 w 4992467"/>
              <a:gd name="connsiteY56" fmla="*/ 76200 h 2143125"/>
              <a:gd name="connsiteX57" fmla="*/ 3220817 w 4992467"/>
              <a:gd name="connsiteY57" fmla="*/ 85725 h 2143125"/>
              <a:gd name="connsiteX58" fmla="*/ 3249392 w 4992467"/>
              <a:gd name="connsiteY58" fmla="*/ 95250 h 2143125"/>
              <a:gd name="connsiteX59" fmla="*/ 3363692 w 4992467"/>
              <a:gd name="connsiteY59" fmla="*/ 104775 h 2143125"/>
              <a:gd name="connsiteX60" fmla="*/ 3420842 w 4992467"/>
              <a:gd name="connsiteY60" fmla="*/ 133350 h 2143125"/>
              <a:gd name="connsiteX61" fmla="*/ 3449417 w 4992467"/>
              <a:gd name="connsiteY61" fmla="*/ 161925 h 2143125"/>
              <a:gd name="connsiteX62" fmla="*/ 3506567 w 4992467"/>
              <a:gd name="connsiteY62" fmla="*/ 200025 h 2143125"/>
              <a:gd name="connsiteX63" fmla="*/ 3535142 w 4992467"/>
              <a:gd name="connsiteY63" fmla="*/ 219075 h 2143125"/>
              <a:gd name="connsiteX64" fmla="*/ 3563717 w 4992467"/>
              <a:gd name="connsiteY64" fmla="*/ 247650 h 2143125"/>
              <a:gd name="connsiteX65" fmla="*/ 3620867 w 4992467"/>
              <a:gd name="connsiteY65" fmla="*/ 266700 h 2143125"/>
              <a:gd name="connsiteX66" fmla="*/ 3678017 w 4992467"/>
              <a:gd name="connsiteY66" fmla="*/ 295275 h 2143125"/>
              <a:gd name="connsiteX67" fmla="*/ 3706592 w 4992467"/>
              <a:gd name="connsiteY67" fmla="*/ 314325 h 2143125"/>
              <a:gd name="connsiteX68" fmla="*/ 3744692 w 4992467"/>
              <a:gd name="connsiteY68" fmla="*/ 323850 h 2143125"/>
              <a:gd name="connsiteX69" fmla="*/ 3887567 w 4992467"/>
              <a:gd name="connsiteY69" fmla="*/ 342900 h 2143125"/>
              <a:gd name="connsiteX70" fmla="*/ 3944717 w 4992467"/>
              <a:gd name="connsiteY70" fmla="*/ 361950 h 2143125"/>
              <a:gd name="connsiteX71" fmla="*/ 3973292 w 4992467"/>
              <a:gd name="connsiteY71" fmla="*/ 371475 h 2143125"/>
              <a:gd name="connsiteX72" fmla="*/ 4030442 w 4992467"/>
              <a:gd name="connsiteY72" fmla="*/ 419100 h 2143125"/>
              <a:gd name="connsiteX73" fmla="*/ 4087592 w 4992467"/>
              <a:gd name="connsiteY73" fmla="*/ 457200 h 2143125"/>
              <a:gd name="connsiteX74" fmla="*/ 4116167 w 4992467"/>
              <a:gd name="connsiteY74" fmla="*/ 476250 h 2143125"/>
              <a:gd name="connsiteX75" fmla="*/ 4173317 w 4992467"/>
              <a:gd name="connsiteY75" fmla="*/ 514350 h 2143125"/>
              <a:gd name="connsiteX76" fmla="*/ 4201892 w 4992467"/>
              <a:gd name="connsiteY76" fmla="*/ 533400 h 2143125"/>
              <a:gd name="connsiteX77" fmla="*/ 4230467 w 4992467"/>
              <a:gd name="connsiteY77" fmla="*/ 542925 h 2143125"/>
              <a:gd name="connsiteX78" fmla="*/ 4259042 w 4992467"/>
              <a:gd name="connsiteY78" fmla="*/ 571500 h 2143125"/>
              <a:gd name="connsiteX79" fmla="*/ 4316192 w 4992467"/>
              <a:gd name="connsiteY79" fmla="*/ 600075 h 2143125"/>
              <a:gd name="connsiteX80" fmla="*/ 4344767 w 4992467"/>
              <a:gd name="connsiteY80" fmla="*/ 628650 h 2143125"/>
              <a:gd name="connsiteX81" fmla="*/ 4373342 w 4992467"/>
              <a:gd name="connsiteY81" fmla="*/ 638175 h 2143125"/>
              <a:gd name="connsiteX82" fmla="*/ 4459067 w 4992467"/>
              <a:gd name="connsiteY82" fmla="*/ 695325 h 2143125"/>
              <a:gd name="connsiteX83" fmla="*/ 4487642 w 4992467"/>
              <a:gd name="connsiteY83" fmla="*/ 714375 h 2143125"/>
              <a:gd name="connsiteX84" fmla="*/ 4516217 w 4992467"/>
              <a:gd name="connsiteY84" fmla="*/ 733425 h 2143125"/>
              <a:gd name="connsiteX85" fmla="*/ 4601942 w 4992467"/>
              <a:gd name="connsiteY85" fmla="*/ 809625 h 2143125"/>
              <a:gd name="connsiteX86" fmla="*/ 4630517 w 4992467"/>
              <a:gd name="connsiteY86" fmla="*/ 819150 h 2143125"/>
              <a:gd name="connsiteX87" fmla="*/ 4687667 w 4992467"/>
              <a:gd name="connsiteY87" fmla="*/ 857250 h 2143125"/>
              <a:gd name="connsiteX88" fmla="*/ 4754342 w 4992467"/>
              <a:gd name="connsiteY88" fmla="*/ 876300 h 2143125"/>
              <a:gd name="connsiteX89" fmla="*/ 4782917 w 4992467"/>
              <a:gd name="connsiteY89" fmla="*/ 885825 h 2143125"/>
              <a:gd name="connsiteX90" fmla="*/ 4849592 w 4992467"/>
              <a:gd name="connsiteY90" fmla="*/ 904875 h 2143125"/>
              <a:gd name="connsiteX91" fmla="*/ 4878167 w 4992467"/>
              <a:gd name="connsiteY91" fmla="*/ 923925 h 2143125"/>
              <a:gd name="connsiteX92" fmla="*/ 4906742 w 4992467"/>
              <a:gd name="connsiteY92" fmla="*/ 933450 h 2143125"/>
              <a:gd name="connsiteX93" fmla="*/ 4963892 w 4992467"/>
              <a:gd name="connsiteY93" fmla="*/ 971550 h 2143125"/>
              <a:gd name="connsiteX94" fmla="*/ 4992467 w 4992467"/>
              <a:gd name="connsiteY94" fmla="*/ 1008111 h 2143125"/>
              <a:gd name="connsiteX95" fmla="*/ 4220942 w 4992467"/>
              <a:gd name="connsiteY95" fmla="*/ 2038350 h 2143125"/>
              <a:gd name="connsiteX96" fmla="*/ 4154267 w 4992467"/>
              <a:gd name="connsiteY96" fmla="*/ 2114550 h 2143125"/>
              <a:gd name="connsiteX97" fmla="*/ 4106642 w 4992467"/>
              <a:gd name="connsiteY97" fmla="*/ 2124075 h 2143125"/>
              <a:gd name="connsiteX98" fmla="*/ 3906617 w 4992467"/>
              <a:gd name="connsiteY98" fmla="*/ 2143125 h 2143125"/>
              <a:gd name="connsiteX99" fmla="*/ 3458942 w 4992467"/>
              <a:gd name="connsiteY99" fmla="*/ 2124075 h 2143125"/>
              <a:gd name="connsiteX100" fmla="*/ 3344642 w 4992467"/>
              <a:gd name="connsiteY100" fmla="*/ 2095500 h 2143125"/>
              <a:gd name="connsiteX101" fmla="*/ 3297017 w 4992467"/>
              <a:gd name="connsiteY101" fmla="*/ 2085975 h 2143125"/>
              <a:gd name="connsiteX102" fmla="*/ 3068417 w 4992467"/>
              <a:gd name="connsiteY102" fmla="*/ 2095500 h 2143125"/>
              <a:gd name="connsiteX103" fmla="*/ 3030317 w 4992467"/>
              <a:gd name="connsiteY103" fmla="*/ 2105025 h 2143125"/>
              <a:gd name="connsiteX104" fmla="*/ 2925542 w 4992467"/>
              <a:gd name="connsiteY104" fmla="*/ 2114550 h 2143125"/>
              <a:gd name="connsiteX105" fmla="*/ 2858867 w 4992467"/>
              <a:gd name="connsiteY105" fmla="*/ 2124075 h 2143125"/>
              <a:gd name="connsiteX106" fmla="*/ 2011142 w 4992467"/>
              <a:gd name="connsiteY106" fmla="*/ 2114550 h 2143125"/>
              <a:gd name="connsiteX107" fmla="*/ 1887317 w 4992467"/>
              <a:gd name="connsiteY107" fmla="*/ 2095500 h 2143125"/>
              <a:gd name="connsiteX108" fmla="*/ 1639667 w 4992467"/>
              <a:gd name="connsiteY108" fmla="*/ 2085975 h 2143125"/>
              <a:gd name="connsiteX109" fmla="*/ 1553942 w 4992467"/>
              <a:gd name="connsiteY109" fmla="*/ 2076450 h 2143125"/>
              <a:gd name="connsiteX110" fmla="*/ 1525367 w 4992467"/>
              <a:gd name="connsiteY110" fmla="*/ 2066925 h 2143125"/>
              <a:gd name="connsiteX111" fmla="*/ 687167 w 4992467"/>
              <a:gd name="connsiteY111" fmla="*/ 2085975 h 2143125"/>
              <a:gd name="connsiteX112" fmla="*/ 620492 w 4992467"/>
              <a:gd name="connsiteY112" fmla="*/ 2076450 h 2143125"/>
              <a:gd name="connsiteX113" fmla="*/ 572867 w 4992467"/>
              <a:gd name="connsiteY11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1367 w 4992467"/>
              <a:gd name="connsiteY12" fmla="*/ 809625 h 2143125"/>
              <a:gd name="connsiteX13" fmla="*/ 68042 w 4992467"/>
              <a:gd name="connsiteY13" fmla="*/ 733425 h 2143125"/>
              <a:gd name="connsiteX14" fmla="*/ 96617 w 4992467"/>
              <a:gd name="connsiteY14" fmla="*/ 714375 h 2143125"/>
              <a:gd name="connsiteX15" fmla="*/ 125192 w 4992467"/>
              <a:gd name="connsiteY15" fmla="*/ 695325 h 2143125"/>
              <a:gd name="connsiteX16" fmla="*/ 172817 w 4992467"/>
              <a:gd name="connsiteY16" fmla="*/ 647700 h 2143125"/>
              <a:gd name="connsiteX17" fmla="*/ 201392 w 4992467"/>
              <a:gd name="connsiteY17" fmla="*/ 638175 h 2143125"/>
              <a:gd name="connsiteX18" fmla="*/ 258542 w 4992467"/>
              <a:gd name="connsiteY18" fmla="*/ 600075 h 2143125"/>
              <a:gd name="connsiteX19" fmla="*/ 315692 w 4992467"/>
              <a:gd name="connsiteY19" fmla="*/ 571500 h 2143125"/>
              <a:gd name="connsiteX20" fmla="*/ 344267 w 4992467"/>
              <a:gd name="connsiteY20" fmla="*/ 561975 h 2143125"/>
              <a:gd name="connsiteX21" fmla="*/ 401417 w 4992467"/>
              <a:gd name="connsiteY21" fmla="*/ 523875 h 2143125"/>
              <a:gd name="connsiteX22" fmla="*/ 429992 w 4992467"/>
              <a:gd name="connsiteY22" fmla="*/ 504825 h 2143125"/>
              <a:gd name="connsiteX23" fmla="*/ 458567 w 4992467"/>
              <a:gd name="connsiteY23" fmla="*/ 495300 h 2143125"/>
              <a:gd name="connsiteX24" fmla="*/ 487142 w 4992467"/>
              <a:gd name="connsiteY24" fmla="*/ 476250 h 2143125"/>
              <a:gd name="connsiteX25" fmla="*/ 544292 w 4992467"/>
              <a:gd name="connsiteY25" fmla="*/ 457200 h 2143125"/>
              <a:gd name="connsiteX26" fmla="*/ 649067 w 4992467"/>
              <a:gd name="connsiteY26" fmla="*/ 428625 h 2143125"/>
              <a:gd name="connsiteX27" fmla="*/ 830042 w 4992467"/>
              <a:gd name="connsiteY27" fmla="*/ 409575 h 2143125"/>
              <a:gd name="connsiteX28" fmla="*/ 925292 w 4992467"/>
              <a:gd name="connsiteY28" fmla="*/ 381000 h 2143125"/>
              <a:gd name="connsiteX29" fmla="*/ 953867 w 4992467"/>
              <a:gd name="connsiteY29" fmla="*/ 361950 h 2143125"/>
              <a:gd name="connsiteX30" fmla="*/ 1011017 w 4992467"/>
              <a:gd name="connsiteY30" fmla="*/ 342900 h 2143125"/>
              <a:gd name="connsiteX31" fmla="*/ 1096742 w 4992467"/>
              <a:gd name="connsiteY31" fmla="*/ 304800 h 2143125"/>
              <a:gd name="connsiteX32" fmla="*/ 1182467 w 4992467"/>
              <a:gd name="connsiteY32" fmla="*/ 285750 h 2143125"/>
              <a:gd name="connsiteX33" fmla="*/ 1220567 w 4992467"/>
              <a:gd name="connsiteY33" fmla="*/ 276225 h 2143125"/>
              <a:gd name="connsiteX34" fmla="*/ 1411067 w 4992467"/>
              <a:gd name="connsiteY34" fmla="*/ 266700 h 2143125"/>
              <a:gd name="connsiteX35" fmla="*/ 1458692 w 4992467"/>
              <a:gd name="connsiteY35" fmla="*/ 257175 h 2143125"/>
              <a:gd name="connsiteX36" fmla="*/ 1487267 w 4992467"/>
              <a:gd name="connsiteY36" fmla="*/ 247650 h 2143125"/>
              <a:gd name="connsiteX37" fmla="*/ 1544417 w 4992467"/>
              <a:gd name="connsiteY37" fmla="*/ 238125 h 2143125"/>
              <a:gd name="connsiteX38" fmla="*/ 1658717 w 4992467"/>
              <a:gd name="connsiteY38" fmla="*/ 247650 h 2143125"/>
              <a:gd name="connsiteX39" fmla="*/ 1868267 w 4992467"/>
              <a:gd name="connsiteY39" fmla="*/ 228600 h 2143125"/>
              <a:gd name="connsiteX40" fmla="*/ 1953992 w 4992467"/>
              <a:gd name="connsiteY40" fmla="*/ 200025 h 2143125"/>
              <a:gd name="connsiteX41" fmla="*/ 1982567 w 4992467"/>
              <a:gd name="connsiteY41" fmla="*/ 190500 h 2143125"/>
              <a:gd name="connsiteX42" fmla="*/ 2011142 w 4992467"/>
              <a:gd name="connsiteY42" fmla="*/ 171450 h 2143125"/>
              <a:gd name="connsiteX43" fmla="*/ 2068292 w 4992467"/>
              <a:gd name="connsiteY43" fmla="*/ 152400 h 2143125"/>
              <a:gd name="connsiteX44" fmla="*/ 2154017 w 4992467"/>
              <a:gd name="connsiteY44" fmla="*/ 114300 h 2143125"/>
              <a:gd name="connsiteX45" fmla="*/ 2496917 w 4992467"/>
              <a:gd name="connsiteY45" fmla="*/ 95250 h 2143125"/>
              <a:gd name="connsiteX46" fmla="*/ 2582642 w 4992467"/>
              <a:gd name="connsiteY46" fmla="*/ 66675 h 2143125"/>
              <a:gd name="connsiteX47" fmla="*/ 2611217 w 4992467"/>
              <a:gd name="connsiteY47" fmla="*/ 57150 h 2143125"/>
              <a:gd name="connsiteX48" fmla="*/ 2639792 w 4992467"/>
              <a:gd name="connsiteY48" fmla="*/ 38100 h 2143125"/>
              <a:gd name="connsiteX49" fmla="*/ 2696942 w 4992467"/>
              <a:gd name="connsiteY49" fmla="*/ 19050 h 2143125"/>
              <a:gd name="connsiteX50" fmla="*/ 2763617 w 4992467"/>
              <a:gd name="connsiteY50" fmla="*/ 0 h 2143125"/>
              <a:gd name="connsiteX51" fmla="*/ 2982692 w 4992467"/>
              <a:gd name="connsiteY51" fmla="*/ 9525 h 2143125"/>
              <a:gd name="connsiteX52" fmla="*/ 3039842 w 4992467"/>
              <a:gd name="connsiteY52" fmla="*/ 28575 h 2143125"/>
              <a:gd name="connsiteX53" fmla="*/ 3077942 w 4992467"/>
              <a:gd name="connsiteY53" fmla="*/ 38100 h 2143125"/>
              <a:gd name="connsiteX54" fmla="*/ 3135092 w 4992467"/>
              <a:gd name="connsiteY54" fmla="*/ 57150 h 2143125"/>
              <a:gd name="connsiteX55" fmla="*/ 3192242 w 4992467"/>
              <a:gd name="connsiteY55" fmla="*/ 76200 h 2143125"/>
              <a:gd name="connsiteX56" fmla="*/ 3220817 w 4992467"/>
              <a:gd name="connsiteY56" fmla="*/ 85725 h 2143125"/>
              <a:gd name="connsiteX57" fmla="*/ 3249392 w 4992467"/>
              <a:gd name="connsiteY57" fmla="*/ 95250 h 2143125"/>
              <a:gd name="connsiteX58" fmla="*/ 3363692 w 4992467"/>
              <a:gd name="connsiteY58" fmla="*/ 104775 h 2143125"/>
              <a:gd name="connsiteX59" fmla="*/ 3420842 w 4992467"/>
              <a:gd name="connsiteY59" fmla="*/ 133350 h 2143125"/>
              <a:gd name="connsiteX60" fmla="*/ 3449417 w 4992467"/>
              <a:gd name="connsiteY60" fmla="*/ 161925 h 2143125"/>
              <a:gd name="connsiteX61" fmla="*/ 3506567 w 4992467"/>
              <a:gd name="connsiteY61" fmla="*/ 200025 h 2143125"/>
              <a:gd name="connsiteX62" fmla="*/ 3535142 w 4992467"/>
              <a:gd name="connsiteY62" fmla="*/ 219075 h 2143125"/>
              <a:gd name="connsiteX63" fmla="*/ 3563717 w 4992467"/>
              <a:gd name="connsiteY63" fmla="*/ 247650 h 2143125"/>
              <a:gd name="connsiteX64" fmla="*/ 3620867 w 4992467"/>
              <a:gd name="connsiteY64" fmla="*/ 266700 h 2143125"/>
              <a:gd name="connsiteX65" fmla="*/ 3678017 w 4992467"/>
              <a:gd name="connsiteY65" fmla="*/ 295275 h 2143125"/>
              <a:gd name="connsiteX66" fmla="*/ 3706592 w 4992467"/>
              <a:gd name="connsiteY66" fmla="*/ 314325 h 2143125"/>
              <a:gd name="connsiteX67" fmla="*/ 3744692 w 4992467"/>
              <a:gd name="connsiteY67" fmla="*/ 323850 h 2143125"/>
              <a:gd name="connsiteX68" fmla="*/ 3887567 w 4992467"/>
              <a:gd name="connsiteY68" fmla="*/ 342900 h 2143125"/>
              <a:gd name="connsiteX69" fmla="*/ 3944717 w 4992467"/>
              <a:gd name="connsiteY69" fmla="*/ 361950 h 2143125"/>
              <a:gd name="connsiteX70" fmla="*/ 3973292 w 4992467"/>
              <a:gd name="connsiteY70" fmla="*/ 371475 h 2143125"/>
              <a:gd name="connsiteX71" fmla="*/ 4030442 w 4992467"/>
              <a:gd name="connsiteY71" fmla="*/ 419100 h 2143125"/>
              <a:gd name="connsiteX72" fmla="*/ 4087592 w 4992467"/>
              <a:gd name="connsiteY72" fmla="*/ 457200 h 2143125"/>
              <a:gd name="connsiteX73" fmla="*/ 4116167 w 4992467"/>
              <a:gd name="connsiteY73" fmla="*/ 476250 h 2143125"/>
              <a:gd name="connsiteX74" fmla="*/ 4173317 w 4992467"/>
              <a:gd name="connsiteY74" fmla="*/ 514350 h 2143125"/>
              <a:gd name="connsiteX75" fmla="*/ 4201892 w 4992467"/>
              <a:gd name="connsiteY75" fmla="*/ 533400 h 2143125"/>
              <a:gd name="connsiteX76" fmla="*/ 4230467 w 4992467"/>
              <a:gd name="connsiteY76" fmla="*/ 542925 h 2143125"/>
              <a:gd name="connsiteX77" fmla="*/ 4259042 w 4992467"/>
              <a:gd name="connsiteY77" fmla="*/ 571500 h 2143125"/>
              <a:gd name="connsiteX78" fmla="*/ 4316192 w 4992467"/>
              <a:gd name="connsiteY78" fmla="*/ 600075 h 2143125"/>
              <a:gd name="connsiteX79" fmla="*/ 4344767 w 4992467"/>
              <a:gd name="connsiteY79" fmla="*/ 628650 h 2143125"/>
              <a:gd name="connsiteX80" fmla="*/ 4373342 w 4992467"/>
              <a:gd name="connsiteY80" fmla="*/ 638175 h 2143125"/>
              <a:gd name="connsiteX81" fmla="*/ 4459067 w 4992467"/>
              <a:gd name="connsiteY81" fmla="*/ 695325 h 2143125"/>
              <a:gd name="connsiteX82" fmla="*/ 4487642 w 4992467"/>
              <a:gd name="connsiteY82" fmla="*/ 714375 h 2143125"/>
              <a:gd name="connsiteX83" fmla="*/ 4516217 w 4992467"/>
              <a:gd name="connsiteY83" fmla="*/ 733425 h 2143125"/>
              <a:gd name="connsiteX84" fmla="*/ 4601942 w 4992467"/>
              <a:gd name="connsiteY84" fmla="*/ 809625 h 2143125"/>
              <a:gd name="connsiteX85" fmla="*/ 4630517 w 4992467"/>
              <a:gd name="connsiteY85" fmla="*/ 819150 h 2143125"/>
              <a:gd name="connsiteX86" fmla="*/ 4687667 w 4992467"/>
              <a:gd name="connsiteY86" fmla="*/ 857250 h 2143125"/>
              <a:gd name="connsiteX87" fmla="*/ 4754342 w 4992467"/>
              <a:gd name="connsiteY87" fmla="*/ 876300 h 2143125"/>
              <a:gd name="connsiteX88" fmla="*/ 4782917 w 4992467"/>
              <a:gd name="connsiteY88" fmla="*/ 885825 h 2143125"/>
              <a:gd name="connsiteX89" fmla="*/ 4849592 w 4992467"/>
              <a:gd name="connsiteY89" fmla="*/ 904875 h 2143125"/>
              <a:gd name="connsiteX90" fmla="*/ 4878167 w 4992467"/>
              <a:gd name="connsiteY90" fmla="*/ 923925 h 2143125"/>
              <a:gd name="connsiteX91" fmla="*/ 4906742 w 4992467"/>
              <a:gd name="connsiteY91" fmla="*/ 933450 h 2143125"/>
              <a:gd name="connsiteX92" fmla="*/ 4963892 w 4992467"/>
              <a:gd name="connsiteY92" fmla="*/ 971550 h 2143125"/>
              <a:gd name="connsiteX93" fmla="*/ 4992467 w 4992467"/>
              <a:gd name="connsiteY93" fmla="*/ 1008111 h 2143125"/>
              <a:gd name="connsiteX94" fmla="*/ 4220942 w 4992467"/>
              <a:gd name="connsiteY94" fmla="*/ 2038350 h 2143125"/>
              <a:gd name="connsiteX95" fmla="*/ 4154267 w 4992467"/>
              <a:gd name="connsiteY95" fmla="*/ 2114550 h 2143125"/>
              <a:gd name="connsiteX96" fmla="*/ 4106642 w 4992467"/>
              <a:gd name="connsiteY96" fmla="*/ 2124075 h 2143125"/>
              <a:gd name="connsiteX97" fmla="*/ 3906617 w 4992467"/>
              <a:gd name="connsiteY97" fmla="*/ 2143125 h 2143125"/>
              <a:gd name="connsiteX98" fmla="*/ 3458942 w 4992467"/>
              <a:gd name="connsiteY98" fmla="*/ 2124075 h 2143125"/>
              <a:gd name="connsiteX99" fmla="*/ 3344642 w 4992467"/>
              <a:gd name="connsiteY99" fmla="*/ 2095500 h 2143125"/>
              <a:gd name="connsiteX100" fmla="*/ 3297017 w 4992467"/>
              <a:gd name="connsiteY100" fmla="*/ 2085975 h 2143125"/>
              <a:gd name="connsiteX101" fmla="*/ 3068417 w 4992467"/>
              <a:gd name="connsiteY101" fmla="*/ 2095500 h 2143125"/>
              <a:gd name="connsiteX102" fmla="*/ 3030317 w 4992467"/>
              <a:gd name="connsiteY102" fmla="*/ 2105025 h 2143125"/>
              <a:gd name="connsiteX103" fmla="*/ 2925542 w 4992467"/>
              <a:gd name="connsiteY103" fmla="*/ 2114550 h 2143125"/>
              <a:gd name="connsiteX104" fmla="*/ 2858867 w 4992467"/>
              <a:gd name="connsiteY104" fmla="*/ 2124075 h 2143125"/>
              <a:gd name="connsiteX105" fmla="*/ 2011142 w 4992467"/>
              <a:gd name="connsiteY105" fmla="*/ 2114550 h 2143125"/>
              <a:gd name="connsiteX106" fmla="*/ 1887317 w 4992467"/>
              <a:gd name="connsiteY106" fmla="*/ 2095500 h 2143125"/>
              <a:gd name="connsiteX107" fmla="*/ 1639667 w 4992467"/>
              <a:gd name="connsiteY107" fmla="*/ 2085975 h 2143125"/>
              <a:gd name="connsiteX108" fmla="*/ 1553942 w 4992467"/>
              <a:gd name="connsiteY108" fmla="*/ 2076450 h 2143125"/>
              <a:gd name="connsiteX109" fmla="*/ 1525367 w 4992467"/>
              <a:gd name="connsiteY109" fmla="*/ 2066925 h 2143125"/>
              <a:gd name="connsiteX110" fmla="*/ 687167 w 4992467"/>
              <a:gd name="connsiteY110" fmla="*/ 2085975 h 2143125"/>
              <a:gd name="connsiteX111" fmla="*/ 620492 w 4992467"/>
              <a:gd name="connsiteY111" fmla="*/ 2076450 h 2143125"/>
              <a:gd name="connsiteX112" fmla="*/ 572867 w 4992467"/>
              <a:gd name="connsiteY11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15692 w 4992467"/>
              <a:gd name="connsiteY10" fmla="*/ 1504950 h 2143125"/>
              <a:gd name="connsiteX11" fmla="*/ 1367 w 4992467"/>
              <a:gd name="connsiteY11" fmla="*/ 809625 h 2143125"/>
              <a:gd name="connsiteX12" fmla="*/ 68042 w 4992467"/>
              <a:gd name="connsiteY12" fmla="*/ 733425 h 2143125"/>
              <a:gd name="connsiteX13" fmla="*/ 96617 w 4992467"/>
              <a:gd name="connsiteY13" fmla="*/ 714375 h 2143125"/>
              <a:gd name="connsiteX14" fmla="*/ 125192 w 4992467"/>
              <a:gd name="connsiteY14" fmla="*/ 695325 h 2143125"/>
              <a:gd name="connsiteX15" fmla="*/ 172817 w 4992467"/>
              <a:gd name="connsiteY15" fmla="*/ 647700 h 2143125"/>
              <a:gd name="connsiteX16" fmla="*/ 201392 w 4992467"/>
              <a:gd name="connsiteY16" fmla="*/ 638175 h 2143125"/>
              <a:gd name="connsiteX17" fmla="*/ 258542 w 4992467"/>
              <a:gd name="connsiteY17" fmla="*/ 600075 h 2143125"/>
              <a:gd name="connsiteX18" fmla="*/ 315692 w 4992467"/>
              <a:gd name="connsiteY18" fmla="*/ 571500 h 2143125"/>
              <a:gd name="connsiteX19" fmla="*/ 344267 w 4992467"/>
              <a:gd name="connsiteY19" fmla="*/ 561975 h 2143125"/>
              <a:gd name="connsiteX20" fmla="*/ 401417 w 4992467"/>
              <a:gd name="connsiteY20" fmla="*/ 523875 h 2143125"/>
              <a:gd name="connsiteX21" fmla="*/ 429992 w 4992467"/>
              <a:gd name="connsiteY21" fmla="*/ 504825 h 2143125"/>
              <a:gd name="connsiteX22" fmla="*/ 458567 w 4992467"/>
              <a:gd name="connsiteY22" fmla="*/ 495300 h 2143125"/>
              <a:gd name="connsiteX23" fmla="*/ 487142 w 4992467"/>
              <a:gd name="connsiteY23" fmla="*/ 476250 h 2143125"/>
              <a:gd name="connsiteX24" fmla="*/ 544292 w 4992467"/>
              <a:gd name="connsiteY24" fmla="*/ 457200 h 2143125"/>
              <a:gd name="connsiteX25" fmla="*/ 649067 w 4992467"/>
              <a:gd name="connsiteY25" fmla="*/ 428625 h 2143125"/>
              <a:gd name="connsiteX26" fmla="*/ 830042 w 4992467"/>
              <a:gd name="connsiteY26" fmla="*/ 409575 h 2143125"/>
              <a:gd name="connsiteX27" fmla="*/ 925292 w 4992467"/>
              <a:gd name="connsiteY27" fmla="*/ 381000 h 2143125"/>
              <a:gd name="connsiteX28" fmla="*/ 953867 w 4992467"/>
              <a:gd name="connsiteY28" fmla="*/ 361950 h 2143125"/>
              <a:gd name="connsiteX29" fmla="*/ 1011017 w 4992467"/>
              <a:gd name="connsiteY29" fmla="*/ 342900 h 2143125"/>
              <a:gd name="connsiteX30" fmla="*/ 1096742 w 4992467"/>
              <a:gd name="connsiteY30" fmla="*/ 304800 h 2143125"/>
              <a:gd name="connsiteX31" fmla="*/ 1182467 w 4992467"/>
              <a:gd name="connsiteY31" fmla="*/ 285750 h 2143125"/>
              <a:gd name="connsiteX32" fmla="*/ 1220567 w 4992467"/>
              <a:gd name="connsiteY32" fmla="*/ 276225 h 2143125"/>
              <a:gd name="connsiteX33" fmla="*/ 1411067 w 4992467"/>
              <a:gd name="connsiteY33" fmla="*/ 266700 h 2143125"/>
              <a:gd name="connsiteX34" fmla="*/ 1458692 w 4992467"/>
              <a:gd name="connsiteY34" fmla="*/ 257175 h 2143125"/>
              <a:gd name="connsiteX35" fmla="*/ 1487267 w 4992467"/>
              <a:gd name="connsiteY35" fmla="*/ 247650 h 2143125"/>
              <a:gd name="connsiteX36" fmla="*/ 1544417 w 4992467"/>
              <a:gd name="connsiteY36" fmla="*/ 238125 h 2143125"/>
              <a:gd name="connsiteX37" fmla="*/ 1658717 w 4992467"/>
              <a:gd name="connsiteY37" fmla="*/ 247650 h 2143125"/>
              <a:gd name="connsiteX38" fmla="*/ 1868267 w 4992467"/>
              <a:gd name="connsiteY38" fmla="*/ 228600 h 2143125"/>
              <a:gd name="connsiteX39" fmla="*/ 1953992 w 4992467"/>
              <a:gd name="connsiteY39" fmla="*/ 200025 h 2143125"/>
              <a:gd name="connsiteX40" fmla="*/ 1982567 w 4992467"/>
              <a:gd name="connsiteY40" fmla="*/ 190500 h 2143125"/>
              <a:gd name="connsiteX41" fmla="*/ 2011142 w 4992467"/>
              <a:gd name="connsiteY41" fmla="*/ 171450 h 2143125"/>
              <a:gd name="connsiteX42" fmla="*/ 2068292 w 4992467"/>
              <a:gd name="connsiteY42" fmla="*/ 152400 h 2143125"/>
              <a:gd name="connsiteX43" fmla="*/ 2154017 w 4992467"/>
              <a:gd name="connsiteY43" fmla="*/ 114300 h 2143125"/>
              <a:gd name="connsiteX44" fmla="*/ 2496917 w 4992467"/>
              <a:gd name="connsiteY44" fmla="*/ 95250 h 2143125"/>
              <a:gd name="connsiteX45" fmla="*/ 2582642 w 4992467"/>
              <a:gd name="connsiteY45" fmla="*/ 66675 h 2143125"/>
              <a:gd name="connsiteX46" fmla="*/ 2611217 w 4992467"/>
              <a:gd name="connsiteY46" fmla="*/ 57150 h 2143125"/>
              <a:gd name="connsiteX47" fmla="*/ 2639792 w 4992467"/>
              <a:gd name="connsiteY47" fmla="*/ 38100 h 2143125"/>
              <a:gd name="connsiteX48" fmla="*/ 2696942 w 4992467"/>
              <a:gd name="connsiteY48" fmla="*/ 19050 h 2143125"/>
              <a:gd name="connsiteX49" fmla="*/ 2763617 w 4992467"/>
              <a:gd name="connsiteY49" fmla="*/ 0 h 2143125"/>
              <a:gd name="connsiteX50" fmla="*/ 2982692 w 4992467"/>
              <a:gd name="connsiteY50" fmla="*/ 9525 h 2143125"/>
              <a:gd name="connsiteX51" fmla="*/ 3039842 w 4992467"/>
              <a:gd name="connsiteY51" fmla="*/ 28575 h 2143125"/>
              <a:gd name="connsiteX52" fmla="*/ 3077942 w 4992467"/>
              <a:gd name="connsiteY52" fmla="*/ 38100 h 2143125"/>
              <a:gd name="connsiteX53" fmla="*/ 3135092 w 4992467"/>
              <a:gd name="connsiteY53" fmla="*/ 57150 h 2143125"/>
              <a:gd name="connsiteX54" fmla="*/ 3192242 w 4992467"/>
              <a:gd name="connsiteY54" fmla="*/ 76200 h 2143125"/>
              <a:gd name="connsiteX55" fmla="*/ 3220817 w 4992467"/>
              <a:gd name="connsiteY55" fmla="*/ 85725 h 2143125"/>
              <a:gd name="connsiteX56" fmla="*/ 3249392 w 4992467"/>
              <a:gd name="connsiteY56" fmla="*/ 95250 h 2143125"/>
              <a:gd name="connsiteX57" fmla="*/ 3363692 w 4992467"/>
              <a:gd name="connsiteY57" fmla="*/ 104775 h 2143125"/>
              <a:gd name="connsiteX58" fmla="*/ 3420842 w 4992467"/>
              <a:gd name="connsiteY58" fmla="*/ 133350 h 2143125"/>
              <a:gd name="connsiteX59" fmla="*/ 3449417 w 4992467"/>
              <a:gd name="connsiteY59" fmla="*/ 161925 h 2143125"/>
              <a:gd name="connsiteX60" fmla="*/ 3506567 w 4992467"/>
              <a:gd name="connsiteY60" fmla="*/ 200025 h 2143125"/>
              <a:gd name="connsiteX61" fmla="*/ 3535142 w 4992467"/>
              <a:gd name="connsiteY61" fmla="*/ 219075 h 2143125"/>
              <a:gd name="connsiteX62" fmla="*/ 3563717 w 4992467"/>
              <a:gd name="connsiteY62" fmla="*/ 247650 h 2143125"/>
              <a:gd name="connsiteX63" fmla="*/ 3620867 w 4992467"/>
              <a:gd name="connsiteY63" fmla="*/ 266700 h 2143125"/>
              <a:gd name="connsiteX64" fmla="*/ 3678017 w 4992467"/>
              <a:gd name="connsiteY64" fmla="*/ 295275 h 2143125"/>
              <a:gd name="connsiteX65" fmla="*/ 3706592 w 4992467"/>
              <a:gd name="connsiteY65" fmla="*/ 314325 h 2143125"/>
              <a:gd name="connsiteX66" fmla="*/ 3744692 w 4992467"/>
              <a:gd name="connsiteY66" fmla="*/ 323850 h 2143125"/>
              <a:gd name="connsiteX67" fmla="*/ 3887567 w 4992467"/>
              <a:gd name="connsiteY67" fmla="*/ 342900 h 2143125"/>
              <a:gd name="connsiteX68" fmla="*/ 3944717 w 4992467"/>
              <a:gd name="connsiteY68" fmla="*/ 361950 h 2143125"/>
              <a:gd name="connsiteX69" fmla="*/ 3973292 w 4992467"/>
              <a:gd name="connsiteY69" fmla="*/ 371475 h 2143125"/>
              <a:gd name="connsiteX70" fmla="*/ 4030442 w 4992467"/>
              <a:gd name="connsiteY70" fmla="*/ 419100 h 2143125"/>
              <a:gd name="connsiteX71" fmla="*/ 4087592 w 4992467"/>
              <a:gd name="connsiteY71" fmla="*/ 457200 h 2143125"/>
              <a:gd name="connsiteX72" fmla="*/ 4116167 w 4992467"/>
              <a:gd name="connsiteY72" fmla="*/ 476250 h 2143125"/>
              <a:gd name="connsiteX73" fmla="*/ 4173317 w 4992467"/>
              <a:gd name="connsiteY73" fmla="*/ 514350 h 2143125"/>
              <a:gd name="connsiteX74" fmla="*/ 4201892 w 4992467"/>
              <a:gd name="connsiteY74" fmla="*/ 533400 h 2143125"/>
              <a:gd name="connsiteX75" fmla="*/ 4230467 w 4992467"/>
              <a:gd name="connsiteY75" fmla="*/ 542925 h 2143125"/>
              <a:gd name="connsiteX76" fmla="*/ 4259042 w 4992467"/>
              <a:gd name="connsiteY76" fmla="*/ 571500 h 2143125"/>
              <a:gd name="connsiteX77" fmla="*/ 4316192 w 4992467"/>
              <a:gd name="connsiteY77" fmla="*/ 600075 h 2143125"/>
              <a:gd name="connsiteX78" fmla="*/ 4344767 w 4992467"/>
              <a:gd name="connsiteY78" fmla="*/ 628650 h 2143125"/>
              <a:gd name="connsiteX79" fmla="*/ 4373342 w 4992467"/>
              <a:gd name="connsiteY79" fmla="*/ 638175 h 2143125"/>
              <a:gd name="connsiteX80" fmla="*/ 4459067 w 4992467"/>
              <a:gd name="connsiteY80" fmla="*/ 695325 h 2143125"/>
              <a:gd name="connsiteX81" fmla="*/ 4487642 w 4992467"/>
              <a:gd name="connsiteY81" fmla="*/ 714375 h 2143125"/>
              <a:gd name="connsiteX82" fmla="*/ 4516217 w 4992467"/>
              <a:gd name="connsiteY82" fmla="*/ 733425 h 2143125"/>
              <a:gd name="connsiteX83" fmla="*/ 4601942 w 4992467"/>
              <a:gd name="connsiteY83" fmla="*/ 809625 h 2143125"/>
              <a:gd name="connsiteX84" fmla="*/ 4630517 w 4992467"/>
              <a:gd name="connsiteY84" fmla="*/ 819150 h 2143125"/>
              <a:gd name="connsiteX85" fmla="*/ 4687667 w 4992467"/>
              <a:gd name="connsiteY85" fmla="*/ 857250 h 2143125"/>
              <a:gd name="connsiteX86" fmla="*/ 4754342 w 4992467"/>
              <a:gd name="connsiteY86" fmla="*/ 876300 h 2143125"/>
              <a:gd name="connsiteX87" fmla="*/ 4782917 w 4992467"/>
              <a:gd name="connsiteY87" fmla="*/ 885825 h 2143125"/>
              <a:gd name="connsiteX88" fmla="*/ 4849592 w 4992467"/>
              <a:gd name="connsiteY88" fmla="*/ 904875 h 2143125"/>
              <a:gd name="connsiteX89" fmla="*/ 4878167 w 4992467"/>
              <a:gd name="connsiteY89" fmla="*/ 923925 h 2143125"/>
              <a:gd name="connsiteX90" fmla="*/ 4906742 w 4992467"/>
              <a:gd name="connsiteY90" fmla="*/ 933450 h 2143125"/>
              <a:gd name="connsiteX91" fmla="*/ 4963892 w 4992467"/>
              <a:gd name="connsiteY91" fmla="*/ 971550 h 2143125"/>
              <a:gd name="connsiteX92" fmla="*/ 4992467 w 4992467"/>
              <a:gd name="connsiteY92" fmla="*/ 1008111 h 2143125"/>
              <a:gd name="connsiteX93" fmla="*/ 4220942 w 4992467"/>
              <a:gd name="connsiteY93" fmla="*/ 2038350 h 2143125"/>
              <a:gd name="connsiteX94" fmla="*/ 4154267 w 4992467"/>
              <a:gd name="connsiteY94" fmla="*/ 2114550 h 2143125"/>
              <a:gd name="connsiteX95" fmla="*/ 4106642 w 4992467"/>
              <a:gd name="connsiteY95" fmla="*/ 2124075 h 2143125"/>
              <a:gd name="connsiteX96" fmla="*/ 3906617 w 4992467"/>
              <a:gd name="connsiteY96" fmla="*/ 2143125 h 2143125"/>
              <a:gd name="connsiteX97" fmla="*/ 3458942 w 4992467"/>
              <a:gd name="connsiteY97" fmla="*/ 2124075 h 2143125"/>
              <a:gd name="connsiteX98" fmla="*/ 3344642 w 4992467"/>
              <a:gd name="connsiteY98" fmla="*/ 2095500 h 2143125"/>
              <a:gd name="connsiteX99" fmla="*/ 3297017 w 4992467"/>
              <a:gd name="connsiteY99" fmla="*/ 2085975 h 2143125"/>
              <a:gd name="connsiteX100" fmla="*/ 3068417 w 4992467"/>
              <a:gd name="connsiteY100" fmla="*/ 2095500 h 2143125"/>
              <a:gd name="connsiteX101" fmla="*/ 3030317 w 4992467"/>
              <a:gd name="connsiteY101" fmla="*/ 2105025 h 2143125"/>
              <a:gd name="connsiteX102" fmla="*/ 2925542 w 4992467"/>
              <a:gd name="connsiteY102" fmla="*/ 2114550 h 2143125"/>
              <a:gd name="connsiteX103" fmla="*/ 2858867 w 4992467"/>
              <a:gd name="connsiteY103" fmla="*/ 2124075 h 2143125"/>
              <a:gd name="connsiteX104" fmla="*/ 2011142 w 4992467"/>
              <a:gd name="connsiteY104" fmla="*/ 2114550 h 2143125"/>
              <a:gd name="connsiteX105" fmla="*/ 1887317 w 4992467"/>
              <a:gd name="connsiteY105" fmla="*/ 2095500 h 2143125"/>
              <a:gd name="connsiteX106" fmla="*/ 1639667 w 4992467"/>
              <a:gd name="connsiteY106" fmla="*/ 2085975 h 2143125"/>
              <a:gd name="connsiteX107" fmla="*/ 1553942 w 4992467"/>
              <a:gd name="connsiteY107" fmla="*/ 2076450 h 2143125"/>
              <a:gd name="connsiteX108" fmla="*/ 1525367 w 4992467"/>
              <a:gd name="connsiteY108" fmla="*/ 2066925 h 2143125"/>
              <a:gd name="connsiteX109" fmla="*/ 687167 w 4992467"/>
              <a:gd name="connsiteY109" fmla="*/ 2085975 h 2143125"/>
              <a:gd name="connsiteX110" fmla="*/ 620492 w 4992467"/>
              <a:gd name="connsiteY110" fmla="*/ 2076450 h 2143125"/>
              <a:gd name="connsiteX111" fmla="*/ 572867 w 4992467"/>
              <a:gd name="connsiteY11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1367 w 4992467"/>
              <a:gd name="connsiteY10" fmla="*/ 809625 h 2143125"/>
              <a:gd name="connsiteX11" fmla="*/ 68042 w 4992467"/>
              <a:gd name="connsiteY11" fmla="*/ 733425 h 2143125"/>
              <a:gd name="connsiteX12" fmla="*/ 96617 w 4992467"/>
              <a:gd name="connsiteY12" fmla="*/ 714375 h 2143125"/>
              <a:gd name="connsiteX13" fmla="*/ 125192 w 4992467"/>
              <a:gd name="connsiteY13" fmla="*/ 695325 h 2143125"/>
              <a:gd name="connsiteX14" fmla="*/ 172817 w 4992467"/>
              <a:gd name="connsiteY14" fmla="*/ 647700 h 2143125"/>
              <a:gd name="connsiteX15" fmla="*/ 201392 w 4992467"/>
              <a:gd name="connsiteY15" fmla="*/ 638175 h 2143125"/>
              <a:gd name="connsiteX16" fmla="*/ 258542 w 4992467"/>
              <a:gd name="connsiteY16" fmla="*/ 600075 h 2143125"/>
              <a:gd name="connsiteX17" fmla="*/ 315692 w 4992467"/>
              <a:gd name="connsiteY17" fmla="*/ 571500 h 2143125"/>
              <a:gd name="connsiteX18" fmla="*/ 344267 w 4992467"/>
              <a:gd name="connsiteY18" fmla="*/ 561975 h 2143125"/>
              <a:gd name="connsiteX19" fmla="*/ 401417 w 4992467"/>
              <a:gd name="connsiteY19" fmla="*/ 523875 h 2143125"/>
              <a:gd name="connsiteX20" fmla="*/ 429992 w 4992467"/>
              <a:gd name="connsiteY20" fmla="*/ 504825 h 2143125"/>
              <a:gd name="connsiteX21" fmla="*/ 458567 w 4992467"/>
              <a:gd name="connsiteY21" fmla="*/ 495300 h 2143125"/>
              <a:gd name="connsiteX22" fmla="*/ 487142 w 4992467"/>
              <a:gd name="connsiteY22" fmla="*/ 476250 h 2143125"/>
              <a:gd name="connsiteX23" fmla="*/ 544292 w 4992467"/>
              <a:gd name="connsiteY23" fmla="*/ 457200 h 2143125"/>
              <a:gd name="connsiteX24" fmla="*/ 649067 w 4992467"/>
              <a:gd name="connsiteY24" fmla="*/ 428625 h 2143125"/>
              <a:gd name="connsiteX25" fmla="*/ 830042 w 4992467"/>
              <a:gd name="connsiteY25" fmla="*/ 409575 h 2143125"/>
              <a:gd name="connsiteX26" fmla="*/ 925292 w 4992467"/>
              <a:gd name="connsiteY26" fmla="*/ 381000 h 2143125"/>
              <a:gd name="connsiteX27" fmla="*/ 953867 w 4992467"/>
              <a:gd name="connsiteY27" fmla="*/ 361950 h 2143125"/>
              <a:gd name="connsiteX28" fmla="*/ 1011017 w 4992467"/>
              <a:gd name="connsiteY28" fmla="*/ 342900 h 2143125"/>
              <a:gd name="connsiteX29" fmla="*/ 1096742 w 4992467"/>
              <a:gd name="connsiteY29" fmla="*/ 304800 h 2143125"/>
              <a:gd name="connsiteX30" fmla="*/ 1182467 w 4992467"/>
              <a:gd name="connsiteY30" fmla="*/ 285750 h 2143125"/>
              <a:gd name="connsiteX31" fmla="*/ 1220567 w 4992467"/>
              <a:gd name="connsiteY31" fmla="*/ 276225 h 2143125"/>
              <a:gd name="connsiteX32" fmla="*/ 1411067 w 4992467"/>
              <a:gd name="connsiteY32" fmla="*/ 266700 h 2143125"/>
              <a:gd name="connsiteX33" fmla="*/ 1458692 w 4992467"/>
              <a:gd name="connsiteY33" fmla="*/ 257175 h 2143125"/>
              <a:gd name="connsiteX34" fmla="*/ 1487267 w 4992467"/>
              <a:gd name="connsiteY34" fmla="*/ 247650 h 2143125"/>
              <a:gd name="connsiteX35" fmla="*/ 1544417 w 4992467"/>
              <a:gd name="connsiteY35" fmla="*/ 238125 h 2143125"/>
              <a:gd name="connsiteX36" fmla="*/ 1658717 w 4992467"/>
              <a:gd name="connsiteY36" fmla="*/ 247650 h 2143125"/>
              <a:gd name="connsiteX37" fmla="*/ 1868267 w 4992467"/>
              <a:gd name="connsiteY37" fmla="*/ 228600 h 2143125"/>
              <a:gd name="connsiteX38" fmla="*/ 1953992 w 4992467"/>
              <a:gd name="connsiteY38" fmla="*/ 200025 h 2143125"/>
              <a:gd name="connsiteX39" fmla="*/ 1982567 w 4992467"/>
              <a:gd name="connsiteY39" fmla="*/ 190500 h 2143125"/>
              <a:gd name="connsiteX40" fmla="*/ 2011142 w 4992467"/>
              <a:gd name="connsiteY40" fmla="*/ 171450 h 2143125"/>
              <a:gd name="connsiteX41" fmla="*/ 2068292 w 4992467"/>
              <a:gd name="connsiteY41" fmla="*/ 152400 h 2143125"/>
              <a:gd name="connsiteX42" fmla="*/ 2154017 w 4992467"/>
              <a:gd name="connsiteY42" fmla="*/ 114300 h 2143125"/>
              <a:gd name="connsiteX43" fmla="*/ 2496917 w 4992467"/>
              <a:gd name="connsiteY43" fmla="*/ 95250 h 2143125"/>
              <a:gd name="connsiteX44" fmla="*/ 2582642 w 4992467"/>
              <a:gd name="connsiteY44" fmla="*/ 66675 h 2143125"/>
              <a:gd name="connsiteX45" fmla="*/ 2611217 w 4992467"/>
              <a:gd name="connsiteY45" fmla="*/ 57150 h 2143125"/>
              <a:gd name="connsiteX46" fmla="*/ 2639792 w 4992467"/>
              <a:gd name="connsiteY46" fmla="*/ 38100 h 2143125"/>
              <a:gd name="connsiteX47" fmla="*/ 2696942 w 4992467"/>
              <a:gd name="connsiteY47" fmla="*/ 19050 h 2143125"/>
              <a:gd name="connsiteX48" fmla="*/ 2763617 w 4992467"/>
              <a:gd name="connsiteY48" fmla="*/ 0 h 2143125"/>
              <a:gd name="connsiteX49" fmla="*/ 2982692 w 4992467"/>
              <a:gd name="connsiteY49" fmla="*/ 9525 h 2143125"/>
              <a:gd name="connsiteX50" fmla="*/ 3039842 w 4992467"/>
              <a:gd name="connsiteY50" fmla="*/ 28575 h 2143125"/>
              <a:gd name="connsiteX51" fmla="*/ 3077942 w 4992467"/>
              <a:gd name="connsiteY51" fmla="*/ 38100 h 2143125"/>
              <a:gd name="connsiteX52" fmla="*/ 3135092 w 4992467"/>
              <a:gd name="connsiteY52" fmla="*/ 57150 h 2143125"/>
              <a:gd name="connsiteX53" fmla="*/ 3192242 w 4992467"/>
              <a:gd name="connsiteY53" fmla="*/ 76200 h 2143125"/>
              <a:gd name="connsiteX54" fmla="*/ 3220817 w 4992467"/>
              <a:gd name="connsiteY54" fmla="*/ 85725 h 2143125"/>
              <a:gd name="connsiteX55" fmla="*/ 3249392 w 4992467"/>
              <a:gd name="connsiteY55" fmla="*/ 95250 h 2143125"/>
              <a:gd name="connsiteX56" fmla="*/ 3363692 w 4992467"/>
              <a:gd name="connsiteY56" fmla="*/ 104775 h 2143125"/>
              <a:gd name="connsiteX57" fmla="*/ 3420842 w 4992467"/>
              <a:gd name="connsiteY57" fmla="*/ 133350 h 2143125"/>
              <a:gd name="connsiteX58" fmla="*/ 3449417 w 4992467"/>
              <a:gd name="connsiteY58" fmla="*/ 161925 h 2143125"/>
              <a:gd name="connsiteX59" fmla="*/ 3506567 w 4992467"/>
              <a:gd name="connsiteY59" fmla="*/ 200025 h 2143125"/>
              <a:gd name="connsiteX60" fmla="*/ 3535142 w 4992467"/>
              <a:gd name="connsiteY60" fmla="*/ 219075 h 2143125"/>
              <a:gd name="connsiteX61" fmla="*/ 3563717 w 4992467"/>
              <a:gd name="connsiteY61" fmla="*/ 247650 h 2143125"/>
              <a:gd name="connsiteX62" fmla="*/ 3620867 w 4992467"/>
              <a:gd name="connsiteY62" fmla="*/ 266700 h 2143125"/>
              <a:gd name="connsiteX63" fmla="*/ 3678017 w 4992467"/>
              <a:gd name="connsiteY63" fmla="*/ 295275 h 2143125"/>
              <a:gd name="connsiteX64" fmla="*/ 3706592 w 4992467"/>
              <a:gd name="connsiteY64" fmla="*/ 314325 h 2143125"/>
              <a:gd name="connsiteX65" fmla="*/ 3744692 w 4992467"/>
              <a:gd name="connsiteY65" fmla="*/ 323850 h 2143125"/>
              <a:gd name="connsiteX66" fmla="*/ 3887567 w 4992467"/>
              <a:gd name="connsiteY66" fmla="*/ 342900 h 2143125"/>
              <a:gd name="connsiteX67" fmla="*/ 3944717 w 4992467"/>
              <a:gd name="connsiteY67" fmla="*/ 361950 h 2143125"/>
              <a:gd name="connsiteX68" fmla="*/ 3973292 w 4992467"/>
              <a:gd name="connsiteY68" fmla="*/ 371475 h 2143125"/>
              <a:gd name="connsiteX69" fmla="*/ 4030442 w 4992467"/>
              <a:gd name="connsiteY69" fmla="*/ 419100 h 2143125"/>
              <a:gd name="connsiteX70" fmla="*/ 4087592 w 4992467"/>
              <a:gd name="connsiteY70" fmla="*/ 457200 h 2143125"/>
              <a:gd name="connsiteX71" fmla="*/ 4116167 w 4992467"/>
              <a:gd name="connsiteY71" fmla="*/ 476250 h 2143125"/>
              <a:gd name="connsiteX72" fmla="*/ 4173317 w 4992467"/>
              <a:gd name="connsiteY72" fmla="*/ 514350 h 2143125"/>
              <a:gd name="connsiteX73" fmla="*/ 4201892 w 4992467"/>
              <a:gd name="connsiteY73" fmla="*/ 533400 h 2143125"/>
              <a:gd name="connsiteX74" fmla="*/ 4230467 w 4992467"/>
              <a:gd name="connsiteY74" fmla="*/ 542925 h 2143125"/>
              <a:gd name="connsiteX75" fmla="*/ 4259042 w 4992467"/>
              <a:gd name="connsiteY75" fmla="*/ 571500 h 2143125"/>
              <a:gd name="connsiteX76" fmla="*/ 4316192 w 4992467"/>
              <a:gd name="connsiteY76" fmla="*/ 600075 h 2143125"/>
              <a:gd name="connsiteX77" fmla="*/ 4344767 w 4992467"/>
              <a:gd name="connsiteY77" fmla="*/ 628650 h 2143125"/>
              <a:gd name="connsiteX78" fmla="*/ 4373342 w 4992467"/>
              <a:gd name="connsiteY78" fmla="*/ 638175 h 2143125"/>
              <a:gd name="connsiteX79" fmla="*/ 4459067 w 4992467"/>
              <a:gd name="connsiteY79" fmla="*/ 695325 h 2143125"/>
              <a:gd name="connsiteX80" fmla="*/ 4487642 w 4992467"/>
              <a:gd name="connsiteY80" fmla="*/ 714375 h 2143125"/>
              <a:gd name="connsiteX81" fmla="*/ 4516217 w 4992467"/>
              <a:gd name="connsiteY81" fmla="*/ 733425 h 2143125"/>
              <a:gd name="connsiteX82" fmla="*/ 4601942 w 4992467"/>
              <a:gd name="connsiteY82" fmla="*/ 809625 h 2143125"/>
              <a:gd name="connsiteX83" fmla="*/ 4630517 w 4992467"/>
              <a:gd name="connsiteY83" fmla="*/ 819150 h 2143125"/>
              <a:gd name="connsiteX84" fmla="*/ 4687667 w 4992467"/>
              <a:gd name="connsiteY84" fmla="*/ 857250 h 2143125"/>
              <a:gd name="connsiteX85" fmla="*/ 4754342 w 4992467"/>
              <a:gd name="connsiteY85" fmla="*/ 876300 h 2143125"/>
              <a:gd name="connsiteX86" fmla="*/ 4782917 w 4992467"/>
              <a:gd name="connsiteY86" fmla="*/ 885825 h 2143125"/>
              <a:gd name="connsiteX87" fmla="*/ 4849592 w 4992467"/>
              <a:gd name="connsiteY87" fmla="*/ 904875 h 2143125"/>
              <a:gd name="connsiteX88" fmla="*/ 4878167 w 4992467"/>
              <a:gd name="connsiteY88" fmla="*/ 923925 h 2143125"/>
              <a:gd name="connsiteX89" fmla="*/ 4906742 w 4992467"/>
              <a:gd name="connsiteY89" fmla="*/ 933450 h 2143125"/>
              <a:gd name="connsiteX90" fmla="*/ 4963892 w 4992467"/>
              <a:gd name="connsiteY90" fmla="*/ 971550 h 2143125"/>
              <a:gd name="connsiteX91" fmla="*/ 4992467 w 4992467"/>
              <a:gd name="connsiteY91" fmla="*/ 1008111 h 2143125"/>
              <a:gd name="connsiteX92" fmla="*/ 4220942 w 4992467"/>
              <a:gd name="connsiteY92" fmla="*/ 2038350 h 2143125"/>
              <a:gd name="connsiteX93" fmla="*/ 4154267 w 4992467"/>
              <a:gd name="connsiteY93" fmla="*/ 2114550 h 2143125"/>
              <a:gd name="connsiteX94" fmla="*/ 4106642 w 4992467"/>
              <a:gd name="connsiteY94" fmla="*/ 2124075 h 2143125"/>
              <a:gd name="connsiteX95" fmla="*/ 3906617 w 4992467"/>
              <a:gd name="connsiteY95" fmla="*/ 2143125 h 2143125"/>
              <a:gd name="connsiteX96" fmla="*/ 3458942 w 4992467"/>
              <a:gd name="connsiteY96" fmla="*/ 2124075 h 2143125"/>
              <a:gd name="connsiteX97" fmla="*/ 3344642 w 4992467"/>
              <a:gd name="connsiteY97" fmla="*/ 2095500 h 2143125"/>
              <a:gd name="connsiteX98" fmla="*/ 3297017 w 4992467"/>
              <a:gd name="connsiteY98" fmla="*/ 2085975 h 2143125"/>
              <a:gd name="connsiteX99" fmla="*/ 3068417 w 4992467"/>
              <a:gd name="connsiteY99" fmla="*/ 2095500 h 2143125"/>
              <a:gd name="connsiteX100" fmla="*/ 3030317 w 4992467"/>
              <a:gd name="connsiteY100" fmla="*/ 2105025 h 2143125"/>
              <a:gd name="connsiteX101" fmla="*/ 2925542 w 4992467"/>
              <a:gd name="connsiteY101" fmla="*/ 2114550 h 2143125"/>
              <a:gd name="connsiteX102" fmla="*/ 2858867 w 4992467"/>
              <a:gd name="connsiteY102" fmla="*/ 2124075 h 2143125"/>
              <a:gd name="connsiteX103" fmla="*/ 2011142 w 4992467"/>
              <a:gd name="connsiteY103" fmla="*/ 2114550 h 2143125"/>
              <a:gd name="connsiteX104" fmla="*/ 1887317 w 4992467"/>
              <a:gd name="connsiteY104" fmla="*/ 2095500 h 2143125"/>
              <a:gd name="connsiteX105" fmla="*/ 1639667 w 4992467"/>
              <a:gd name="connsiteY105" fmla="*/ 2085975 h 2143125"/>
              <a:gd name="connsiteX106" fmla="*/ 1553942 w 4992467"/>
              <a:gd name="connsiteY106" fmla="*/ 2076450 h 2143125"/>
              <a:gd name="connsiteX107" fmla="*/ 1525367 w 4992467"/>
              <a:gd name="connsiteY107" fmla="*/ 2066925 h 2143125"/>
              <a:gd name="connsiteX108" fmla="*/ 687167 w 4992467"/>
              <a:gd name="connsiteY108" fmla="*/ 2085975 h 2143125"/>
              <a:gd name="connsiteX109" fmla="*/ 620492 w 4992467"/>
              <a:gd name="connsiteY109" fmla="*/ 2076450 h 2143125"/>
              <a:gd name="connsiteX110" fmla="*/ 572867 w 4992467"/>
              <a:gd name="connsiteY11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1367 w 4992467"/>
              <a:gd name="connsiteY9" fmla="*/ 809625 h 2143125"/>
              <a:gd name="connsiteX10" fmla="*/ 68042 w 4992467"/>
              <a:gd name="connsiteY10" fmla="*/ 733425 h 2143125"/>
              <a:gd name="connsiteX11" fmla="*/ 96617 w 4992467"/>
              <a:gd name="connsiteY11" fmla="*/ 714375 h 2143125"/>
              <a:gd name="connsiteX12" fmla="*/ 125192 w 4992467"/>
              <a:gd name="connsiteY12" fmla="*/ 695325 h 2143125"/>
              <a:gd name="connsiteX13" fmla="*/ 172817 w 4992467"/>
              <a:gd name="connsiteY13" fmla="*/ 647700 h 2143125"/>
              <a:gd name="connsiteX14" fmla="*/ 201392 w 4992467"/>
              <a:gd name="connsiteY14" fmla="*/ 638175 h 2143125"/>
              <a:gd name="connsiteX15" fmla="*/ 258542 w 4992467"/>
              <a:gd name="connsiteY15" fmla="*/ 600075 h 2143125"/>
              <a:gd name="connsiteX16" fmla="*/ 315692 w 4992467"/>
              <a:gd name="connsiteY16" fmla="*/ 571500 h 2143125"/>
              <a:gd name="connsiteX17" fmla="*/ 344267 w 4992467"/>
              <a:gd name="connsiteY17" fmla="*/ 561975 h 2143125"/>
              <a:gd name="connsiteX18" fmla="*/ 401417 w 4992467"/>
              <a:gd name="connsiteY18" fmla="*/ 523875 h 2143125"/>
              <a:gd name="connsiteX19" fmla="*/ 429992 w 4992467"/>
              <a:gd name="connsiteY19" fmla="*/ 504825 h 2143125"/>
              <a:gd name="connsiteX20" fmla="*/ 458567 w 4992467"/>
              <a:gd name="connsiteY20" fmla="*/ 495300 h 2143125"/>
              <a:gd name="connsiteX21" fmla="*/ 487142 w 4992467"/>
              <a:gd name="connsiteY21" fmla="*/ 476250 h 2143125"/>
              <a:gd name="connsiteX22" fmla="*/ 544292 w 4992467"/>
              <a:gd name="connsiteY22" fmla="*/ 457200 h 2143125"/>
              <a:gd name="connsiteX23" fmla="*/ 649067 w 4992467"/>
              <a:gd name="connsiteY23" fmla="*/ 428625 h 2143125"/>
              <a:gd name="connsiteX24" fmla="*/ 830042 w 4992467"/>
              <a:gd name="connsiteY24" fmla="*/ 409575 h 2143125"/>
              <a:gd name="connsiteX25" fmla="*/ 925292 w 4992467"/>
              <a:gd name="connsiteY25" fmla="*/ 381000 h 2143125"/>
              <a:gd name="connsiteX26" fmla="*/ 953867 w 4992467"/>
              <a:gd name="connsiteY26" fmla="*/ 361950 h 2143125"/>
              <a:gd name="connsiteX27" fmla="*/ 1011017 w 4992467"/>
              <a:gd name="connsiteY27" fmla="*/ 342900 h 2143125"/>
              <a:gd name="connsiteX28" fmla="*/ 1096742 w 4992467"/>
              <a:gd name="connsiteY28" fmla="*/ 304800 h 2143125"/>
              <a:gd name="connsiteX29" fmla="*/ 1182467 w 4992467"/>
              <a:gd name="connsiteY29" fmla="*/ 285750 h 2143125"/>
              <a:gd name="connsiteX30" fmla="*/ 1220567 w 4992467"/>
              <a:gd name="connsiteY30" fmla="*/ 276225 h 2143125"/>
              <a:gd name="connsiteX31" fmla="*/ 1411067 w 4992467"/>
              <a:gd name="connsiteY31" fmla="*/ 266700 h 2143125"/>
              <a:gd name="connsiteX32" fmla="*/ 1458692 w 4992467"/>
              <a:gd name="connsiteY32" fmla="*/ 257175 h 2143125"/>
              <a:gd name="connsiteX33" fmla="*/ 1487267 w 4992467"/>
              <a:gd name="connsiteY33" fmla="*/ 247650 h 2143125"/>
              <a:gd name="connsiteX34" fmla="*/ 1544417 w 4992467"/>
              <a:gd name="connsiteY34" fmla="*/ 238125 h 2143125"/>
              <a:gd name="connsiteX35" fmla="*/ 1658717 w 4992467"/>
              <a:gd name="connsiteY35" fmla="*/ 247650 h 2143125"/>
              <a:gd name="connsiteX36" fmla="*/ 1868267 w 4992467"/>
              <a:gd name="connsiteY36" fmla="*/ 228600 h 2143125"/>
              <a:gd name="connsiteX37" fmla="*/ 1953992 w 4992467"/>
              <a:gd name="connsiteY37" fmla="*/ 200025 h 2143125"/>
              <a:gd name="connsiteX38" fmla="*/ 1982567 w 4992467"/>
              <a:gd name="connsiteY38" fmla="*/ 190500 h 2143125"/>
              <a:gd name="connsiteX39" fmla="*/ 2011142 w 4992467"/>
              <a:gd name="connsiteY39" fmla="*/ 171450 h 2143125"/>
              <a:gd name="connsiteX40" fmla="*/ 2068292 w 4992467"/>
              <a:gd name="connsiteY40" fmla="*/ 152400 h 2143125"/>
              <a:gd name="connsiteX41" fmla="*/ 2154017 w 4992467"/>
              <a:gd name="connsiteY41" fmla="*/ 114300 h 2143125"/>
              <a:gd name="connsiteX42" fmla="*/ 2496917 w 4992467"/>
              <a:gd name="connsiteY42" fmla="*/ 95250 h 2143125"/>
              <a:gd name="connsiteX43" fmla="*/ 2582642 w 4992467"/>
              <a:gd name="connsiteY43" fmla="*/ 66675 h 2143125"/>
              <a:gd name="connsiteX44" fmla="*/ 2611217 w 4992467"/>
              <a:gd name="connsiteY44" fmla="*/ 57150 h 2143125"/>
              <a:gd name="connsiteX45" fmla="*/ 2639792 w 4992467"/>
              <a:gd name="connsiteY45" fmla="*/ 38100 h 2143125"/>
              <a:gd name="connsiteX46" fmla="*/ 2696942 w 4992467"/>
              <a:gd name="connsiteY46" fmla="*/ 19050 h 2143125"/>
              <a:gd name="connsiteX47" fmla="*/ 2763617 w 4992467"/>
              <a:gd name="connsiteY47" fmla="*/ 0 h 2143125"/>
              <a:gd name="connsiteX48" fmla="*/ 2982692 w 4992467"/>
              <a:gd name="connsiteY48" fmla="*/ 9525 h 2143125"/>
              <a:gd name="connsiteX49" fmla="*/ 3039842 w 4992467"/>
              <a:gd name="connsiteY49" fmla="*/ 28575 h 2143125"/>
              <a:gd name="connsiteX50" fmla="*/ 3077942 w 4992467"/>
              <a:gd name="connsiteY50" fmla="*/ 38100 h 2143125"/>
              <a:gd name="connsiteX51" fmla="*/ 3135092 w 4992467"/>
              <a:gd name="connsiteY51" fmla="*/ 57150 h 2143125"/>
              <a:gd name="connsiteX52" fmla="*/ 3192242 w 4992467"/>
              <a:gd name="connsiteY52" fmla="*/ 76200 h 2143125"/>
              <a:gd name="connsiteX53" fmla="*/ 3220817 w 4992467"/>
              <a:gd name="connsiteY53" fmla="*/ 85725 h 2143125"/>
              <a:gd name="connsiteX54" fmla="*/ 3249392 w 4992467"/>
              <a:gd name="connsiteY54" fmla="*/ 95250 h 2143125"/>
              <a:gd name="connsiteX55" fmla="*/ 3363692 w 4992467"/>
              <a:gd name="connsiteY55" fmla="*/ 104775 h 2143125"/>
              <a:gd name="connsiteX56" fmla="*/ 3420842 w 4992467"/>
              <a:gd name="connsiteY56" fmla="*/ 133350 h 2143125"/>
              <a:gd name="connsiteX57" fmla="*/ 3449417 w 4992467"/>
              <a:gd name="connsiteY57" fmla="*/ 161925 h 2143125"/>
              <a:gd name="connsiteX58" fmla="*/ 3506567 w 4992467"/>
              <a:gd name="connsiteY58" fmla="*/ 200025 h 2143125"/>
              <a:gd name="connsiteX59" fmla="*/ 3535142 w 4992467"/>
              <a:gd name="connsiteY59" fmla="*/ 219075 h 2143125"/>
              <a:gd name="connsiteX60" fmla="*/ 3563717 w 4992467"/>
              <a:gd name="connsiteY60" fmla="*/ 247650 h 2143125"/>
              <a:gd name="connsiteX61" fmla="*/ 3620867 w 4992467"/>
              <a:gd name="connsiteY61" fmla="*/ 266700 h 2143125"/>
              <a:gd name="connsiteX62" fmla="*/ 3678017 w 4992467"/>
              <a:gd name="connsiteY62" fmla="*/ 295275 h 2143125"/>
              <a:gd name="connsiteX63" fmla="*/ 3706592 w 4992467"/>
              <a:gd name="connsiteY63" fmla="*/ 314325 h 2143125"/>
              <a:gd name="connsiteX64" fmla="*/ 3744692 w 4992467"/>
              <a:gd name="connsiteY64" fmla="*/ 323850 h 2143125"/>
              <a:gd name="connsiteX65" fmla="*/ 3887567 w 4992467"/>
              <a:gd name="connsiteY65" fmla="*/ 342900 h 2143125"/>
              <a:gd name="connsiteX66" fmla="*/ 3944717 w 4992467"/>
              <a:gd name="connsiteY66" fmla="*/ 361950 h 2143125"/>
              <a:gd name="connsiteX67" fmla="*/ 3973292 w 4992467"/>
              <a:gd name="connsiteY67" fmla="*/ 371475 h 2143125"/>
              <a:gd name="connsiteX68" fmla="*/ 4030442 w 4992467"/>
              <a:gd name="connsiteY68" fmla="*/ 419100 h 2143125"/>
              <a:gd name="connsiteX69" fmla="*/ 4087592 w 4992467"/>
              <a:gd name="connsiteY69" fmla="*/ 457200 h 2143125"/>
              <a:gd name="connsiteX70" fmla="*/ 4116167 w 4992467"/>
              <a:gd name="connsiteY70" fmla="*/ 476250 h 2143125"/>
              <a:gd name="connsiteX71" fmla="*/ 4173317 w 4992467"/>
              <a:gd name="connsiteY71" fmla="*/ 514350 h 2143125"/>
              <a:gd name="connsiteX72" fmla="*/ 4201892 w 4992467"/>
              <a:gd name="connsiteY72" fmla="*/ 533400 h 2143125"/>
              <a:gd name="connsiteX73" fmla="*/ 4230467 w 4992467"/>
              <a:gd name="connsiteY73" fmla="*/ 542925 h 2143125"/>
              <a:gd name="connsiteX74" fmla="*/ 4259042 w 4992467"/>
              <a:gd name="connsiteY74" fmla="*/ 571500 h 2143125"/>
              <a:gd name="connsiteX75" fmla="*/ 4316192 w 4992467"/>
              <a:gd name="connsiteY75" fmla="*/ 600075 h 2143125"/>
              <a:gd name="connsiteX76" fmla="*/ 4344767 w 4992467"/>
              <a:gd name="connsiteY76" fmla="*/ 628650 h 2143125"/>
              <a:gd name="connsiteX77" fmla="*/ 4373342 w 4992467"/>
              <a:gd name="connsiteY77" fmla="*/ 638175 h 2143125"/>
              <a:gd name="connsiteX78" fmla="*/ 4459067 w 4992467"/>
              <a:gd name="connsiteY78" fmla="*/ 695325 h 2143125"/>
              <a:gd name="connsiteX79" fmla="*/ 4487642 w 4992467"/>
              <a:gd name="connsiteY79" fmla="*/ 714375 h 2143125"/>
              <a:gd name="connsiteX80" fmla="*/ 4516217 w 4992467"/>
              <a:gd name="connsiteY80" fmla="*/ 733425 h 2143125"/>
              <a:gd name="connsiteX81" fmla="*/ 4601942 w 4992467"/>
              <a:gd name="connsiteY81" fmla="*/ 809625 h 2143125"/>
              <a:gd name="connsiteX82" fmla="*/ 4630517 w 4992467"/>
              <a:gd name="connsiteY82" fmla="*/ 819150 h 2143125"/>
              <a:gd name="connsiteX83" fmla="*/ 4687667 w 4992467"/>
              <a:gd name="connsiteY83" fmla="*/ 857250 h 2143125"/>
              <a:gd name="connsiteX84" fmla="*/ 4754342 w 4992467"/>
              <a:gd name="connsiteY84" fmla="*/ 876300 h 2143125"/>
              <a:gd name="connsiteX85" fmla="*/ 4782917 w 4992467"/>
              <a:gd name="connsiteY85" fmla="*/ 885825 h 2143125"/>
              <a:gd name="connsiteX86" fmla="*/ 4849592 w 4992467"/>
              <a:gd name="connsiteY86" fmla="*/ 904875 h 2143125"/>
              <a:gd name="connsiteX87" fmla="*/ 4878167 w 4992467"/>
              <a:gd name="connsiteY87" fmla="*/ 923925 h 2143125"/>
              <a:gd name="connsiteX88" fmla="*/ 4906742 w 4992467"/>
              <a:gd name="connsiteY88" fmla="*/ 933450 h 2143125"/>
              <a:gd name="connsiteX89" fmla="*/ 4963892 w 4992467"/>
              <a:gd name="connsiteY89" fmla="*/ 971550 h 2143125"/>
              <a:gd name="connsiteX90" fmla="*/ 4992467 w 4992467"/>
              <a:gd name="connsiteY90" fmla="*/ 1008111 h 2143125"/>
              <a:gd name="connsiteX91" fmla="*/ 4220942 w 4992467"/>
              <a:gd name="connsiteY91" fmla="*/ 2038350 h 2143125"/>
              <a:gd name="connsiteX92" fmla="*/ 4154267 w 4992467"/>
              <a:gd name="connsiteY92" fmla="*/ 2114550 h 2143125"/>
              <a:gd name="connsiteX93" fmla="*/ 4106642 w 4992467"/>
              <a:gd name="connsiteY93" fmla="*/ 2124075 h 2143125"/>
              <a:gd name="connsiteX94" fmla="*/ 3906617 w 4992467"/>
              <a:gd name="connsiteY94" fmla="*/ 2143125 h 2143125"/>
              <a:gd name="connsiteX95" fmla="*/ 3458942 w 4992467"/>
              <a:gd name="connsiteY95" fmla="*/ 2124075 h 2143125"/>
              <a:gd name="connsiteX96" fmla="*/ 3344642 w 4992467"/>
              <a:gd name="connsiteY96" fmla="*/ 2095500 h 2143125"/>
              <a:gd name="connsiteX97" fmla="*/ 3297017 w 4992467"/>
              <a:gd name="connsiteY97" fmla="*/ 2085975 h 2143125"/>
              <a:gd name="connsiteX98" fmla="*/ 3068417 w 4992467"/>
              <a:gd name="connsiteY98" fmla="*/ 2095500 h 2143125"/>
              <a:gd name="connsiteX99" fmla="*/ 3030317 w 4992467"/>
              <a:gd name="connsiteY99" fmla="*/ 2105025 h 2143125"/>
              <a:gd name="connsiteX100" fmla="*/ 2925542 w 4992467"/>
              <a:gd name="connsiteY100" fmla="*/ 2114550 h 2143125"/>
              <a:gd name="connsiteX101" fmla="*/ 2858867 w 4992467"/>
              <a:gd name="connsiteY101" fmla="*/ 2124075 h 2143125"/>
              <a:gd name="connsiteX102" fmla="*/ 2011142 w 4992467"/>
              <a:gd name="connsiteY102" fmla="*/ 2114550 h 2143125"/>
              <a:gd name="connsiteX103" fmla="*/ 1887317 w 4992467"/>
              <a:gd name="connsiteY103" fmla="*/ 2095500 h 2143125"/>
              <a:gd name="connsiteX104" fmla="*/ 1639667 w 4992467"/>
              <a:gd name="connsiteY104" fmla="*/ 2085975 h 2143125"/>
              <a:gd name="connsiteX105" fmla="*/ 1553942 w 4992467"/>
              <a:gd name="connsiteY105" fmla="*/ 2076450 h 2143125"/>
              <a:gd name="connsiteX106" fmla="*/ 1525367 w 4992467"/>
              <a:gd name="connsiteY106" fmla="*/ 2066925 h 2143125"/>
              <a:gd name="connsiteX107" fmla="*/ 687167 w 4992467"/>
              <a:gd name="connsiteY107" fmla="*/ 2085975 h 2143125"/>
              <a:gd name="connsiteX108" fmla="*/ 620492 w 4992467"/>
              <a:gd name="connsiteY108" fmla="*/ 2076450 h 2143125"/>
              <a:gd name="connsiteX109" fmla="*/ 572867 w 4992467"/>
              <a:gd name="connsiteY10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82367 w 4992467"/>
              <a:gd name="connsiteY7" fmla="*/ 1647825 h 2143125"/>
              <a:gd name="connsiteX8" fmla="*/ 1367 w 4992467"/>
              <a:gd name="connsiteY8" fmla="*/ 809625 h 2143125"/>
              <a:gd name="connsiteX9" fmla="*/ 68042 w 4992467"/>
              <a:gd name="connsiteY9" fmla="*/ 733425 h 2143125"/>
              <a:gd name="connsiteX10" fmla="*/ 96617 w 4992467"/>
              <a:gd name="connsiteY10" fmla="*/ 714375 h 2143125"/>
              <a:gd name="connsiteX11" fmla="*/ 125192 w 4992467"/>
              <a:gd name="connsiteY11" fmla="*/ 695325 h 2143125"/>
              <a:gd name="connsiteX12" fmla="*/ 172817 w 4992467"/>
              <a:gd name="connsiteY12" fmla="*/ 647700 h 2143125"/>
              <a:gd name="connsiteX13" fmla="*/ 201392 w 4992467"/>
              <a:gd name="connsiteY13" fmla="*/ 638175 h 2143125"/>
              <a:gd name="connsiteX14" fmla="*/ 258542 w 4992467"/>
              <a:gd name="connsiteY14" fmla="*/ 600075 h 2143125"/>
              <a:gd name="connsiteX15" fmla="*/ 315692 w 4992467"/>
              <a:gd name="connsiteY15" fmla="*/ 571500 h 2143125"/>
              <a:gd name="connsiteX16" fmla="*/ 344267 w 4992467"/>
              <a:gd name="connsiteY16" fmla="*/ 561975 h 2143125"/>
              <a:gd name="connsiteX17" fmla="*/ 401417 w 4992467"/>
              <a:gd name="connsiteY17" fmla="*/ 523875 h 2143125"/>
              <a:gd name="connsiteX18" fmla="*/ 429992 w 4992467"/>
              <a:gd name="connsiteY18" fmla="*/ 504825 h 2143125"/>
              <a:gd name="connsiteX19" fmla="*/ 458567 w 4992467"/>
              <a:gd name="connsiteY19" fmla="*/ 495300 h 2143125"/>
              <a:gd name="connsiteX20" fmla="*/ 487142 w 4992467"/>
              <a:gd name="connsiteY20" fmla="*/ 476250 h 2143125"/>
              <a:gd name="connsiteX21" fmla="*/ 544292 w 4992467"/>
              <a:gd name="connsiteY21" fmla="*/ 457200 h 2143125"/>
              <a:gd name="connsiteX22" fmla="*/ 649067 w 4992467"/>
              <a:gd name="connsiteY22" fmla="*/ 428625 h 2143125"/>
              <a:gd name="connsiteX23" fmla="*/ 830042 w 4992467"/>
              <a:gd name="connsiteY23" fmla="*/ 409575 h 2143125"/>
              <a:gd name="connsiteX24" fmla="*/ 925292 w 4992467"/>
              <a:gd name="connsiteY24" fmla="*/ 381000 h 2143125"/>
              <a:gd name="connsiteX25" fmla="*/ 953867 w 4992467"/>
              <a:gd name="connsiteY25" fmla="*/ 361950 h 2143125"/>
              <a:gd name="connsiteX26" fmla="*/ 1011017 w 4992467"/>
              <a:gd name="connsiteY26" fmla="*/ 342900 h 2143125"/>
              <a:gd name="connsiteX27" fmla="*/ 1096742 w 4992467"/>
              <a:gd name="connsiteY27" fmla="*/ 304800 h 2143125"/>
              <a:gd name="connsiteX28" fmla="*/ 1182467 w 4992467"/>
              <a:gd name="connsiteY28" fmla="*/ 285750 h 2143125"/>
              <a:gd name="connsiteX29" fmla="*/ 1220567 w 4992467"/>
              <a:gd name="connsiteY29" fmla="*/ 276225 h 2143125"/>
              <a:gd name="connsiteX30" fmla="*/ 1411067 w 4992467"/>
              <a:gd name="connsiteY30" fmla="*/ 266700 h 2143125"/>
              <a:gd name="connsiteX31" fmla="*/ 1458692 w 4992467"/>
              <a:gd name="connsiteY31" fmla="*/ 257175 h 2143125"/>
              <a:gd name="connsiteX32" fmla="*/ 1487267 w 4992467"/>
              <a:gd name="connsiteY32" fmla="*/ 247650 h 2143125"/>
              <a:gd name="connsiteX33" fmla="*/ 1544417 w 4992467"/>
              <a:gd name="connsiteY33" fmla="*/ 238125 h 2143125"/>
              <a:gd name="connsiteX34" fmla="*/ 1658717 w 4992467"/>
              <a:gd name="connsiteY34" fmla="*/ 247650 h 2143125"/>
              <a:gd name="connsiteX35" fmla="*/ 1868267 w 4992467"/>
              <a:gd name="connsiteY35" fmla="*/ 228600 h 2143125"/>
              <a:gd name="connsiteX36" fmla="*/ 1953992 w 4992467"/>
              <a:gd name="connsiteY36" fmla="*/ 200025 h 2143125"/>
              <a:gd name="connsiteX37" fmla="*/ 1982567 w 4992467"/>
              <a:gd name="connsiteY37" fmla="*/ 190500 h 2143125"/>
              <a:gd name="connsiteX38" fmla="*/ 2011142 w 4992467"/>
              <a:gd name="connsiteY38" fmla="*/ 171450 h 2143125"/>
              <a:gd name="connsiteX39" fmla="*/ 2068292 w 4992467"/>
              <a:gd name="connsiteY39" fmla="*/ 152400 h 2143125"/>
              <a:gd name="connsiteX40" fmla="*/ 2154017 w 4992467"/>
              <a:gd name="connsiteY40" fmla="*/ 114300 h 2143125"/>
              <a:gd name="connsiteX41" fmla="*/ 2496917 w 4992467"/>
              <a:gd name="connsiteY41" fmla="*/ 95250 h 2143125"/>
              <a:gd name="connsiteX42" fmla="*/ 2582642 w 4992467"/>
              <a:gd name="connsiteY42" fmla="*/ 66675 h 2143125"/>
              <a:gd name="connsiteX43" fmla="*/ 2611217 w 4992467"/>
              <a:gd name="connsiteY43" fmla="*/ 57150 h 2143125"/>
              <a:gd name="connsiteX44" fmla="*/ 2639792 w 4992467"/>
              <a:gd name="connsiteY44" fmla="*/ 38100 h 2143125"/>
              <a:gd name="connsiteX45" fmla="*/ 2696942 w 4992467"/>
              <a:gd name="connsiteY45" fmla="*/ 19050 h 2143125"/>
              <a:gd name="connsiteX46" fmla="*/ 2763617 w 4992467"/>
              <a:gd name="connsiteY46" fmla="*/ 0 h 2143125"/>
              <a:gd name="connsiteX47" fmla="*/ 2982692 w 4992467"/>
              <a:gd name="connsiteY47" fmla="*/ 9525 h 2143125"/>
              <a:gd name="connsiteX48" fmla="*/ 3039842 w 4992467"/>
              <a:gd name="connsiteY48" fmla="*/ 28575 h 2143125"/>
              <a:gd name="connsiteX49" fmla="*/ 3077942 w 4992467"/>
              <a:gd name="connsiteY49" fmla="*/ 38100 h 2143125"/>
              <a:gd name="connsiteX50" fmla="*/ 3135092 w 4992467"/>
              <a:gd name="connsiteY50" fmla="*/ 57150 h 2143125"/>
              <a:gd name="connsiteX51" fmla="*/ 3192242 w 4992467"/>
              <a:gd name="connsiteY51" fmla="*/ 76200 h 2143125"/>
              <a:gd name="connsiteX52" fmla="*/ 3220817 w 4992467"/>
              <a:gd name="connsiteY52" fmla="*/ 85725 h 2143125"/>
              <a:gd name="connsiteX53" fmla="*/ 3249392 w 4992467"/>
              <a:gd name="connsiteY53" fmla="*/ 95250 h 2143125"/>
              <a:gd name="connsiteX54" fmla="*/ 3363692 w 4992467"/>
              <a:gd name="connsiteY54" fmla="*/ 104775 h 2143125"/>
              <a:gd name="connsiteX55" fmla="*/ 3420842 w 4992467"/>
              <a:gd name="connsiteY55" fmla="*/ 133350 h 2143125"/>
              <a:gd name="connsiteX56" fmla="*/ 3449417 w 4992467"/>
              <a:gd name="connsiteY56" fmla="*/ 161925 h 2143125"/>
              <a:gd name="connsiteX57" fmla="*/ 3506567 w 4992467"/>
              <a:gd name="connsiteY57" fmla="*/ 200025 h 2143125"/>
              <a:gd name="connsiteX58" fmla="*/ 3535142 w 4992467"/>
              <a:gd name="connsiteY58" fmla="*/ 219075 h 2143125"/>
              <a:gd name="connsiteX59" fmla="*/ 3563717 w 4992467"/>
              <a:gd name="connsiteY59" fmla="*/ 247650 h 2143125"/>
              <a:gd name="connsiteX60" fmla="*/ 3620867 w 4992467"/>
              <a:gd name="connsiteY60" fmla="*/ 266700 h 2143125"/>
              <a:gd name="connsiteX61" fmla="*/ 3678017 w 4992467"/>
              <a:gd name="connsiteY61" fmla="*/ 295275 h 2143125"/>
              <a:gd name="connsiteX62" fmla="*/ 3706592 w 4992467"/>
              <a:gd name="connsiteY62" fmla="*/ 314325 h 2143125"/>
              <a:gd name="connsiteX63" fmla="*/ 3744692 w 4992467"/>
              <a:gd name="connsiteY63" fmla="*/ 323850 h 2143125"/>
              <a:gd name="connsiteX64" fmla="*/ 3887567 w 4992467"/>
              <a:gd name="connsiteY64" fmla="*/ 342900 h 2143125"/>
              <a:gd name="connsiteX65" fmla="*/ 3944717 w 4992467"/>
              <a:gd name="connsiteY65" fmla="*/ 361950 h 2143125"/>
              <a:gd name="connsiteX66" fmla="*/ 3973292 w 4992467"/>
              <a:gd name="connsiteY66" fmla="*/ 371475 h 2143125"/>
              <a:gd name="connsiteX67" fmla="*/ 4030442 w 4992467"/>
              <a:gd name="connsiteY67" fmla="*/ 419100 h 2143125"/>
              <a:gd name="connsiteX68" fmla="*/ 4087592 w 4992467"/>
              <a:gd name="connsiteY68" fmla="*/ 457200 h 2143125"/>
              <a:gd name="connsiteX69" fmla="*/ 4116167 w 4992467"/>
              <a:gd name="connsiteY69" fmla="*/ 476250 h 2143125"/>
              <a:gd name="connsiteX70" fmla="*/ 4173317 w 4992467"/>
              <a:gd name="connsiteY70" fmla="*/ 514350 h 2143125"/>
              <a:gd name="connsiteX71" fmla="*/ 4201892 w 4992467"/>
              <a:gd name="connsiteY71" fmla="*/ 533400 h 2143125"/>
              <a:gd name="connsiteX72" fmla="*/ 4230467 w 4992467"/>
              <a:gd name="connsiteY72" fmla="*/ 542925 h 2143125"/>
              <a:gd name="connsiteX73" fmla="*/ 4259042 w 4992467"/>
              <a:gd name="connsiteY73" fmla="*/ 571500 h 2143125"/>
              <a:gd name="connsiteX74" fmla="*/ 4316192 w 4992467"/>
              <a:gd name="connsiteY74" fmla="*/ 600075 h 2143125"/>
              <a:gd name="connsiteX75" fmla="*/ 4344767 w 4992467"/>
              <a:gd name="connsiteY75" fmla="*/ 628650 h 2143125"/>
              <a:gd name="connsiteX76" fmla="*/ 4373342 w 4992467"/>
              <a:gd name="connsiteY76" fmla="*/ 638175 h 2143125"/>
              <a:gd name="connsiteX77" fmla="*/ 4459067 w 4992467"/>
              <a:gd name="connsiteY77" fmla="*/ 695325 h 2143125"/>
              <a:gd name="connsiteX78" fmla="*/ 4487642 w 4992467"/>
              <a:gd name="connsiteY78" fmla="*/ 714375 h 2143125"/>
              <a:gd name="connsiteX79" fmla="*/ 4516217 w 4992467"/>
              <a:gd name="connsiteY79" fmla="*/ 733425 h 2143125"/>
              <a:gd name="connsiteX80" fmla="*/ 4601942 w 4992467"/>
              <a:gd name="connsiteY80" fmla="*/ 809625 h 2143125"/>
              <a:gd name="connsiteX81" fmla="*/ 4630517 w 4992467"/>
              <a:gd name="connsiteY81" fmla="*/ 819150 h 2143125"/>
              <a:gd name="connsiteX82" fmla="*/ 4687667 w 4992467"/>
              <a:gd name="connsiteY82" fmla="*/ 857250 h 2143125"/>
              <a:gd name="connsiteX83" fmla="*/ 4754342 w 4992467"/>
              <a:gd name="connsiteY83" fmla="*/ 876300 h 2143125"/>
              <a:gd name="connsiteX84" fmla="*/ 4782917 w 4992467"/>
              <a:gd name="connsiteY84" fmla="*/ 885825 h 2143125"/>
              <a:gd name="connsiteX85" fmla="*/ 4849592 w 4992467"/>
              <a:gd name="connsiteY85" fmla="*/ 904875 h 2143125"/>
              <a:gd name="connsiteX86" fmla="*/ 4878167 w 4992467"/>
              <a:gd name="connsiteY86" fmla="*/ 923925 h 2143125"/>
              <a:gd name="connsiteX87" fmla="*/ 4906742 w 4992467"/>
              <a:gd name="connsiteY87" fmla="*/ 933450 h 2143125"/>
              <a:gd name="connsiteX88" fmla="*/ 4963892 w 4992467"/>
              <a:gd name="connsiteY88" fmla="*/ 971550 h 2143125"/>
              <a:gd name="connsiteX89" fmla="*/ 4992467 w 4992467"/>
              <a:gd name="connsiteY89" fmla="*/ 1008111 h 2143125"/>
              <a:gd name="connsiteX90" fmla="*/ 4220942 w 4992467"/>
              <a:gd name="connsiteY90" fmla="*/ 2038350 h 2143125"/>
              <a:gd name="connsiteX91" fmla="*/ 4154267 w 4992467"/>
              <a:gd name="connsiteY91" fmla="*/ 2114550 h 2143125"/>
              <a:gd name="connsiteX92" fmla="*/ 4106642 w 4992467"/>
              <a:gd name="connsiteY92" fmla="*/ 2124075 h 2143125"/>
              <a:gd name="connsiteX93" fmla="*/ 3906617 w 4992467"/>
              <a:gd name="connsiteY93" fmla="*/ 2143125 h 2143125"/>
              <a:gd name="connsiteX94" fmla="*/ 3458942 w 4992467"/>
              <a:gd name="connsiteY94" fmla="*/ 2124075 h 2143125"/>
              <a:gd name="connsiteX95" fmla="*/ 3344642 w 4992467"/>
              <a:gd name="connsiteY95" fmla="*/ 2095500 h 2143125"/>
              <a:gd name="connsiteX96" fmla="*/ 3297017 w 4992467"/>
              <a:gd name="connsiteY96" fmla="*/ 2085975 h 2143125"/>
              <a:gd name="connsiteX97" fmla="*/ 3068417 w 4992467"/>
              <a:gd name="connsiteY97" fmla="*/ 2095500 h 2143125"/>
              <a:gd name="connsiteX98" fmla="*/ 3030317 w 4992467"/>
              <a:gd name="connsiteY98" fmla="*/ 2105025 h 2143125"/>
              <a:gd name="connsiteX99" fmla="*/ 2925542 w 4992467"/>
              <a:gd name="connsiteY99" fmla="*/ 2114550 h 2143125"/>
              <a:gd name="connsiteX100" fmla="*/ 2858867 w 4992467"/>
              <a:gd name="connsiteY100" fmla="*/ 2124075 h 2143125"/>
              <a:gd name="connsiteX101" fmla="*/ 2011142 w 4992467"/>
              <a:gd name="connsiteY101" fmla="*/ 2114550 h 2143125"/>
              <a:gd name="connsiteX102" fmla="*/ 1887317 w 4992467"/>
              <a:gd name="connsiteY102" fmla="*/ 2095500 h 2143125"/>
              <a:gd name="connsiteX103" fmla="*/ 1639667 w 4992467"/>
              <a:gd name="connsiteY103" fmla="*/ 2085975 h 2143125"/>
              <a:gd name="connsiteX104" fmla="*/ 1553942 w 4992467"/>
              <a:gd name="connsiteY104" fmla="*/ 2076450 h 2143125"/>
              <a:gd name="connsiteX105" fmla="*/ 1525367 w 4992467"/>
              <a:gd name="connsiteY105" fmla="*/ 2066925 h 2143125"/>
              <a:gd name="connsiteX106" fmla="*/ 687167 w 4992467"/>
              <a:gd name="connsiteY106" fmla="*/ 2085975 h 2143125"/>
              <a:gd name="connsiteX107" fmla="*/ 620492 w 4992467"/>
              <a:gd name="connsiteY107" fmla="*/ 2076450 h 2143125"/>
              <a:gd name="connsiteX108" fmla="*/ 572867 w 4992467"/>
              <a:gd name="connsiteY10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1367 w 4992467"/>
              <a:gd name="connsiteY7" fmla="*/ 809625 h 2143125"/>
              <a:gd name="connsiteX8" fmla="*/ 68042 w 4992467"/>
              <a:gd name="connsiteY8" fmla="*/ 733425 h 2143125"/>
              <a:gd name="connsiteX9" fmla="*/ 96617 w 4992467"/>
              <a:gd name="connsiteY9" fmla="*/ 714375 h 2143125"/>
              <a:gd name="connsiteX10" fmla="*/ 125192 w 4992467"/>
              <a:gd name="connsiteY10" fmla="*/ 695325 h 2143125"/>
              <a:gd name="connsiteX11" fmla="*/ 172817 w 4992467"/>
              <a:gd name="connsiteY11" fmla="*/ 647700 h 2143125"/>
              <a:gd name="connsiteX12" fmla="*/ 201392 w 4992467"/>
              <a:gd name="connsiteY12" fmla="*/ 638175 h 2143125"/>
              <a:gd name="connsiteX13" fmla="*/ 258542 w 4992467"/>
              <a:gd name="connsiteY13" fmla="*/ 600075 h 2143125"/>
              <a:gd name="connsiteX14" fmla="*/ 315692 w 4992467"/>
              <a:gd name="connsiteY14" fmla="*/ 571500 h 2143125"/>
              <a:gd name="connsiteX15" fmla="*/ 344267 w 4992467"/>
              <a:gd name="connsiteY15" fmla="*/ 561975 h 2143125"/>
              <a:gd name="connsiteX16" fmla="*/ 401417 w 4992467"/>
              <a:gd name="connsiteY16" fmla="*/ 523875 h 2143125"/>
              <a:gd name="connsiteX17" fmla="*/ 429992 w 4992467"/>
              <a:gd name="connsiteY17" fmla="*/ 504825 h 2143125"/>
              <a:gd name="connsiteX18" fmla="*/ 458567 w 4992467"/>
              <a:gd name="connsiteY18" fmla="*/ 495300 h 2143125"/>
              <a:gd name="connsiteX19" fmla="*/ 487142 w 4992467"/>
              <a:gd name="connsiteY19" fmla="*/ 476250 h 2143125"/>
              <a:gd name="connsiteX20" fmla="*/ 544292 w 4992467"/>
              <a:gd name="connsiteY20" fmla="*/ 457200 h 2143125"/>
              <a:gd name="connsiteX21" fmla="*/ 649067 w 4992467"/>
              <a:gd name="connsiteY21" fmla="*/ 428625 h 2143125"/>
              <a:gd name="connsiteX22" fmla="*/ 830042 w 4992467"/>
              <a:gd name="connsiteY22" fmla="*/ 409575 h 2143125"/>
              <a:gd name="connsiteX23" fmla="*/ 925292 w 4992467"/>
              <a:gd name="connsiteY23" fmla="*/ 381000 h 2143125"/>
              <a:gd name="connsiteX24" fmla="*/ 953867 w 4992467"/>
              <a:gd name="connsiteY24" fmla="*/ 361950 h 2143125"/>
              <a:gd name="connsiteX25" fmla="*/ 1011017 w 4992467"/>
              <a:gd name="connsiteY25" fmla="*/ 342900 h 2143125"/>
              <a:gd name="connsiteX26" fmla="*/ 1096742 w 4992467"/>
              <a:gd name="connsiteY26" fmla="*/ 304800 h 2143125"/>
              <a:gd name="connsiteX27" fmla="*/ 1182467 w 4992467"/>
              <a:gd name="connsiteY27" fmla="*/ 285750 h 2143125"/>
              <a:gd name="connsiteX28" fmla="*/ 1220567 w 4992467"/>
              <a:gd name="connsiteY28" fmla="*/ 276225 h 2143125"/>
              <a:gd name="connsiteX29" fmla="*/ 1411067 w 4992467"/>
              <a:gd name="connsiteY29" fmla="*/ 266700 h 2143125"/>
              <a:gd name="connsiteX30" fmla="*/ 1458692 w 4992467"/>
              <a:gd name="connsiteY30" fmla="*/ 257175 h 2143125"/>
              <a:gd name="connsiteX31" fmla="*/ 1487267 w 4992467"/>
              <a:gd name="connsiteY31" fmla="*/ 247650 h 2143125"/>
              <a:gd name="connsiteX32" fmla="*/ 1544417 w 4992467"/>
              <a:gd name="connsiteY32" fmla="*/ 238125 h 2143125"/>
              <a:gd name="connsiteX33" fmla="*/ 1658717 w 4992467"/>
              <a:gd name="connsiteY33" fmla="*/ 247650 h 2143125"/>
              <a:gd name="connsiteX34" fmla="*/ 1868267 w 4992467"/>
              <a:gd name="connsiteY34" fmla="*/ 228600 h 2143125"/>
              <a:gd name="connsiteX35" fmla="*/ 1953992 w 4992467"/>
              <a:gd name="connsiteY35" fmla="*/ 200025 h 2143125"/>
              <a:gd name="connsiteX36" fmla="*/ 1982567 w 4992467"/>
              <a:gd name="connsiteY36" fmla="*/ 190500 h 2143125"/>
              <a:gd name="connsiteX37" fmla="*/ 2011142 w 4992467"/>
              <a:gd name="connsiteY37" fmla="*/ 171450 h 2143125"/>
              <a:gd name="connsiteX38" fmla="*/ 2068292 w 4992467"/>
              <a:gd name="connsiteY38" fmla="*/ 152400 h 2143125"/>
              <a:gd name="connsiteX39" fmla="*/ 2154017 w 4992467"/>
              <a:gd name="connsiteY39" fmla="*/ 114300 h 2143125"/>
              <a:gd name="connsiteX40" fmla="*/ 2496917 w 4992467"/>
              <a:gd name="connsiteY40" fmla="*/ 95250 h 2143125"/>
              <a:gd name="connsiteX41" fmla="*/ 2582642 w 4992467"/>
              <a:gd name="connsiteY41" fmla="*/ 66675 h 2143125"/>
              <a:gd name="connsiteX42" fmla="*/ 2611217 w 4992467"/>
              <a:gd name="connsiteY42" fmla="*/ 57150 h 2143125"/>
              <a:gd name="connsiteX43" fmla="*/ 2639792 w 4992467"/>
              <a:gd name="connsiteY43" fmla="*/ 38100 h 2143125"/>
              <a:gd name="connsiteX44" fmla="*/ 2696942 w 4992467"/>
              <a:gd name="connsiteY44" fmla="*/ 19050 h 2143125"/>
              <a:gd name="connsiteX45" fmla="*/ 2763617 w 4992467"/>
              <a:gd name="connsiteY45" fmla="*/ 0 h 2143125"/>
              <a:gd name="connsiteX46" fmla="*/ 2982692 w 4992467"/>
              <a:gd name="connsiteY46" fmla="*/ 9525 h 2143125"/>
              <a:gd name="connsiteX47" fmla="*/ 3039842 w 4992467"/>
              <a:gd name="connsiteY47" fmla="*/ 28575 h 2143125"/>
              <a:gd name="connsiteX48" fmla="*/ 3077942 w 4992467"/>
              <a:gd name="connsiteY48" fmla="*/ 38100 h 2143125"/>
              <a:gd name="connsiteX49" fmla="*/ 3135092 w 4992467"/>
              <a:gd name="connsiteY49" fmla="*/ 57150 h 2143125"/>
              <a:gd name="connsiteX50" fmla="*/ 3192242 w 4992467"/>
              <a:gd name="connsiteY50" fmla="*/ 76200 h 2143125"/>
              <a:gd name="connsiteX51" fmla="*/ 3220817 w 4992467"/>
              <a:gd name="connsiteY51" fmla="*/ 85725 h 2143125"/>
              <a:gd name="connsiteX52" fmla="*/ 3249392 w 4992467"/>
              <a:gd name="connsiteY52" fmla="*/ 95250 h 2143125"/>
              <a:gd name="connsiteX53" fmla="*/ 3363692 w 4992467"/>
              <a:gd name="connsiteY53" fmla="*/ 104775 h 2143125"/>
              <a:gd name="connsiteX54" fmla="*/ 3420842 w 4992467"/>
              <a:gd name="connsiteY54" fmla="*/ 133350 h 2143125"/>
              <a:gd name="connsiteX55" fmla="*/ 3449417 w 4992467"/>
              <a:gd name="connsiteY55" fmla="*/ 161925 h 2143125"/>
              <a:gd name="connsiteX56" fmla="*/ 3506567 w 4992467"/>
              <a:gd name="connsiteY56" fmla="*/ 200025 h 2143125"/>
              <a:gd name="connsiteX57" fmla="*/ 3535142 w 4992467"/>
              <a:gd name="connsiteY57" fmla="*/ 219075 h 2143125"/>
              <a:gd name="connsiteX58" fmla="*/ 3563717 w 4992467"/>
              <a:gd name="connsiteY58" fmla="*/ 247650 h 2143125"/>
              <a:gd name="connsiteX59" fmla="*/ 3620867 w 4992467"/>
              <a:gd name="connsiteY59" fmla="*/ 266700 h 2143125"/>
              <a:gd name="connsiteX60" fmla="*/ 3678017 w 4992467"/>
              <a:gd name="connsiteY60" fmla="*/ 295275 h 2143125"/>
              <a:gd name="connsiteX61" fmla="*/ 3706592 w 4992467"/>
              <a:gd name="connsiteY61" fmla="*/ 314325 h 2143125"/>
              <a:gd name="connsiteX62" fmla="*/ 3744692 w 4992467"/>
              <a:gd name="connsiteY62" fmla="*/ 323850 h 2143125"/>
              <a:gd name="connsiteX63" fmla="*/ 3887567 w 4992467"/>
              <a:gd name="connsiteY63" fmla="*/ 342900 h 2143125"/>
              <a:gd name="connsiteX64" fmla="*/ 3944717 w 4992467"/>
              <a:gd name="connsiteY64" fmla="*/ 361950 h 2143125"/>
              <a:gd name="connsiteX65" fmla="*/ 3973292 w 4992467"/>
              <a:gd name="connsiteY65" fmla="*/ 371475 h 2143125"/>
              <a:gd name="connsiteX66" fmla="*/ 4030442 w 4992467"/>
              <a:gd name="connsiteY66" fmla="*/ 419100 h 2143125"/>
              <a:gd name="connsiteX67" fmla="*/ 4087592 w 4992467"/>
              <a:gd name="connsiteY67" fmla="*/ 457200 h 2143125"/>
              <a:gd name="connsiteX68" fmla="*/ 4116167 w 4992467"/>
              <a:gd name="connsiteY68" fmla="*/ 476250 h 2143125"/>
              <a:gd name="connsiteX69" fmla="*/ 4173317 w 4992467"/>
              <a:gd name="connsiteY69" fmla="*/ 514350 h 2143125"/>
              <a:gd name="connsiteX70" fmla="*/ 4201892 w 4992467"/>
              <a:gd name="connsiteY70" fmla="*/ 533400 h 2143125"/>
              <a:gd name="connsiteX71" fmla="*/ 4230467 w 4992467"/>
              <a:gd name="connsiteY71" fmla="*/ 542925 h 2143125"/>
              <a:gd name="connsiteX72" fmla="*/ 4259042 w 4992467"/>
              <a:gd name="connsiteY72" fmla="*/ 571500 h 2143125"/>
              <a:gd name="connsiteX73" fmla="*/ 4316192 w 4992467"/>
              <a:gd name="connsiteY73" fmla="*/ 600075 h 2143125"/>
              <a:gd name="connsiteX74" fmla="*/ 4344767 w 4992467"/>
              <a:gd name="connsiteY74" fmla="*/ 628650 h 2143125"/>
              <a:gd name="connsiteX75" fmla="*/ 4373342 w 4992467"/>
              <a:gd name="connsiteY75" fmla="*/ 638175 h 2143125"/>
              <a:gd name="connsiteX76" fmla="*/ 4459067 w 4992467"/>
              <a:gd name="connsiteY76" fmla="*/ 695325 h 2143125"/>
              <a:gd name="connsiteX77" fmla="*/ 4487642 w 4992467"/>
              <a:gd name="connsiteY77" fmla="*/ 714375 h 2143125"/>
              <a:gd name="connsiteX78" fmla="*/ 4516217 w 4992467"/>
              <a:gd name="connsiteY78" fmla="*/ 733425 h 2143125"/>
              <a:gd name="connsiteX79" fmla="*/ 4601942 w 4992467"/>
              <a:gd name="connsiteY79" fmla="*/ 809625 h 2143125"/>
              <a:gd name="connsiteX80" fmla="*/ 4630517 w 4992467"/>
              <a:gd name="connsiteY80" fmla="*/ 819150 h 2143125"/>
              <a:gd name="connsiteX81" fmla="*/ 4687667 w 4992467"/>
              <a:gd name="connsiteY81" fmla="*/ 857250 h 2143125"/>
              <a:gd name="connsiteX82" fmla="*/ 4754342 w 4992467"/>
              <a:gd name="connsiteY82" fmla="*/ 876300 h 2143125"/>
              <a:gd name="connsiteX83" fmla="*/ 4782917 w 4992467"/>
              <a:gd name="connsiteY83" fmla="*/ 885825 h 2143125"/>
              <a:gd name="connsiteX84" fmla="*/ 4849592 w 4992467"/>
              <a:gd name="connsiteY84" fmla="*/ 904875 h 2143125"/>
              <a:gd name="connsiteX85" fmla="*/ 4878167 w 4992467"/>
              <a:gd name="connsiteY85" fmla="*/ 923925 h 2143125"/>
              <a:gd name="connsiteX86" fmla="*/ 4906742 w 4992467"/>
              <a:gd name="connsiteY86" fmla="*/ 933450 h 2143125"/>
              <a:gd name="connsiteX87" fmla="*/ 4963892 w 4992467"/>
              <a:gd name="connsiteY87" fmla="*/ 971550 h 2143125"/>
              <a:gd name="connsiteX88" fmla="*/ 4992467 w 4992467"/>
              <a:gd name="connsiteY88" fmla="*/ 1008111 h 2143125"/>
              <a:gd name="connsiteX89" fmla="*/ 4220942 w 4992467"/>
              <a:gd name="connsiteY89" fmla="*/ 2038350 h 2143125"/>
              <a:gd name="connsiteX90" fmla="*/ 4154267 w 4992467"/>
              <a:gd name="connsiteY90" fmla="*/ 2114550 h 2143125"/>
              <a:gd name="connsiteX91" fmla="*/ 4106642 w 4992467"/>
              <a:gd name="connsiteY91" fmla="*/ 2124075 h 2143125"/>
              <a:gd name="connsiteX92" fmla="*/ 3906617 w 4992467"/>
              <a:gd name="connsiteY92" fmla="*/ 2143125 h 2143125"/>
              <a:gd name="connsiteX93" fmla="*/ 3458942 w 4992467"/>
              <a:gd name="connsiteY93" fmla="*/ 2124075 h 2143125"/>
              <a:gd name="connsiteX94" fmla="*/ 3344642 w 4992467"/>
              <a:gd name="connsiteY94" fmla="*/ 2095500 h 2143125"/>
              <a:gd name="connsiteX95" fmla="*/ 3297017 w 4992467"/>
              <a:gd name="connsiteY95" fmla="*/ 2085975 h 2143125"/>
              <a:gd name="connsiteX96" fmla="*/ 3068417 w 4992467"/>
              <a:gd name="connsiteY96" fmla="*/ 2095500 h 2143125"/>
              <a:gd name="connsiteX97" fmla="*/ 3030317 w 4992467"/>
              <a:gd name="connsiteY97" fmla="*/ 2105025 h 2143125"/>
              <a:gd name="connsiteX98" fmla="*/ 2925542 w 4992467"/>
              <a:gd name="connsiteY98" fmla="*/ 2114550 h 2143125"/>
              <a:gd name="connsiteX99" fmla="*/ 2858867 w 4992467"/>
              <a:gd name="connsiteY99" fmla="*/ 2124075 h 2143125"/>
              <a:gd name="connsiteX100" fmla="*/ 2011142 w 4992467"/>
              <a:gd name="connsiteY100" fmla="*/ 2114550 h 2143125"/>
              <a:gd name="connsiteX101" fmla="*/ 1887317 w 4992467"/>
              <a:gd name="connsiteY101" fmla="*/ 2095500 h 2143125"/>
              <a:gd name="connsiteX102" fmla="*/ 1639667 w 4992467"/>
              <a:gd name="connsiteY102" fmla="*/ 2085975 h 2143125"/>
              <a:gd name="connsiteX103" fmla="*/ 1553942 w 4992467"/>
              <a:gd name="connsiteY103" fmla="*/ 2076450 h 2143125"/>
              <a:gd name="connsiteX104" fmla="*/ 1525367 w 4992467"/>
              <a:gd name="connsiteY104" fmla="*/ 2066925 h 2143125"/>
              <a:gd name="connsiteX105" fmla="*/ 687167 w 4992467"/>
              <a:gd name="connsiteY105" fmla="*/ 2085975 h 2143125"/>
              <a:gd name="connsiteX106" fmla="*/ 620492 w 4992467"/>
              <a:gd name="connsiteY106" fmla="*/ 2076450 h 2143125"/>
              <a:gd name="connsiteX107" fmla="*/ 572867 w 4992467"/>
              <a:gd name="connsiteY10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1367 w 4992467"/>
              <a:gd name="connsiteY6" fmla="*/ 809625 h 2143125"/>
              <a:gd name="connsiteX7" fmla="*/ 68042 w 4992467"/>
              <a:gd name="connsiteY7" fmla="*/ 733425 h 2143125"/>
              <a:gd name="connsiteX8" fmla="*/ 96617 w 4992467"/>
              <a:gd name="connsiteY8" fmla="*/ 714375 h 2143125"/>
              <a:gd name="connsiteX9" fmla="*/ 125192 w 4992467"/>
              <a:gd name="connsiteY9" fmla="*/ 695325 h 2143125"/>
              <a:gd name="connsiteX10" fmla="*/ 172817 w 4992467"/>
              <a:gd name="connsiteY10" fmla="*/ 647700 h 2143125"/>
              <a:gd name="connsiteX11" fmla="*/ 201392 w 4992467"/>
              <a:gd name="connsiteY11" fmla="*/ 638175 h 2143125"/>
              <a:gd name="connsiteX12" fmla="*/ 258542 w 4992467"/>
              <a:gd name="connsiteY12" fmla="*/ 600075 h 2143125"/>
              <a:gd name="connsiteX13" fmla="*/ 315692 w 4992467"/>
              <a:gd name="connsiteY13" fmla="*/ 571500 h 2143125"/>
              <a:gd name="connsiteX14" fmla="*/ 344267 w 4992467"/>
              <a:gd name="connsiteY14" fmla="*/ 561975 h 2143125"/>
              <a:gd name="connsiteX15" fmla="*/ 401417 w 4992467"/>
              <a:gd name="connsiteY15" fmla="*/ 523875 h 2143125"/>
              <a:gd name="connsiteX16" fmla="*/ 429992 w 4992467"/>
              <a:gd name="connsiteY16" fmla="*/ 504825 h 2143125"/>
              <a:gd name="connsiteX17" fmla="*/ 458567 w 4992467"/>
              <a:gd name="connsiteY17" fmla="*/ 495300 h 2143125"/>
              <a:gd name="connsiteX18" fmla="*/ 487142 w 4992467"/>
              <a:gd name="connsiteY18" fmla="*/ 476250 h 2143125"/>
              <a:gd name="connsiteX19" fmla="*/ 544292 w 4992467"/>
              <a:gd name="connsiteY19" fmla="*/ 457200 h 2143125"/>
              <a:gd name="connsiteX20" fmla="*/ 649067 w 4992467"/>
              <a:gd name="connsiteY20" fmla="*/ 428625 h 2143125"/>
              <a:gd name="connsiteX21" fmla="*/ 830042 w 4992467"/>
              <a:gd name="connsiteY21" fmla="*/ 409575 h 2143125"/>
              <a:gd name="connsiteX22" fmla="*/ 925292 w 4992467"/>
              <a:gd name="connsiteY22" fmla="*/ 381000 h 2143125"/>
              <a:gd name="connsiteX23" fmla="*/ 953867 w 4992467"/>
              <a:gd name="connsiteY23" fmla="*/ 361950 h 2143125"/>
              <a:gd name="connsiteX24" fmla="*/ 1011017 w 4992467"/>
              <a:gd name="connsiteY24" fmla="*/ 342900 h 2143125"/>
              <a:gd name="connsiteX25" fmla="*/ 1096742 w 4992467"/>
              <a:gd name="connsiteY25" fmla="*/ 304800 h 2143125"/>
              <a:gd name="connsiteX26" fmla="*/ 1182467 w 4992467"/>
              <a:gd name="connsiteY26" fmla="*/ 285750 h 2143125"/>
              <a:gd name="connsiteX27" fmla="*/ 1220567 w 4992467"/>
              <a:gd name="connsiteY27" fmla="*/ 276225 h 2143125"/>
              <a:gd name="connsiteX28" fmla="*/ 1411067 w 4992467"/>
              <a:gd name="connsiteY28" fmla="*/ 266700 h 2143125"/>
              <a:gd name="connsiteX29" fmla="*/ 1458692 w 4992467"/>
              <a:gd name="connsiteY29" fmla="*/ 257175 h 2143125"/>
              <a:gd name="connsiteX30" fmla="*/ 1487267 w 4992467"/>
              <a:gd name="connsiteY30" fmla="*/ 247650 h 2143125"/>
              <a:gd name="connsiteX31" fmla="*/ 1544417 w 4992467"/>
              <a:gd name="connsiteY31" fmla="*/ 238125 h 2143125"/>
              <a:gd name="connsiteX32" fmla="*/ 1658717 w 4992467"/>
              <a:gd name="connsiteY32" fmla="*/ 247650 h 2143125"/>
              <a:gd name="connsiteX33" fmla="*/ 1868267 w 4992467"/>
              <a:gd name="connsiteY33" fmla="*/ 228600 h 2143125"/>
              <a:gd name="connsiteX34" fmla="*/ 1953992 w 4992467"/>
              <a:gd name="connsiteY34" fmla="*/ 200025 h 2143125"/>
              <a:gd name="connsiteX35" fmla="*/ 1982567 w 4992467"/>
              <a:gd name="connsiteY35" fmla="*/ 190500 h 2143125"/>
              <a:gd name="connsiteX36" fmla="*/ 2011142 w 4992467"/>
              <a:gd name="connsiteY36" fmla="*/ 171450 h 2143125"/>
              <a:gd name="connsiteX37" fmla="*/ 2068292 w 4992467"/>
              <a:gd name="connsiteY37" fmla="*/ 152400 h 2143125"/>
              <a:gd name="connsiteX38" fmla="*/ 2154017 w 4992467"/>
              <a:gd name="connsiteY38" fmla="*/ 114300 h 2143125"/>
              <a:gd name="connsiteX39" fmla="*/ 2496917 w 4992467"/>
              <a:gd name="connsiteY39" fmla="*/ 95250 h 2143125"/>
              <a:gd name="connsiteX40" fmla="*/ 2582642 w 4992467"/>
              <a:gd name="connsiteY40" fmla="*/ 66675 h 2143125"/>
              <a:gd name="connsiteX41" fmla="*/ 2611217 w 4992467"/>
              <a:gd name="connsiteY41" fmla="*/ 57150 h 2143125"/>
              <a:gd name="connsiteX42" fmla="*/ 2639792 w 4992467"/>
              <a:gd name="connsiteY42" fmla="*/ 38100 h 2143125"/>
              <a:gd name="connsiteX43" fmla="*/ 2696942 w 4992467"/>
              <a:gd name="connsiteY43" fmla="*/ 19050 h 2143125"/>
              <a:gd name="connsiteX44" fmla="*/ 2763617 w 4992467"/>
              <a:gd name="connsiteY44" fmla="*/ 0 h 2143125"/>
              <a:gd name="connsiteX45" fmla="*/ 2982692 w 4992467"/>
              <a:gd name="connsiteY45" fmla="*/ 9525 h 2143125"/>
              <a:gd name="connsiteX46" fmla="*/ 3039842 w 4992467"/>
              <a:gd name="connsiteY46" fmla="*/ 28575 h 2143125"/>
              <a:gd name="connsiteX47" fmla="*/ 3077942 w 4992467"/>
              <a:gd name="connsiteY47" fmla="*/ 38100 h 2143125"/>
              <a:gd name="connsiteX48" fmla="*/ 3135092 w 4992467"/>
              <a:gd name="connsiteY48" fmla="*/ 57150 h 2143125"/>
              <a:gd name="connsiteX49" fmla="*/ 3192242 w 4992467"/>
              <a:gd name="connsiteY49" fmla="*/ 76200 h 2143125"/>
              <a:gd name="connsiteX50" fmla="*/ 3220817 w 4992467"/>
              <a:gd name="connsiteY50" fmla="*/ 85725 h 2143125"/>
              <a:gd name="connsiteX51" fmla="*/ 3249392 w 4992467"/>
              <a:gd name="connsiteY51" fmla="*/ 95250 h 2143125"/>
              <a:gd name="connsiteX52" fmla="*/ 3363692 w 4992467"/>
              <a:gd name="connsiteY52" fmla="*/ 104775 h 2143125"/>
              <a:gd name="connsiteX53" fmla="*/ 3420842 w 4992467"/>
              <a:gd name="connsiteY53" fmla="*/ 133350 h 2143125"/>
              <a:gd name="connsiteX54" fmla="*/ 3449417 w 4992467"/>
              <a:gd name="connsiteY54" fmla="*/ 161925 h 2143125"/>
              <a:gd name="connsiteX55" fmla="*/ 3506567 w 4992467"/>
              <a:gd name="connsiteY55" fmla="*/ 200025 h 2143125"/>
              <a:gd name="connsiteX56" fmla="*/ 3535142 w 4992467"/>
              <a:gd name="connsiteY56" fmla="*/ 219075 h 2143125"/>
              <a:gd name="connsiteX57" fmla="*/ 3563717 w 4992467"/>
              <a:gd name="connsiteY57" fmla="*/ 247650 h 2143125"/>
              <a:gd name="connsiteX58" fmla="*/ 3620867 w 4992467"/>
              <a:gd name="connsiteY58" fmla="*/ 266700 h 2143125"/>
              <a:gd name="connsiteX59" fmla="*/ 3678017 w 4992467"/>
              <a:gd name="connsiteY59" fmla="*/ 295275 h 2143125"/>
              <a:gd name="connsiteX60" fmla="*/ 3706592 w 4992467"/>
              <a:gd name="connsiteY60" fmla="*/ 314325 h 2143125"/>
              <a:gd name="connsiteX61" fmla="*/ 3744692 w 4992467"/>
              <a:gd name="connsiteY61" fmla="*/ 323850 h 2143125"/>
              <a:gd name="connsiteX62" fmla="*/ 3887567 w 4992467"/>
              <a:gd name="connsiteY62" fmla="*/ 342900 h 2143125"/>
              <a:gd name="connsiteX63" fmla="*/ 3944717 w 4992467"/>
              <a:gd name="connsiteY63" fmla="*/ 361950 h 2143125"/>
              <a:gd name="connsiteX64" fmla="*/ 3973292 w 4992467"/>
              <a:gd name="connsiteY64" fmla="*/ 371475 h 2143125"/>
              <a:gd name="connsiteX65" fmla="*/ 4030442 w 4992467"/>
              <a:gd name="connsiteY65" fmla="*/ 419100 h 2143125"/>
              <a:gd name="connsiteX66" fmla="*/ 4087592 w 4992467"/>
              <a:gd name="connsiteY66" fmla="*/ 457200 h 2143125"/>
              <a:gd name="connsiteX67" fmla="*/ 4116167 w 4992467"/>
              <a:gd name="connsiteY67" fmla="*/ 476250 h 2143125"/>
              <a:gd name="connsiteX68" fmla="*/ 4173317 w 4992467"/>
              <a:gd name="connsiteY68" fmla="*/ 514350 h 2143125"/>
              <a:gd name="connsiteX69" fmla="*/ 4201892 w 4992467"/>
              <a:gd name="connsiteY69" fmla="*/ 533400 h 2143125"/>
              <a:gd name="connsiteX70" fmla="*/ 4230467 w 4992467"/>
              <a:gd name="connsiteY70" fmla="*/ 542925 h 2143125"/>
              <a:gd name="connsiteX71" fmla="*/ 4259042 w 4992467"/>
              <a:gd name="connsiteY71" fmla="*/ 571500 h 2143125"/>
              <a:gd name="connsiteX72" fmla="*/ 4316192 w 4992467"/>
              <a:gd name="connsiteY72" fmla="*/ 600075 h 2143125"/>
              <a:gd name="connsiteX73" fmla="*/ 4344767 w 4992467"/>
              <a:gd name="connsiteY73" fmla="*/ 628650 h 2143125"/>
              <a:gd name="connsiteX74" fmla="*/ 4373342 w 4992467"/>
              <a:gd name="connsiteY74" fmla="*/ 638175 h 2143125"/>
              <a:gd name="connsiteX75" fmla="*/ 4459067 w 4992467"/>
              <a:gd name="connsiteY75" fmla="*/ 695325 h 2143125"/>
              <a:gd name="connsiteX76" fmla="*/ 4487642 w 4992467"/>
              <a:gd name="connsiteY76" fmla="*/ 714375 h 2143125"/>
              <a:gd name="connsiteX77" fmla="*/ 4516217 w 4992467"/>
              <a:gd name="connsiteY77" fmla="*/ 733425 h 2143125"/>
              <a:gd name="connsiteX78" fmla="*/ 4601942 w 4992467"/>
              <a:gd name="connsiteY78" fmla="*/ 809625 h 2143125"/>
              <a:gd name="connsiteX79" fmla="*/ 4630517 w 4992467"/>
              <a:gd name="connsiteY79" fmla="*/ 819150 h 2143125"/>
              <a:gd name="connsiteX80" fmla="*/ 4687667 w 4992467"/>
              <a:gd name="connsiteY80" fmla="*/ 857250 h 2143125"/>
              <a:gd name="connsiteX81" fmla="*/ 4754342 w 4992467"/>
              <a:gd name="connsiteY81" fmla="*/ 876300 h 2143125"/>
              <a:gd name="connsiteX82" fmla="*/ 4782917 w 4992467"/>
              <a:gd name="connsiteY82" fmla="*/ 885825 h 2143125"/>
              <a:gd name="connsiteX83" fmla="*/ 4849592 w 4992467"/>
              <a:gd name="connsiteY83" fmla="*/ 904875 h 2143125"/>
              <a:gd name="connsiteX84" fmla="*/ 4878167 w 4992467"/>
              <a:gd name="connsiteY84" fmla="*/ 923925 h 2143125"/>
              <a:gd name="connsiteX85" fmla="*/ 4906742 w 4992467"/>
              <a:gd name="connsiteY85" fmla="*/ 933450 h 2143125"/>
              <a:gd name="connsiteX86" fmla="*/ 4963892 w 4992467"/>
              <a:gd name="connsiteY86" fmla="*/ 971550 h 2143125"/>
              <a:gd name="connsiteX87" fmla="*/ 4992467 w 4992467"/>
              <a:gd name="connsiteY87" fmla="*/ 1008111 h 2143125"/>
              <a:gd name="connsiteX88" fmla="*/ 4220942 w 4992467"/>
              <a:gd name="connsiteY88" fmla="*/ 2038350 h 2143125"/>
              <a:gd name="connsiteX89" fmla="*/ 4154267 w 4992467"/>
              <a:gd name="connsiteY89" fmla="*/ 2114550 h 2143125"/>
              <a:gd name="connsiteX90" fmla="*/ 4106642 w 4992467"/>
              <a:gd name="connsiteY90" fmla="*/ 2124075 h 2143125"/>
              <a:gd name="connsiteX91" fmla="*/ 3906617 w 4992467"/>
              <a:gd name="connsiteY91" fmla="*/ 2143125 h 2143125"/>
              <a:gd name="connsiteX92" fmla="*/ 3458942 w 4992467"/>
              <a:gd name="connsiteY92" fmla="*/ 2124075 h 2143125"/>
              <a:gd name="connsiteX93" fmla="*/ 3344642 w 4992467"/>
              <a:gd name="connsiteY93" fmla="*/ 2095500 h 2143125"/>
              <a:gd name="connsiteX94" fmla="*/ 3297017 w 4992467"/>
              <a:gd name="connsiteY94" fmla="*/ 2085975 h 2143125"/>
              <a:gd name="connsiteX95" fmla="*/ 3068417 w 4992467"/>
              <a:gd name="connsiteY95" fmla="*/ 2095500 h 2143125"/>
              <a:gd name="connsiteX96" fmla="*/ 3030317 w 4992467"/>
              <a:gd name="connsiteY96" fmla="*/ 2105025 h 2143125"/>
              <a:gd name="connsiteX97" fmla="*/ 2925542 w 4992467"/>
              <a:gd name="connsiteY97" fmla="*/ 2114550 h 2143125"/>
              <a:gd name="connsiteX98" fmla="*/ 2858867 w 4992467"/>
              <a:gd name="connsiteY98" fmla="*/ 2124075 h 2143125"/>
              <a:gd name="connsiteX99" fmla="*/ 2011142 w 4992467"/>
              <a:gd name="connsiteY99" fmla="*/ 2114550 h 2143125"/>
              <a:gd name="connsiteX100" fmla="*/ 1887317 w 4992467"/>
              <a:gd name="connsiteY100" fmla="*/ 2095500 h 2143125"/>
              <a:gd name="connsiteX101" fmla="*/ 1639667 w 4992467"/>
              <a:gd name="connsiteY101" fmla="*/ 2085975 h 2143125"/>
              <a:gd name="connsiteX102" fmla="*/ 1553942 w 4992467"/>
              <a:gd name="connsiteY102" fmla="*/ 2076450 h 2143125"/>
              <a:gd name="connsiteX103" fmla="*/ 1525367 w 4992467"/>
              <a:gd name="connsiteY103" fmla="*/ 2066925 h 2143125"/>
              <a:gd name="connsiteX104" fmla="*/ 687167 w 4992467"/>
              <a:gd name="connsiteY104" fmla="*/ 2085975 h 2143125"/>
              <a:gd name="connsiteX105" fmla="*/ 620492 w 4992467"/>
              <a:gd name="connsiteY105" fmla="*/ 2076450 h 2143125"/>
              <a:gd name="connsiteX106" fmla="*/ 572867 w 4992467"/>
              <a:gd name="connsiteY10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1367 w 4992467"/>
              <a:gd name="connsiteY5" fmla="*/ 809625 h 2143125"/>
              <a:gd name="connsiteX6" fmla="*/ 68042 w 4992467"/>
              <a:gd name="connsiteY6" fmla="*/ 733425 h 2143125"/>
              <a:gd name="connsiteX7" fmla="*/ 96617 w 4992467"/>
              <a:gd name="connsiteY7" fmla="*/ 714375 h 2143125"/>
              <a:gd name="connsiteX8" fmla="*/ 125192 w 4992467"/>
              <a:gd name="connsiteY8" fmla="*/ 695325 h 2143125"/>
              <a:gd name="connsiteX9" fmla="*/ 172817 w 4992467"/>
              <a:gd name="connsiteY9" fmla="*/ 647700 h 2143125"/>
              <a:gd name="connsiteX10" fmla="*/ 201392 w 4992467"/>
              <a:gd name="connsiteY10" fmla="*/ 638175 h 2143125"/>
              <a:gd name="connsiteX11" fmla="*/ 258542 w 4992467"/>
              <a:gd name="connsiteY11" fmla="*/ 600075 h 2143125"/>
              <a:gd name="connsiteX12" fmla="*/ 315692 w 4992467"/>
              <a:gd name="connsiteY12" fmla="*/ 571500 h 2143125"/>
              <a:gd name="connsiteX13" fmla="*/ 344267 w 4992467"/>
              <a:gd name="connsiteY13" fmla="*/ 561975 h 2143125"/>
              <a:gd name="connsiteX14" fmla="*/ 401417 w 4992467"/>
              <a:gd name="connsiteY14" fmla="*/ 523875 h 2143125"/>
              <a:gd name="connsiteX15" fmla="*/ 429992 w 4992467"/>
              <a:gd name="connsiteY15" fmla="*/ 504825 h 2143125"/>
              <a:gd name="connsiteX16" fmla="*/ 458567 w 4992467"/>
              <a:gd name="connsiteY16" fmla="*/ 495300 h 2143125"/>
              <a:gd name="connsiteX17" fmla="*/ 487142 w 4992467"/>
              <a:gd name="connsiteY17" fmla="*/ 476250 h 2143125"/>
              <a:gd name="connsiteX18" fmla="*/ 544292 w 4992467"/>
              <a:gd name="connsiteY18" fmla="*/ 457200 h 2143125"/>
              <a:gd name="connsiteX19" fmla="*/ 649067 w 4992467"/>
              <a:gd name="connsiteY19" fmla="*/ 428625 h 2143125"/>
              <a:gd name="connsiteX20" fmla="*/ 830042 w 4992467"/>
              <a:gd name="connsiteY20" fmla="*/ 409575 h 2143125"/>
              <a:gd name="connsiteX21" fmla="*/ 925292 w 4992467"/>
              <a:gd name="connsiteY21" fmla="*/ 381000 h 2143125"/>
              <a:gd name="connsiteX22" fmla="*/ 953867 w 4992467"/>
              <a:gd name="connsiteY22" fmla="*/ 361950 h 2143125"/>
              <a:gd name="connsiteX23" fmla="*/ 1011017 w 4992467"/>
              <a:gd name="connsiteY23" fmla="*/ 342900 h 2143125"/>
              <a:gd name="connsiteX24" fmla="*/ 1096742 w 4992467"/>
              <a:gd name="connsiteY24" fmla="*/ 304800 h 2143125"/>
              <a:gd name="connsiteX25" fmla="*/ 1182467 w 4992467"/>
              <a:gd name="connsiteY25" fmla="*/ 285750 h 2143125"/>
              <a:gd name="connsiteX26" fmla="*/ 1220567 w 4992467"/>
              <a:gd name="connsiteY26" fmla="*/ 276225 h 2143125"/>
              <a:gd name="connsiteX27" fmla="*/ 1411067 w 4992467"/>
              <a:gd name="connsiteY27" fmla="*/ 266700 h 2143125"/>
              <a:gd name="connsiteX28" fmla="*/ 1458692 w 4992467"/>
              <a:gd name="connsiteY28" fmla="*/ 257175 h 2143125"/>
              <a:gd name="connsiteX29" fmla="*/ 1487267 w 4992467"/>
              <a:gd name="connsiteY29" fmla="*/ 247650 h 2143125"/>
              <a:gd name="connsiteX30" fmla="*/ 1544417 w 4992467"/>
              <a:gd name="connsiteY30" fmla="*/ 238125 h 2143125"/>
              <a:gd name="connsiteX31" fmla="*/ 1658717 w 4992467"/>
              <a:gd name="connsiteY31" fmla="*/ 247650 h 2143125"/>
              <a:gd name="connsiteX32" fmla="*/ 1868267 w 4992467"/>
              <a:gd name="connsiteY32" fmla="*/ 228600 h 2143125"/>
              <a:gd name="connsiteX33" fmla="*/ 1953992 w 4992467"/>
              <a:gd name="connsiteY33" fmla="*/ 200025 h 2143125"/>
              <a:gd name="connsiteX34" fmla="*/ 1982567 w 4992467"/>
              <a:gd name="connsiteY34" fmla="*/ 190500 h 2143125"/>
              <a:gd name="connsiteX35" fmla="*/ 2011142 w 4992467"/>
              <a:gd name="connsiteY35" fmla="*/ 171450 h 2143125"/>
              <a:gd name="connsiteX36" fmla="*/ 2068292 w 4992467"/>
              <a:gd name="connsiteY36" fmla="*/ 152400 h 2143125"/>
              <a:gd name="connsiteX37" fmla="*/ 2154017 w 4992467"/>
              <a:gd name="connsiteY37" fmla="*/ 114300 h 2143125"/>
              <a:gd name="connsiteX38" fmla="*/ 2496917 w 4992467"/>
              <a:gd name="connsiteY38" fmla="*/ 95250 h 2143125"/>
              <a:gd name="connsiteX39" fmla="*/ 2582642 w 4992467"/>
              <a:gd name="connsiteY39" fmla="*/ 66675 h 2143125"/>
              <a:gd name="connsiteX40" fmla="*/ 2611217 w 4992467"/>
              <a:gd name="connsiteY40" fmla="*/ 57150 h 2143125"/>
              <a:gd name="connsiteX41" fmla="*/ 2639792 w 4992467"/>
              <a:gd name="connsiteY41" fmla="*/ 38100 h 2143125"/>
              <a:gd name="connsiteX42" fmla="*/ 2696942 w 4992467"/>
              <a:gd name="connsiteY42" fmla="*/ 19050 h 2143125"/>
              <a:gd name="connsiteX43" fmla="*/ 2763617 w 4992467"/>
              <a:gd name="connsiteY43" fmla="*/ 0 h 2143125"/>
              <a:gd name="connsiteX44" fmla="*/ 2982692 w 4992467"/>
              <a:gd name="connsiteY44" fmla="*/ 9525 h 2143125"/>
              <a:gd name="connsiteX45" fmla="*/ 3039842 w 4992467"/>
              <a:gd name="connsiteY45" fmla="*/ 28575 h 2143125"/>
              <a:gd name="connsiteX46" fmla="*/ 3077942 w 4992467"/>
              <a:gd name="connsiteY46" fmla="*/ 38100 h 2143125"/>
              <a:gd name="connsiteX47" fmla="*/ 3135092 w 4992467"/>
              <a:gd name="connsiteY47" fmla="*/ 57150 h 2143125"/>
              <a:gd name="connsiteX48" fmla="*/ 3192242 w 4992467"/>
              <a:gd name="connsiteY48" fmla="*/ 76200 h 2143125"/>
              <a:gd name="connsiteX49" fmla="*/ 3220817 w 4992467"/>
              <a:gd name="connsiteY49" fmla="*/ 85725 h 2143125"/>
              <a:gd name="connsiteX50" fmla="*/ 3249392 w 4992467"/>
              <a:gd name="connsiteY50" fmla="*/ 95250 h 2143125"/>
              <a:gd name="connsiteX51" fmla="*/ 3363692 w 4992467"/>
              <a:gd name="connsiteY51" fmla="*/ 104775 h 2143125"/>
              <a:gd name="connsiteX52" fmla="*/ 3420842 w 4992467"/>
              <a:gd name="connsiteY52" fmla="*/ 133350 h 2143125"/>
              <a:gd name="connsiteX53" fmla="*/ 3449417 w 4992467"/>
              <a:gd name="connsiteY53" fmla="*/ 161925 h 2143125"/>
              <a:gd name="connsiteX54" fmla="*/ 3506567 w 4992467"/>
              <a:gd name="connsiteY54" fmla="*/ 200025 h 2143125"/>
              <a:gd name="connsiteX55" fmla="*/ 3535142 w 4992467"/>
              <a:gd name="connsiteY55" fmla="*/ 219075 h 2143125"/>
              <a:gd name="connsiteX56" fmla="*/ 3563717 w 4992467"/>
              <a:gd name="connsiteY56" fmla="*/ 247650 h 2143125"/>
              <a:gd name="connsiteX57" fmla="*/ 3620867 w 4992467"/>
              <a:gd name="connsiteY57" fmla="*/ 266700 h 2143125"/>
              <a:gd name="connsiteX58" fmla="*/ 3678017 w 4992467"/>
              <a:gd name="connsiteY58" fmla="*/ 295275 h 2143125"/>
              <a:gd name="connsiteX59" fmla="*/ 3706592 w 4992467"/>
              <a:gd name="connsiteY59" fmla="*/ 314325 h 2143125"/>
              <a:gd name="connsiteX60" fmla="*/ 3744692 w 4992467"/>
              <a:gd name="connsiteY60" fmla="*/ 323850 h 2143125"/>
              <a:gd name="connsiteX61" fmla="*/ 3887567 w 4992467"/>
              <a:gd name="connsiteY61" fmla="*/ 342900 h 2143125"/>
              <a:gd name="connsiteX62" fmla="*/ 3944717 w 4992467"/>
              <a:gd name="connsiteY62" fmla="*/ 361950 h 2143125"/>
              <a:gd name="connsiteX63" fmla="*/ 3973292 w 4992467"/>
              <a:gd name="connsiteY63" fmla="*/ 371475 h 2143125"/>
              <a:gd name="connsiteX64" fmla="*/ 4030442 w 4992467"/>
              <a:gd name="connsiteY64" fmla="*/ 419100 h 2143125"/>
              <a:gd name="connsiteX65" fmla="*/ 4087592 w 4992467"/>
              <a:gd name="connsiteY65" fmla="*/ 457200 h 2143125"/>
              <a:gd name="connsiteX66" fmla="*/ 4116167 w 4992467"/>
              <a:gd name="connsiteY66" fmla="*/ 476250 h 2143125"/>
              <a:gd name="connsiteX67" fmla="*/ 4173317 w 4992467"/>
              <a:gd name="connsiteY67" fmla="*/ 514350 h 2143125"/>
              <a:gd name="connsiteX68" fmla="*/ 4201892 w 4992467"/>
              <a:gd name="connsiteY68" fmla="*/ 533400 h 2143125"/>
              <a:gd name="connsiteX69" fmla="*/ 4230467 w 4992467"/>
              <a:gd name="connsiteY69" fmla="*/ 542925 h 2143125"/>
              <a:gd name="connsiteX70" fmla="*/ 4259042 w 4992467"/>
              <a:gd name="connsiteY70" fmla="*/ 571500 h 2143125"/>
              <a:gd name="connsiteX71" fmla="*/ 4316192 w 4992467"/>
              <a:gd name="connsiteY71" fmla="*/ 600075 h 2143125"/>
              <a:gd name="connsiteX72" fmla="*/ 4344767 w 4992467"/>
              <a:gd name="connsiteY72" fmla="*/ 628650 h 2143125"/>
              <a:gd name="connsiteX73" fmla="*/ 4373342 w 4992467"/>
              <a:gd name="connsiteY73" fmla="*/ 638175 h 2143125"/>
              <a:gd name="connsiteX74" fmla="*/ 4459067 w 4992467"/>
              <a:gd name="connsiteY74" fmla="*/ 695325 h 2143125"/>
              <a:gd name="connsiteX75" fmla="*/ 4487642 w 4992467"/>
              <a:gd name="connsiteY75" fmla="*/ 714375 h 2143125"/>
              <a:gd name="connsiteX76" fmla="*/ 4516217 w 4992467"/>
              <a:gd name="connsiteY76" fmla="*/ 733425 h 2143125"/>
              <a:gd name="connsiteX77" fmla="*/ 4601942 w 4992467"/>
              <a:gd name="connsiteY77" fmla="*/ 809625 h 2143125"/>
              <a:gd name="connsiteX78" fmla="*/ 4630517 w 4992467"/>
              <a:gd name="connsiteY78" fmla="*/ 819150 h 2143125"/>
              <a:gd name="connsiteX79" fmla="*/ 4687667 w 4992467"/>
              <a:gd name="connsiteY79" fmla="*/ 857250 h 2143125"/>
              <a:gd name="connsiteX80" fmla="*/ 4754342 w 4992467"/>
              <a:gd name="connsiteY80" fmla="*/ 876300 h 2143125"/>
              <a:gd name="connsiteX81" fmla="*/ 4782917 w 4992467"/>
              <a:gd name="connsiteY81" fmla="*/ 885825 h 2143125"/>
              <a:gd name="connsiteX82" fmla="*/ 4849592 w 4992467"/>
              <a:gd name="connsiteY82" fmla="*/ 904875 h 2143125"/>
              <a:gd name="connsiteX83" fmla="*/ 4878167 w 4992467"/>
              <a:gd name="connsiteY83" fmla="*/ 923925 h 2143125"/>
              <a:gd name="connsiteX84" fmla="*/ 4906742 w 4992467"/>
              <a:gd name="connsiteY84" fmla="*/ 933450 h 2143125"/>
              <a:gd name="connsiteX85" fmla="*/ 4963892 w 4992467"/>
              <a:gd name="connsiteY85" fmla="*/ 971550 h 2143125"/>
              <a:gd name="connsiteX86" fmla="*/ 4992467 w 4992467"/>
              <a:gd name="connsiteY86" fmla="*/ 1008111 h 2143125"/>
              <a:gd name="connsiteX87" fmla="*/ 4220942 w 4992467"/>
              <a:gd name="connsiteY87" fmla="*/ 2038350 h 2143125"/>
              <a:gd name="connsiteX88" fmla="*/ 4154267 w 4992467"/>
              <a:gd name="connsiteY88" fmla="*/ 2114550 h 2143125"/>
              <a:gd name="connsiteX89" fmla="*/ 4106642 w 4992467"/>
              <a:gd name="connsiteY89" fmla="*/ 2124075 h 2143125"/>
              <a:gd name="connsiteX90" fmla="*/ 3906617 w 4992467"/>
              <a:gd name="connsiteY90" fmla="*/ 2143125 h 2143125"/>
              <a:gd name="connsiteX91" fmla="*/ 3458942 w 4992467"/>
              <a:gd name="connsiteY91" fmla="*/ 2124075 h 2143125"/>
              <a:gd name="connsiteX92" fmla="*/ 3344642 w 4992467"/>
              <a:gd name="connsiteY92" fmla="*/ 2095500 h 2143125"/>
              <a:gd name="connsiteX93" fmla="*/ 3297017 w 4992467"/>
              <a:gd name="connsiteY93" fmla="*/ 2085975 h 2143125"/>
              <a:gd name="connsiteX94" fmla="*/ 3068417 w 4992467"/>
              <a:gd name="connsiteY94" fmla="*/ 2095500 h 2143125"/>
              <a:gd name="connsiteX95" fmla="*/ 3030317 w 4992467"/>
              <a:gd name="connsiteY95" fmla="*/ 2105025 h 2143125"/>
              <a:gd name="connsiteX96" fmla="*/ 2925542 w 4992467"/>
              <a:gd name="connsiteY96" fmla="*/ 2114550 h 2143125"/>
              <a:gd name="connsiteX97" fmla="*/ 2858867 w 4992467"/>
              <a:gd name="connsiteY97" fmla="*/ 2124075 h 2143125"/>
              <a:gd name="connsiteX98" fmla="*/ 2011142 w 4992467"/>
              <a:gd name="connsiteY98" fmla="*/ 2114550 h 2143125"/>
              <a:gd name="connsiteX99" fmla="*/ 1887317 w 4992467"/>
              <a:gd name="connsiteY99" fmla="*/ 2095500 h 2143125"/>
              <a:gd name="connsiteX100" fmla="*/ 1639667 w 4992467"/>
              <a:gd name="connsiteY100" fmla="*/ 2085975 h 2143125"/>
              <a:gd name="connsiteX101" fmla="*/ 1553942 w 4992467"/>
              <a:gd name="connsiteY101" fmla="*/ 2076450 h 2143125"/>
              <a:gd name="connsiteX102" fmla="*/ 1525367 w 4992467"/>
              <a:gd name="connsiteY102" fmla="*/ 2066925 h 2143125"/>
              <a:gd name="connsiteX103" fmla="*/ 687167 w 4992467"/>
              <a:gd name="connsiteY103" fmla="*/ 2085975 h 2143125"/>
              <a:gd name="connsiteX104" fmla="*/ 620492 w 4992467"/>
              <a:gd name="connsiteY104" fmla="*/ 2076450 h 2143125"/>
              <a:gd name="connsiteX105" fmla="*/ 572867 w 4992467"/>
              <a:gd name="connsiteY10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1367 w 4992467"/>
              <a:gd name="connsiteY4" fmla="*/ 809625 h 2143125"/>
              <a:gd name="connsiteX5" fmla="*/ 68042 w 4992467"/>
              <a:gd name="connsiteY5" fmla="*/ 733425 h 2143125"/>
              <a:gd name="connsiteX6" fmla="*/ 96617 w 4992467"/>
              <a:gd name="connsiteY6" fmla="*/ 714375 h 2143125"/>
              <a:gd name="connsiteX7" fmla="*/ 125192 w 4992467"/>
              <a:gd name="connsiteY7" fmla="*/ 695325 h 2143125"/>
              <a:gd name="connsiteX8" fmla="*/ 172817 w 4992467"/>
              <a:gd name="connsiteY8" fmla="*/ 647700 h 2143125"/>
              <a:gd name="connsiteX9" fmla="*/ 201392 w 4992467"/>
              <a:gd name="connsiteY9" fmla="*/ 638175 h 2143125"/>
              <a:gd name="connsiteX10" fmla="*/ 258542 w 4992467"/>
              <a:gd name="connsiteY10" fmla="*/ 600075 h 2143125"/>
              <a:gd name="connsiteX11" fmla="*/ 315692 w 4992467"/>
              <a:gd name="connsiteY11" fmla="*/ 571500 h 2143125"/>
              <a:gd name="connsiteX12" fmla="*/ 344267 w 4992467"/>
              <a:gd name="connsiteY12" fmla="*/ 561975 h 2143125"/>
              <a:gd name="connsiteX13" fmla="*/ 401417 w 4992467"/>
              <a:gd name="connsiteY13" fmla="*/ 523875 h 2143125"/>
              <a:gd name="connsiteX14" fmla="*/ 429992 w 4992467"/>
              <a:gd name="connsiteY14" fmla="*/ 504825 h 2143125"/>
              <a:gd name="connsiteX15" fmla="*/ 458567 w 4992467"/>
              <a:gd name="connsiteY15" fmla="*/ 495300 h 2143125"/>
              <a:gd name="connsiteX16" fmla="*/ 487142 w 4992467"/>
              <a:gd name="connsiteY16" fmla="*/ 476250 h 2143125"/>
              <a:gd name="connsiteX17" fmla="*/ 544292 w 4992467"/>
              <a:gd name="connsiteY17" fmla="*/ 457200 h 2143125"/>
              <a:gd name="connsiteX18" fmla="*/ 649067 w 4992467"/>
              <a:gd name="connsiteY18" fmla="*/ 428625 h 2143125"/>
              <a:gd name="connsiteX19" fmla="*/ 830042 w 4992467"/>
              <a:gd name="connsiteY19" fmla="*/ 409575 h 2143125"/>
              <a:gd name="connsiteX20" fmla="*/ 925292 w 4992467"/>
              <a:gd name="connsiteY20" fmla="*/ 381000 h 2143125"/>
              <a:gd name="connsiteX21" fmla="*/ 953867 w 4992467"/>
              <a:gd name="connsiteY21" fmla="*/ 361950 h 2143125"/>
              <a:gd name="connsiteX22" fmla="*/ 1011017 w 4992467"/>
              <a:gd name="connsiteY22" fmla="*/ 342900 h 2143125"/>
              <a:gd name="connsiteX23" fmla="*/ 1096742 w 4992467"/>
              <a:gd name="connsiteY23" fmla="*/ 304800 h 2143125"/>
              <a:gd name="connsiteX24" fmla="*/ 1182467 w 4992467"/>
              <a:gd name="connsiteY24" fmla="*/ 285750 h 2143125"/>
              <a:gd name="connsiteX25" fmla="*/ 1220567 w 4992467"/>
              <a:gd name="connsiteY25" fmla="*/ 276225 h 2143125"/>
              <a:gd name="connsiteX26" fmla="*/ 1411067 w 4992467"/>
              <a:gd name="connsiteY26" fmla="*/ 266700 h 2143125"/>
              <a:gd name="connsiteX27" fmla="*/ 1458692 w 4992467"/>
              <a:gd name="connsiteY27" fmla="*/ 257175 h 2143125"/>
              <a:gd name="connsiteX28" fmla="*/ 1487267 w 4992467"/>
              <a:gd name="connsiteY28" fmla="*/ 247650 h 2143125"/>
              <a:gd name="connsiteX29" fmla="*/ 1544417 w 4992467"/>
              <a:gd name="connsiteY29" fmla="*/ 238125 h 2143125"/>
              <a:gd name="connsiteX30" fmla="*/ 1658717 w 4992467"/>
              <a:gd name="connsiteY30" fmla="*/ 247650 h 2143125"/>
              <a:gd name="connsiteX31" fmla="*/ 1868267 w 4992467"/>
              <a:gd name="connsiteY31" fmla="*/ 228600 h 2143125"/>
              <a:gd name="connsiteX32" fmla="*/ 1953992 w 4992467"/>
              <a:gd name="connsiteY32" fmla="*/ 200025 h 2143125"/>
              <a:gd name="connsiteX33" fmla="*/ 1982567 w 4992467"/>
              <a:gd name="connsiteY33" fmla="*/ 190500 h 2143125"/>
              <a:gd name="connsiteX34" fmla="*/ 2011142 w 4992467"/>
              <a:gd name="connsiteY34" fmla="*/ 171450 h 2143125"/>
              <a:gd name="connsiteX35" fmla="*/ 2068292 w 4992467"/>
              <a:gd name="connsiteY35" fmla="*/ 152400 h 2143125"/>
              <a:gd name="connsiteX36" fmla="*/ 2154017 w 4992467"/>
              <a:gd name="connsiteY36" fmla="*/ 114300 h 2143125"/>
              <a:gd name="connsiteX37" fmla="*/ 2496917 w 4992467"/>
              <a:gd name="connsiteY37" fmla="*/ 95250 h 2143125"/>
              <a:gd name="connsiteX38" fmla="*/ 2582642 w 4992467"/>
              <a:gd name="connsiteY38" fmla="*/ 66675 h 2143125"/>
              <a:gd name="connsiteX39" fmla="*/ 2611217 w 4992467"/>
              <a:gd name="connsiteY39" fmla="*/ 57150 h 2143125"/>
              <a:gd name="connsiteX40" fmla="*/ 2639792 w 4992467"/>
              <a:gd name="connsiteY40" fmla="*/ 38100 h 2143125"/>
              <a:gd name="connsiteX41" fmla="*/ 2696942 w 4992467"/>
              <a:gd name="connsiteY41" fmla="*/ 19050 h 2143125"/>
              <a:gd name="connsiteX42" fmla="*/ 2763617 w 4992467"/>
              <a:gd name="connsiteY42" fmla="*/ 0 h 2143125"/>
              <a:gd name="connsiteX43" fmla="*/ 2982692 w 4992467"/>
              <a:gd name="connsiteY43" fmla="*/ 9525 h 2143125"/>
              <a:gd name="connsiteX44" fmla="*/ 3039842 w 4992467"/>
              <a:gd name="connsiteY44" fmla="*/ 28575 h 2143125"/>
              <a:gd name="connsiteX45" fmla="*/ 3077942 w 4992467"/>
              <a:gd name="connsiteY45" fmla="*/ 38100 h 2143125"/>
              <a:gd name="connsiteX46" fmla="*/ 3135092 w 4992467"/>
              <a:gd name="connsiteY46" fmla="*/ 57150 h 2143125"/>
              <a:gd name="connsiteX47" fmla="*/ 3192242 w 4992467"/>
              <a:gd name="connsiteY47" fmla="*/ 76200 h 2143125"/>
              <a:gd name="connsiteX48" fmla="*/ 3220817 w 4992467"/>
              <a:gd name="connsiteY48" fmla="*/ 85725 h 2143125"/>
              <a:gd name="connsiteX49" fmla="*/ 3249392 w 4992467"/>
              <a:gd name="connsiteY49" fmla="*/ 95250 h 2143125"/>
              <a:gd name="connsiteX50" fmla="*/ 3363692 w 4992467"/>
              <a:gd name="connsiteY50" fmla="*/ 104775 h 2143125"/>
              <a:gd name="connsiteX51" fmla="*/ 3420842 w 4992467"/>
              <a:gd name="connsiteY51" fmla="*/ 133350 h 2143125"/>
              <a:gd name="connsiteX52" fmla="*/ 3449417 w 4992467"/>
              <a:gd name="connsiteY52" fmla="*/ 161925 h 2143125"/>
              <a:gd name="connsiteX53" fmla="*/ 3506567 w 4992467"/>
              <a:gd name="connsiteY53" fmla="*/ 200025 h 2143125"/>
              <a:gd name="connsiteX54" fmla="*/ 3535142 w 4992467"/>
              <a:gd name="connsiteY54" fmla="*/ 219075 h 2143125"/>
              <a:gd name="connsiteX55" fmla="*/ 3563717 w 4992467"/>
              <a:gd name="connsiteY55" fmla="*/ 247650 h 2143125"/>
              <a:gd name="connsiteX56" fmla="*/ 3620867 w 4992467"/>
              <a:gd name="connsiteY56" fmla="*/ 266700 h 2143125"/>
              <a:gd name="connsiteX57" fmla="*/ 3678017 w 4992467"/>
              <a:gd name="connsiteY57" fmla="*/ 295275 h 2143125"/>
              <a:gd name="connsiteX58" fmla="*/ 3706592 w 4992467"/>
              <a:gd name="connsiteY58" fmla="*/ 314325 h 2143125"/>
              <a:gd name="connsiteX59" fmla="*/ 3744692 w 4992467"/>
              <a:gd name="connsiteY59" fmla="*/ 323850 h 2143125"/>
              <a:gd name="connsiteX60" fmla="*/ 3887567 w 4992467"/>
              <a:gd name="connsiteY60" fmla="*/ 342900 h 2143125"/>
              <a:gd name="connsiteX61" fmla="*/ 3944717 w 4992467"/>
              <a:gd name="connsiteY61" fmla="*/ 361950 h 2143125"/>
              <a:gd name="connsiteX62" fmla="*/ 3973292 w 4992467"/>
              <a:gd name="connsiteY62" fmla="*/ 371475 h 2143125"/>
              <a:gd name="connsiteX63" fmla="*/ 4030442 w 4992467"/>
              <a:gd name="connsiteY63" fmla="*/ 419100 h 2143125"/>
              <a:gd name="connsiteX64" fmla="*/ 4087592 w 4992467"/>
              <a:gd name="connsiteY64" fmla="*/ 457200 h 2143125"/>
              <a:gd name="connsiteX65" fmla="*/ 4116167 w 4992467"/>
              <a:gd name="connsiteY65" fmla="*/ 476250 h 2143125"/>
              <a:gd name="connsiteX66" fmla="*/ 4173317 w 4992467"/>
              <a:gd name="connsiteY66" fmla="*/ 514350 h 2143125"/>
              <a:gd name="connsiteX67" fmla="*/ 4201892 w 4992467"/>
              <a:gd name="connsiteY67" fmla="*/ 533400 h 2143125"/>
              <a:gd name="connsiteX68" fmla="*/ 4230467 w 4992467"/>
              <a:gd name="connsiteY68" fmla="*/ 542925 h 2143125"/>
              <a:gd name="connsiteX69" fmla="*/ 4259042 w 4992467"/>
              <a:gd name="connsiteY69" fmla="*/ 571500 h 2143125"/>
              <a:gd name="connsiteX70" fmla="*/ 4316192 w 4992467"/>
              <a:gd name="connsiteY70" fmla="*/ 600075 h 2143125"/>
              <a:gd name="connsiteX71" fmla="*/ 4344767 w 4992467"/>
              <a:gd name="connsiteY71" fmla="*/ 628650 h 2143125"/>
              <a:gd name="connsiteX72" fmla="*/ 4373342 w 4992467"/>
              <a:gd name="connsiteY72" fmla="*/ 638175 h 2143125"/>
              <a:gd name="connsiteX73" fmla="*/ 4459067 w 4992467"/>
              <a:gd name="connsiteY73" fmla="*/ 695325 h 2143125"/>
              <a:gd name="connsiteX74" fmla="*/ 4487642 w 4992467"/>
              <a:gd name="connsiteY74" fmla="*/ 714375 h 2143125"/>
              <a:gd name="connsiteX75" fmla="*/ 4516217 w 4992467"/>
              <a:gd name="connsiteY75" fmla="*/ 733425 h 2143125"/>
              <a:gd name="connsiteX76" fmla="*/ 4601942 w 4992467"/>
              <a:gd name="connsiteY76" fmla="*/ 809625 h 2143125"/>
              <a:gd name="connsiteX77" fmla="*/ 4630517 w 4992467"/>
              <a:gd name="connsiteY77" fmla="*/ 819150 h 2143125"/>
              <a:gd name="connsiteX78" fmla="*/ 4687667 w 4992467"/>
              <a:gd name="connsiteY78" fmla="*/ 857250 h 2143125"/>
              <a:gd name="connsiteX79" fmla="*/ 4754342 w 4992467"/>
              <a:gd name="connsiteY79" fmla="*/ 876300 h 2143125"/>
              <a:gd name="connsiteX80" fmla="*/ 4782917 w 4992467"/>
              <a:gd name="connsiteY80" fmla="*/ 885825 h 2143125"/>
              <a:gd name="connsiteX81" fmla="*/ 4849592 w 4992467"/>
              <a:gd name="connsiteY81" fmla="*/ 904875 h 2143125"/>
              <a:gd name="connsiteX82" fmla="*/ 4878167 w 4992467"/>
              <a:gd name="connsiteY82" fmla="*/ 923925 h 2143125"/>
              <a:gd name="connsiteX83" fmla="*/ 4906742 w 4992467"/>
              <a:gd name="connsiteY83" fmla="*/ 933450 h 2143125"/>
              <a:gd name="connsiteX84" fmla="*/ 4963892 w 4992467"/>
              <a:gd name="connsiteY84" fmla="*/ 971550 h 2143125"/>
              <a:gd name="connsiteX85" fmla="*/ 4992467 w 4992467"/>
              <a:gd name="connsiteY85" fmla="*/ 1008111 h 2143125"/>
              <a:gd name="connsiteX86" fmla="*/ 4220942 w 4992467"/>
              <a:gd name="connsiteY86" fmla="*/ 2038350 h 2143125"/>
              <a:gd name="connsiteX87" fmla="*/ 4154267 w 4992467"/>
              <a:gd name="connsiteY87" fmla="*/ 2114550 h 2143125"/>
              <a:gd name="connsiteX88" fmla="*/ 4106642 w 4992467"/>
              <a:gd name="connsiteY88" fmla="*/ 2124075 h 2143125"/>
              <a:gd name="connsiteX89" fmla="*/ 3906617 w 4992467"/>
              <a:gd name="connsiteY89" fmla="*/ 2143125 h 2143125"/>
              <a:gd name="connsiteX90" fmla="*/ 3458942 w 4992467"/>
              <a:gd name="connsiteY90" fmla="*/ 2124075 h 2143125"/>
              <a:gd name="connsiteX91" fmla="*/ 3344642 w 4992467"/>
              <a:gd name="connsiteY91" fmla="*/ 2095500 h 2143125"/>
              <a:gd name="connsiteX92" fmla="*/ 3297017 w 4992467"/>
              <a:gd name="connsiteY92" fmla="*/ 2085975 h 2143125"/>
              <a:gd name="connsiteX93" fmla="*/ 3068417 w 4992467"/>
              <a:gd name="connsiteY93" fmla="*/ 2095500 h 2143125"/>
              <a:gd name="connsiteX94" fmla="*/ 3030317 w 4992467"/>
              <a:gd name="connsiteY94" fmla="*/ 2105025 h 2143125"/>
              <a:gd name="connsiteX95" fmla="*/ 2925542 w 4992467"/>
              <a:gd name="connsiteY95" fmla="*/ 2114550 h 2143125"/>
              <a:gd name="connsiteX96" fmla="*/ 2858867 w 4992467"/>
              <a:gd name="connsiteY96" fmla="*/ 2124075 h 2143125"/>
              <a:gd name="connsiteX97" fmla="*/ 2011142 w 4992467"/>
              <a:gd name="connsiteY97" fmla="*/ 2114550 h 2143125"/>
              <a:gd name="connsiteX98" fmla="*/ 1887317 w 4992467"/>
              <a:gd name="connsiteY98" fmla="*/ 2095500 h 2143125"/>
              <a:gd name="connsiteX99" fmla="*/ 1639667 w 4992467"/>
              <a:gd name="connsiteY99" fmla="*/ 2085975 h 2143125"/>
              <a:gd name="connsiteX100" fmla="*/ 1553942 w 4992467"/>
              <a:gd name="connsiteY100" fmla="*/ 2076450 h 2143125"/>
              <a:gd name="connsiteX101" fmla="*/ 1525367 w 4992467"/>
              <a:gd name="connsiteY101" fmla="*/ 2066925 h 2143125"/>
              <a:gd name="connsiteX102" fmla="*/ 687167 w 4992467"/>
              <a:gd name="connsiteY102" fmla="*/ 2085975 h 2143125"/>
              <a:gd name="connsiteX103" fmla="*/ 620492 w 4992467"/>
              <a:gd name="connsiteY103" fmla="*/ 2076450 h 2143125"/>
              <a:gd name="connsiteX104" fmla="*/ 572867 w 4992467"/>
              <a:gd name="connsiteY10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1367 w 4992467"/>
              <a:gd name="connsiteY3" fmla="*/ 809625 h 2143125"/>
              <a:gd name="connsiteX4" fmla="*/ 68042 w 4992467"/>
              <a:gd name="connsiteY4" fmla="*/ 733425 h 2143125"/>
              <a:gd name="connsiteX5" fmla="*/ 96617 w 4992467"/>
              <a:gd name="connsiteY5" fmla="*/ 714375 h 2143125"/>
              <a:gd name="connsiteX6" fmla="*/ 125192 w 4992467"/>
              <a:gd name="connsiteY6" fmla="*/ 695325 h 2143125"/>
              <a:gd name="connsiteX7" fmla="*/ 172817 w 4992467"/>
              <a:gd name="connsiteY7" fmla="*/ 647700 h 2143125"/>
              <a:gd name="connsiteX8" fmla="*/ 201392 w 4992467"/>
              <a:gd name="connsiteY8" fmla="*/ 638175 h 2143125"/>
              <a:gd name="connsiteX9" fmla="*/ 258542 w 4992467"/>
              <a:gd name="connsiteY9" fmla="*/ 600075 h 2143125"/>
              <a:gd name="connsiteX10" fmla="*/ 315692 w 4992467"/>
              <a:gd name="connsiteY10" fmla="*/ 571500 h 2143125"/>
              <a:gd name="connsiteX11" fmla="*/ 344267 w 4992467"/>
              <a:gd name="connsiteY11" fmla="*/ 561975 h 2143125"/>
              <a:gd name="connsiteX12" fmla="*/ 401417 w 4992467"/>
              <a:gd name="connsiteY12" fmla="*/ 523875 h 2143125"/>
              <a:gd name="connsiteX13" fmla="*/ 429992 w 4992467"/>
              <a:gd name="connsiteY13" fmla="*/ 504825 h 2143125"/>
              <a:gd name="connsiteX14" fmla="*/ 458567 w 4992467"/>
              <a:gd name="connsiteY14" fmla="*/ 495300 h 2143125"/>
              <a:gd name="connsiteX15" fmla="*/ 487142 w 4992467"/>
              <a:gd name="connsiteY15" fmla="*/ 476250 h 2143125"/>
              <a:gd name="connsiteX16" fmla="*/ 544292 w 4992467"/>
              <a:gd name="connsiteY16" fmla="*/ 457200 h 2143125"/>
              <a:gd name="connsiteX17" fmla="*/ 649067 w 4992467"/>
              <a:gd name="connsiteY17" fmla="*/ 428625 h 2143125"/>
              <a:gd name="connsiteX18" fmla="*/ 830042 w 4992467"/>
              <a:gd name="connsiteY18" fmla="*/ 409575 h 2143125"/>
              <a:gd name="connsiteX19" fmla="*/ 925292 w 4992467"/>
              <a:gd name="connsiteY19" fmla="*/ 381000 h 2143125"/>
              <a:gd name="connsiteX20" fmla="*/ 953867 w 4992467"/>
              <a:gd name="connsiteY20" fmla="*/ 361950 h 2143125"/>
              <a:gd name="connsiteX21" fmla="*/ 1011017 w 4992467"/>
              <a:gd name="connsiteY21" fmla="*/ 342900 h 2143125"/>
              <a:gd name="connsiteX22" fmla="*/ 1096742 w 4992467"/>
              <a:gd name="connsiteY22" fmla="*/ 304800 h 2143125"/>
              <a:gd name="connsiteX23" fmla="*/ 1182467 w 4992467"/>
              <a:gd name="connsiteY23" fmla="*/ 285750 h 2143125"/>
              <a:gd name="connsiteX24" fmla="*/ 1220567 w 4992467"/>
              <a:gd name="connsiteY24" fmla="*/ 276225 h 2143125"/>
              <a:gd name="connsiteX25" fmla="*/ 1411067 w 4992467"/>
              <a:gd name="connsiteY25" fmla="*/ 266700 h 2143125"/>
              <a:gd name="connsiteX26" fmla="*/ 1458692 w 4992467"/>
              <a:gd name="connsiteY26" fmla="*/ 257175 h 2143125"/>
              <a:gd name="connsiteX27" fmla="*/ 1487267 w 4992467"/>
              <a:gd name="connsiteY27" fmla="*/ 247650 h 2143125"/>
              <a:gd name="connsiteX28" fmla="*/ 1544417 w 4992467"/>
              <a:gd name="connsiteY28" fmla="*/ 238125 h 2143125"/>
              <a:gd name="connsiteX29" fmla="*/ 1658717 w 4992467"/>
              <a:gd name="connsiteY29" fmla="*/ 247650 h 2143125"/>
              <a:gd name="connsiteX30" fmla="*/ 1868267 w 4992467"/>
              <a:gd name="connsiteY30" fmla="*/ 228600 h 2143125"/>
              <a:gd name="connsiteX31" fmla="*/ 1953992 w 4992467"/>
              <a:gd name="connsiteY31" fmla="*/ 200025 h 2143125"/>
              <a:gd name="connsiteX32" fmla="*/ 1982567 w 4992467"/>
              <a:gd name="connsiteY32" fmla="*/ 190500 h 2143125"/>
              <a:gd name="connsiteX33" fmla="*/ 2011142 w 4992467"/>
              <a:gd name="connsiteY33" fmla="*/ 171450 h 2143125"/>
              <a:gd name="connsiteX34" fmla="*/ 2068292 w 4992467"/>
              <a:gd name="connsiteY34" fmla="*/ 152400 h 2143125"/>
              <a:gd name="connsiteX35" fmla="*/ 2154017 w 4992467"/>
              <a:gd name="connsiteY35" fmla="*/ 114300 h 2143125"/>
              <a:gd name="connsiteX36" fmla="*/ 2496917 w 4992467"/>
              <a:gd name="connsiteY36" fmla="*/ 95250 h 2143125"/>
              <a:gd name="connsiteX37" fmla="*/ 2582642 w 4992467"/>
              <a:gd name="connsiteY37" fmla="*/ 66675 h 2143125"/>
              <a:gd name="connsiteX38" fmla="*/ 2611217 w 4992467"/>
              <a:gd name="connsiteY38" fmla="*/ 57150 h 2143125"/>
              <a:gd name="connsiteX39" fmla="*/ 2639792 w 4992467"/>
              <a:gd name="connsiteY39" fmla="*/ 38100 h 2143125"/>
              <a:gd name="connsiteX40" fmla="*/ 2696942 w 4992467"/>
              <a:gd name="connsiteY40" fmla="*/ 19050 h 2143125"/>
              <a:gd name="connsiteX41" fmla="*/ 2763617 w 4992467"/>
              <a:gd name="connsiteY41" fmla="*/ 0 h 2143125"/>
              <a:gd name="connsiteX42" fmla="*/ 2982692 w 4992467"/>
              <a:gd name="connsiteY42" fmla="*/ 9525 h 2143125"/>
              <a:gd name="connsiteX43" fmla="*/ 3039842 w 4992467"/>
              <a:gd name="connsiteY43" fmla="*/ 28575 h 2143125"/>
              <a:gd name="connsiteX44" fmla="*/ 3077942 w 4992467"/>
              <a:gd name="connsiteY44" fmla="*/ 38100 h 2143125"/>
              <a:gd name="connsiteX45" fmla="*/ 3135092 w 4992467"/>
              <a:gd name="connsiteY45" fmla="*/ 57150 h 2143125"/>
              <a:gd name="connsiteX46" fmla="*/ 3192242 w 4992467"/>
              <a:gd name="connsiteY46" fmla="*/ 76200 h 2143125"/>
              <a:gd name="connsiteX47" fmla="*/ 3220817 w 4992467"/>
              <a:gd name="connsiteY47" fmla="*/ 85725 h 2143125"/>
              <a:gd name="connsiteX48" fmla="*/ 3249392 w 4992467"/>
              <a:gd name="connsiteY48" fmla="*/ 95250 h 2143125"/>
              <a:gd name="connsiteX49" fmla="*/ 3363692 w 4992467"/>
              <a:gd name="connsiteY49" fmla="*/ 104775 h 2143125"/>
              <a:gd name="connsiteX50" fmla="*/ 3420842 w 4992467"/>
              <a:gd name="connsiteY50" fmla="*/ 133350 h 2143125"/>
              <a:gd name="connsiteX51" fmla="*/ 3449417 w 4992467"/>
              <a:gd name="connsiteY51" fmla="*/ 161925 h 2143125"/>
              <a:gd name="connsiteX52" fmla="*/ 3506567 w 4992467"/>
              <a:gd name="connsiteY52" fmla="*/ 200025 h 2143125"/>
              <a:gd name="connsiteX53" fmla="*/ 3535142 w 4992467"/>
              <a:gd name="connsiteY53" fmla="*/ 219075 h 2143125"/>
              <a:gd name="connsiteX54" fmla="*/ 3563717 w 4992467"/>
              <a:gd name="connsiteY54" fmla="*/ 247650 h 2143125"/>
              <a:gd name="connsiteX55" fmla="*/ 3620867 w 4992467"/>
              <a:gd name="connsiteY55" fmla="*/ 266700 h 2143125"/>
              <a:gd name="connsiteX56" fmla="*/ 3678017 w 4992467"/>
              <a:gd name="connsiteY56" fmla="*/ 295275 h 2143125"/>
              <a:gd name="connsiteX57" fmla="*/ 3706592 w 4992467"/>
              <a:gd name="connsiteY57" fmla="*/ 314325 h 2143125"/>
              <a:gd name="connsiteX58" fmla="*/ 3744692 w 4992467"/>
              <a:gd name="connsiteY58" fmla="*/ 323850 h 2143125"/>
              <a:gd name="connsiteX59" fmla="*/ 3887567 w 4992467"/>
              <a:gd name="connsiteY59" fmla="*/ 342900 h 2143125"/>
              <a:gd name="connsiteX60" fmla="*/ 3944717 w 4992467"/>
              <a:gd name="connsiteY60" fmla="*/ 361950 h 2143125"/>
              <a:gd name="connsiteX61" fmla="*/ 3973292 w 4992467"/>
              <a:gd name="connsiteY61" fmla="*/ 371475 h 2143125"/>
              <a:gd name="connsiteX62" fmla="*/ 4030442 w 4992467"/>
              <a:gd name="connsiteY62" fmla="*/ 419100 h 2143125"/>
              <a:gd name="connsiteX63" fmla="*/ 4087592 w 4992467"/>
              <a:gd name="connsiteY63" fmla="*/ 457200 h 2143125"/>
              <a:gd name="connsiteX64" fmla="*/ 4116167 w 4992467"/>
              <a:gd name="connsiteY64" fmla="*/ 476250 h 2143125"/>
              <a:gd name="connsiteX65" fmla="*/ 4173317 w 4992467"/>
              <a:gd name="connsiteY65" fmla="*/ 514350 h 2143125"/>
              <a:gd name="connsiteX66" fmla="*/ 4201892 w 4992467"/>
              <a:gd name="connsiteY66" fmla="*/ 533400 h 2143125"/>
              <a:gd name="connsiteX67" fmla="*/ 4230467 w 4992467"/>
              <a:gd name="connsiteY67" fmla="*/ 542925 h 2143125"/>
              <a:gd name="connsiteX68" fmla="*/ 4259042 w 4992467"/>
              <a:gd name="connsiteY68" fmla="*/ 571500 h 2143125"/>
              <a:gd name="connsiteX69" fmla="*/ 4316192 w 4992467"/>
              <a:gd name="connsiteY69" fmla="*/ 600075 h 2143125"/>
              <a:gd name="connsiteX70" fmla="*/ 4344767 w 4992467"/>
              <a:gd name="connsiteY70" fmla="*/ 628650 h 2143125"/>
              <a:gd name="connsiteX71" fmla="*/ 4373342 w 4992467"/>
              <a:gd name="connsiteY71" fmla="*/ 638175 h 2143125"/>
              <a:gd name="connsiteX72" fmla="*/ 4459067 w 4992467"/>
              <a:gd name="connsiteY72" fmla="*/ 695325 h 2143125"/>
              <a:gd name="connsiteX73" fmla="*/ 4487642 w 4992467"/>
              <a:gd name="connsiteY73" fmla="*/ 714375 h 2143125"/>
              <a:gd name="connsiteX74" fmla="*/ 4516217 w 4992467"/>
              <a:gd name="connsiteY74" fmla="*/ 733425 h 2143125"/>
              <a:gd name="connsiteX75" fmla="*/ 4601942 w 4992467"/>
              <a:gd name="connsiteY75" fmla="*/ 809625 h 2143125"/>
              <a:gd name="connsiteX76" fmla="*/ 4630517 w 4992467"/>
              <a:gd name="connsiteY76" fmla="*/ 819150 h 2143125"/>
              <a:gd name="connsiteX77" fmla="*/ 4687667 w 4992467"/>
              <a:gd name="connsiteY77" fmla="*/ 857250 h 2143125"/>
              <a:gd name="connsiteX78" fmla="*/ 4754342 w 4992467"/>
              <a:gd name="connsiteY78" fmla="*/ 876300 h 2143125"/>
              <a:gd name="connsiteX79" fmla="*/ 4782917 w 4992467"/>
              <a:gd name="connsiteY79" fmla="*/ 885825 h 2143125"/>
              <a:gd name="connsiteX80" fmla="*/ 4849592 w 4992467"/>
              <a:gd name="connsiteY80" fmla="*/ 904875 h 2143125"/>
              <a:gd name="connsiteX81" fmla="*/ 4878167 w 4992467"/>
              <a:gd name="connsiteY81" fmla="*/ 923925 h 2143125"/>
              <a:gd name="connsiteX82" fmla="*/ 4906742 w 4992467"/>
              <a:gd name="connsiteY82" fmla="*/ 933450 h 2143125"/>
              <a:gd name="connsiteX83" fmla="*/ 4963892 w 4992467"/>
              <a:gd name="connsiteY83" fmla="*/ 971550 h 2143125"/>
              <a:gd name="connsiteX84" fmla="*/ 4992467 w 4992467"/>
              <a:gd name="connsiteY84" fmla="*/ 1008111 h 2143125"/>
              <a:gd name="connsiteX85" fmla="*/ 4220942 w 4992467"/>
              <a:gd name="connsiteY85" fmla="*/ 2038350 h 2143125"/>
              <a:gd name="connsiteX86" fmla="*/ 4154267 w 4992467"/>
              <a:gd name="connsiteY86" fmla="*/ 2114550 h 2143125"/>
              <a:gd name="connsiteX87" fmla="*/ 4106642 w 4992467"/>
              <a:gd name="connsiteY87" fmla="*/ 2124075 h 2143125"/>
              <a:gd name="connsiteX88" fmla="*/ 3906617 w 4992467"/>
              <a:gd name="connsiteY88" fmla="*/ 2143125 h 2143125"/>
              <a:gd name="connsiteX89" fmla="*/ 3458942 w 4992467"/>
              <a:gd name="connsiteY89" fmla="*/ 2124075 h 2143125"/>
              <a:gd name="connsiteX90" fmla="*/ 3344642 w 4992467"/>
              <a:gd name="connsiteY90" fmla="*/ 2095500 h 2143125"/>
              <a:gd name="connsiteX91" fmla="*/ 3297017 w 4992467"/>
              <a:gd name="connsiteY91" fmla="*/ 2085975 h 2143125"/>
              <a:gd name="connsiteX92" fmla="*/ 3068417 w 4992467"/>
              <a:gd name="connsiteY92" fmla="*/ 2095500 h 2143125"/>
              <a:gd name="connsiteX93" fmla="*/ 3030317 w 4992467"/>
              <a:gd name="connsiteY93" fmla="*/ 2105025 h 2143125"/>
              <a:gd name="connsiteX94" fmla="*/ 2925542 w 4992467"/>
              <a:gd name="connsiteY94" fmla="*/ 2114550 h 2143125"/>
              <a:gd name="connsiteX95" fmla="*/ 2858867 w 4992467"/>
              <a:gd name="connsiteY95" fmla="*/ 2124075 h 2143125"/>
              <a:gd name="connsiteX96" fmla="*/ 2011142 w 4992467"/>
              <a:gd name="connsiteY96" fmla="*/ 2114550 h 2143125"/>
              <a:gd name="connsiteX97" fmla="*/ 1887317 w 4992467"/>
              <a:gd name="connsiteY97" fmla="*/ 2095500 h 2143125"/>
              <a:gd name="connsiteX98" fmla="*/ 1639667 w 4992467"/>
              <a:gd name="connsiteY98" fmla="*/ 2085975 h 2143125"/>
              <a:gd name="connsiteX99" fmla="*/ 1553942 w 4992467"/>
              <a:gd name="connsiteY99" fmla="*/ 2076450 h 2143125"/>
              <a:gd name="connsiteX100" fmla="*/ 1525367 w 4992467"/>
              <a:gd name="connsiteY100" fmla="*/ 2066925 h 2143125"/>
              <a:gd name="connsiteX101" fmla="*/ 687167 w 4992467"/>
              <a:gd name="connsiteY101" fmla="*/ 2085975 h 2143125"/>
              <a:gd name="connsiteX102" fmla="*/ 620492 w 4992467"/>
              <a:gd name="connsiteY102" fmla="*/ 2076450 h 2143125"/>
              <a:gd name="connsiteX103" fmla="*/ 572867 w 4992467"/>
              <a:gd name="connsiteY10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620492 w 4992467"/>
              <a:gd name="connsiteY101" fmla="*/ 2076450 h 2143125"/>
              <a:gd name="connsiteX102" fmla="*/ 572867 w 4992467"/>
              <a:gd name="connsiteY10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572867 w 4992467"/>
              <a:gd name="connsiteY10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572867 w 4992467"/>
              <a:gd name="connsiteY10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572867 w 4992467"/>
              <a:gd name="connsiteY9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572867 w 4992467"/>
              <a:gd name="connsiteY9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572867 w 4992467"/>
              <a:gd name="connsiteY9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572867 w 4992467"/>
              <a:gd name="connsiteY9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572867 w 4992467"/>
              <a:gd name="connsiteY9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572867 w 4992467"/>
              <a:gd name="connsiteY9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2629 w 4992467"/>
              <a:gd name="connsiteY92" fmla="*/ 21431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572867 w 4992467"/>
              <a:gd name="connsiteY9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572867 w 4992467"/>
              <a:gd name="connsiteY9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572867 w 4992467"/>
              <a:gd name="connsiteY9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572867 w 4992467"/>
              <a:gd name="connsiteY8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572867 w 4992467"/>
              <a:gd name="connsiteY88" fmla="*/ 2095500 h 214312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4106642 w 4992467"/>
              <a:gd name="connsiteY86" fmla="*/ 2124075 h 2124075"/>
              <a:gd name="connsiteX87" fmla="*/ 572867 w 4992467"/>
              <a:gd name="connsiteY87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572867 w 4992467"/>
              <a:gd name="connsiteY86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154267 w 4992467"/>
              <a:gd name="connsiteY84" fmla="*/ 2114550 h 2124075"/>
              <a:gd name="connsiteX85" fmla="*/ 572867 w 4992467"/>
              <a:gd name="connsiteY85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572867 w 4992467"/>
              <a:gd name="connsiteY84" fmla="*/ 2095500 h 2124075"/>
              <a:gd name="connsiteX0" fmla="*/ 756071 w 4992467"/>
              <a:gd name="connsiteY0" fmla="*/ 1764196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756071 w 4992467"/>
              <a:gd name="connsiteY84" fmla="*/ 1764196 h 2124075"/>
              <a:gd name="connsiteX0" fmla="*/ 756071 w 4992467"/>
              <a:gd name="connsiteY0" fmla="*/ 1764196 h 2095500"/>
              <a:gd name="connsiteX1" fmla="*/ 572867 w 4992467"/>
              <a:gd name="connsiteY1" fmla="*/ 2095500 h 2095500"/>
              <a:gd name="connsiteX2" fmla="*/ 1367 w 4992467"/>
              <a:gd name="connsiteY2" fmla="*/ 809625 h 2095500"/>
              <a:gd name="connsiteX3" fmla="*/ 68042 w 4992467"/>
              <a:gd name="connsiteY3" fmla="*/ 733425 h 2095500"/>
              <a:gd name="connsiteX4" fmla="*/ 96617 w 4992467"/>
              <a:gd name="connsiteY4" fmla="*/ 714375 h 2095500"/>
              <a:gd name="connsiteX5" fmla="*/ 125192 w 4992467"/>
              <a:gd name="connsiteY5" fmla="*/ 695325 h 2095500"/>
              <a:gd name="connsiteX6" fmla="*/ 172817 w 4992467"/>
              <a:gd name="connsiteY6" fmla="*/ 647700 h 2095500"/>
              <a:gd name="connsiteX7" fmla="*/ 201392 w 4992467"/>
              <a:gd name="connsiteY7" fmla="*/ 638175 h 2095500"/>
              <a:gd name="connsiteX8" fmla="*/ 258542 w 4992467"/>
              <a:gd name="connsiteY8" fmla="*/ 600075 h 2095500"/>
              <a:gd name="connsiteX9" fmla="*/ 315692 w 4992467"/>
              <a:gd name="connsiteY9" fmla="*/ 571500 h 2095500"/>
              <a:gd name="connsiteX10" fmla="*/ 344267 w 4992467"/>
              <a:gd name="connsiteY10" fmla="*/ 561975 h 2095500"/>
              <a:gd name="connsiteX11" fmla="*/ 401417 w 4992467"/>
              <a:gd name="connsiteY11" fmla="*/ 523875 h 2095500"/>
              <a:gd name="connsiteX12" fmla="*/ 429992 w 4992467"/>
              <a:gd name="connsiteY12" fmla="*/ 504825 h 2095500"/>
              <a:gd name="connsiteX13" fmla="*/ 458567 w 4992467"/>
              <a:gd name="connsiteY13" fmla="*/ 495300 h 2095500"/>
              <a:gd name="connsiteX14" fmla="*/ 487142 w 4992467"/>
              <a:gd name="connsiteY14" fmla="*/ 476250 h 2095500"/>
              <a:gd name="connsiteX15" fmla="*/ 544292 w 4992467"/>
              <a:gd name="connsiteY15" fmla="*/ 457200 h 2095500"/>
              <a:gd name="connsiteX16" fmla="*/ 649067 w 4992467"/>
              <a:gd name="connsiteY16" fmla="*/ 428625 h 2095500"/>
              <a:gd name="connsiteX17" fmla="*/ 830042 w 4992467"/>
              <a:gd name="connsiteY17" fmla="*/ 409575 h 2095500"/>
              <a:gd name="connsiteX18" fmla="*/ 925292 w 4992467"/>
              <a:gd name="connsiteY18" fmla="*/ 381000 h 2095500"/>
              <a:gd name="connsiteX19" fmla="*/ 953867 w 4992467"/>
              <a:gd name="connsiteY19" fmla="*/ 361950 h 2095500"/>
              <a:gd name="connsiteX20" fmla="*/ 1011017 w 4992467"/>
              <a:gd name="connsiteY20" fmla="*/ 342900 h 2095500"/>
              <a:gd name="connsiteX21" fmla="*/ 1096742 w 4992467"/>
              <a:gd name="connsiteY21" fmla="*/ 304800 h 2095500"/>
              <a:gd name="connsiteX22" fmla="*/ 1182467 w 4992467"/>
              <a:gd name="connsiteY22" fmla="*/ 285750 h 2095500"/>
              <a:gd name="connsiteX23" fmla="*/ 1220567 w 4992467"/>
              <a:gd name="connsiteY23" fmla="*/ 276225 h 2095500"/>
              <a:gd name="connsiteX24" fmla="*/ 1411067 w 4992467"/>
              <a:gd name="connsiteY24" fmla="*/ 266700 h 2095500"/>
              <a:gd name="connsiteX25" fmla="*/ 1458692 w 4992467"/>
              <a:gd name="connsiteY25" fmla="*/ 257175 h 2095500"/>
              <a:gd name="connsiteX26" fmla="*/ 1487267 w 4992467"/>
              <a:gd name="connsiteY26" fmla="*/ 247650 h 2095500"/>
              <a:gd name="connsiteX27" fmla="*/ 1544417 w 4992467"/>
              <a:gd name="connsiteY27" fmla="*/ 238125 h 2095500"/>
              <a:gd name="connsiteX28" fmla="*/ 1658717 w 4992467"/>
              <a:gd name="connsiteY28" fmla="*/ 247650 h 2095500"/>
              <a:gd name="connsiteX29" fmla="*/ 1868267 w 4992467"/>
              <a:gd name="connsiteY29" fmla="*/ 228600 h 2095500"/>
              <a:gd name="connsiteX30" fmla="*/ 1953992 w 4992467"/>
              <a:gd name="connsiteY30" fmla="*/ 200025 h 2095500"/>
              <a:gd name="connsiteX31" fmla="*/ 1982567 w 4992467"/>
              <a:gd name="connsiteY31" fmla="*/ 190500 h 2095500"/>
              <a:gd name="connsiteX32" fmla="*/ 2011142 w 4992467"/>
              <a:gd name="connsiteY32" fmla="*/ 171450 h 2095500"/>
              <a:gd name="connsiteX33" fmla="*/ 2068292 w 4992467"/>
              <a:gd name="connsiteY33" fmla="*/ 152400 h 2095500"/>
              <a:gd name="connsiteX34" fmla="*/ 2154017 w 4992467"/>
              <a:gd name="connsiteY34" fmla="*/ 114300 h 2095500"/>
              <a:gd name="connsiteX35" fmla="*/ 2496917 w 4992467"/>
              <a:gd name="connsiteY35" fmla="*/ 95250 h 2095500"/>
              <a:gd name="connsiteX36" fmla="*/ 2582642 w 4992467"/>
              <a:gd name="connsiteY36" fmla="*/ 66675 h 2095500"/>
              <a:gd name="connsiteX37" fmla="*/ 2611217 w 4992467"/>
              <a:gd name="connsiteY37" fmla="*/ 57150 h 2095500"/>
              <a:gd name="connsiteX38" fmla="*/ 2639792 w 4992467"/>
              <a:gd name="connsiteY38" fmla="*/ 38100 h 2095500"/>
              <a:gd name="connsiteX39" fmla="*/ 2696942 w 4992467"/>
              <a:gd name="connsiteY39" fmla="*/ 19050 h 2095500"/>
              <a:gd name="connsiteX40" fmla="*/ 2763617 w 4992467"/>
              <a:gd name="connsiteY40" fmla="*/ 0 h 2095500"/>
              <a:gd name="connsiteX41" fmla="*/ 2982692 w 4992467"/>
              <a:gd name="connsiteY41" fmla="*/ 9525 h 2095500"/>
              <a:gd name="connsiteX42" fmla="*/ 3039842 w 4992467"/>
              <a:gd name="connsiteY42" fmla="*/ 28575 h 2095500"/>
              <a:gd name="connsiteX43" fmla="*/ 3077942 w 4992467"/>
              <a:gd name="connsiteY43" fmla="*/ 38100 h 2095500"/>
              <a:gd name="connsiteX44" fmla="*/ 3135092 w 4992467"/>
              <a:gd name="connsiteY44" fmla="*/ 57150 h 2095500"/>
              <a:gd name="connsiteX45" fmla="*/ 3192242 w 4992467"/>
              <a:gd name="connsiteY45" fmla="*/ 76200 h 2095500"/>
              <a:gd name="connsiteX46" fmla="*/ 3220817 w 4992467"/>
              <a:gd name="connsiteY46" fmla="*/ 85725 h 2095500"/>
              <a:gd name="connsiteX47" fmla="*/ 3249392 w 4992467"/>
              <a:gd name="connsiteY47" fmla="*/ 95250 h 2095500"/>
              <a:gd name="connsiteX48" fmla="*/ 3363692 w 4992467"/>
              <a:gd name="connsiteY48" fmla="*/ 104775 h 2095500"/>
              <a:gd name="connsiteX49" fmla="*/ 3420842 w 4992467"/>
              <a:gd name="connsiteY49" fmla="*/ 133350 h 2095500"/>
              <a:gd name="connsiteX50" fmla="*/ 3449417 w 4992467"/>
              <a:gd name="connsiteY50" fmla="*/ 161925 h 2095500"/>
              <a:gd name="connsiteX51" fmla="*/ 3506567 w 4992467"/>
              <a:gd name="connsiteY51" fmla="*/ 200025 h 2095500"/>
              <a:gd name="connsiteX52" fmla="*/ 3535142 w 4992467"/>
              <a:gd name="connsiteY52" fmla="*/ 219075 h 2095500"/>
              <a:gd name="connsiteX53" fmla="*/ 3563717 w 4992467"/>
              <a:gd name="connsiteY53" fmla="*/ 247650 h 2095500"/>
              <a:gd name="connsiteX54" fmla="*/ 3620867 w 4992467"/>
              <a:gd name="connsiteY54" fmla="*/ 266700 h 2095500"/>
              <a:gd name="connsiteX55" fmla="*/ 3678017 w 4992467"/>
              <a:gd name="connsiteY55" fmla="*/ 295275 h 2095500"/>
              <a:gd name="connsiteX56" fmla="*/ 3706592 w 4992467"/>
              <a:gd name="connsiteY56" fmla="*/ 314325 h 2095500"/>
              <a:gd name="connsiteX57" fmla="*/ 3744692 w 4992467"/>
              <a:gd name="connsiteY57" fmla="*/ 323850 h 2095500"/>
              <a:gd name="connsiteX58" fmla="*/ 3887567 w 4992467"/>
              <a:gd name="connsiteY58" fmla="*/ 342900 h 2095500"/>
              <a:gd name="connsiteX59" fmla="*/ 3944717 w 4992467"/>
              <a:gd name="connsiteY59" fmla="*/ 361950 h 2095500"/>
              <a:gd name="connsiteX60" fmla="*/ 3973292 w 4992467"/>
              <a:gd name="connsiteY60" fmla="*/ 371475 h 2095500"/>
              <a:gd name="connsiteX61" fmla="*/ 4030442 w 4992467"/>
              <a:gd name="connsiteY61" fmla="*/ 419100 h 2095500"/>
              <a:gd name="connsiteX62" fmla="*/ 4087592 w 4992467"/>
              <a:gd name="connsiteY62" fmla="*/ 457200 h 2095500"/>
              <a:gd name="connsiteX63" fmla="*/ 4116167 w 4992467"/>
              <a:gd name="connsiteY63" fmla="*/ 476250 h 2095500"/>
              <a:gd name="connsiteX64" fmla="*/ 4173317 w 4992467"/>
              <a:gd name="connsiteY64" fmla="*/ 514350 h 2095500"/>
              <a:gd name="connsiteX65" fmla="*/ 4201892 w 4992467"/>
              <a:gd name="connsiteY65" fmla="*/ 533400 h 2095500"/>
              <a:gd name="connsiteX66" fmla="*/ 4230467 w 4992467"/>
              <a:gd name="connsiteY66" fmla="*/ 542925 h 2095500"/>
              <a:gd name="connsiteX67" fmla="*/ 4316192 w 4992467"/>
              <a:gd name="connsiteY67" fmla="*/ 600075 h 2095500"/>
              <a:gd name="connsiteX68" fmla="*/ 4344767 w 4992467"/>
              <a:gd name="connsiteY68" fmla="*/ 628650 h 2095500"/>
              <a:gd name="connsiteX69" fmla="*/ 4373342 w 4992467"/>
              <a:gd name="connsiteY69" fmla="*/ 638175 h 2095500"/>
              <a:gd name="connsiteX70" fmla="*/ 4459067 w 4992467"/>
              <a:gd name="connsiteY70" fmla="*/ 695325 h 2095500"/>
              <a:gd name="connsiteX71" fmla="*/ 4487642 w 4992467"/>
              <a:gd name="connsiteY71" fmla="*/ 714375 h 2095500"/>
              <a:gd name="connsiteX72" fmla="*/ 4516217 w 4992467"/>
              <a:gd name="connsiteY72" fmla="*/ 733425 h 2095500"/>
              <a:gd name="connsiteX73" fmla="*/ 4601942 w 4992467"/>
              <a:gd name="connsiteY73" fmla="*/ 809625 h 2095500"/>
              <a:gd name="connsiteX74" fmla="*/ 4630517 w 4992467"/>
              <a:gd name="connsiteY74" fmla="*/ 819150 h 2095500"/>
              <a:gd name="connsiteX75" fmla="*/ 4687667 w 4992467"/>
              <a:gd name="connsiteY75" fmla="*/ 857250 h 2095500"/>
              <a:gd name="connsiteX76" fmla="*/ 4754342 w 4992467"/>
              <a:gd name="connsiteY76" fmla="*/ 876300 h 2095500"/>
              <a:gd name="connsiteX77" fmla="*/ 4782917 w 4992467"/>
              <a:gd name="connsiteY77" fmla="*/ 885825 h 2095500"/>
              <a:gd name="connsiteX78" fmla="*/ 4849592 w 4992467"/>
              <a:gd name="connsiteY78" fmla="*/ 904875 h 2095500"/>
              <a:gd name="connsiteX79" fmla="*/ 4878167 w 4992467"/>
              <a:gd name="connsiteY79" fmla="*/ 923925 h 2095500"/>
              <a:gd name="connsiteX80" fmla="*/ 4906742 w 4992467"/>
              <a:gd name="connsiteY80" fmla="*/ 933450 h 2095500"/>
              <a:gd name="connsiteX81" fmla="*/ 4963892 w 4992467"/>
              <a:gd name="connsiteY81" fmla="*/ 971550 h 2095500"/>
              <a:gd name="connsiteX82" fmla="*/ 4992467 w 4992467"/>
              <a:gd name="connsiteY82" fmla="*/ 1008111 h 2095500"/>
              <a:gd name="connsiteX83" fmla="*/ 4344929 w 4992467"/>
              <a:gd name="connsiteY83" fmla="*/ 1980218 h 2095500"/>
              <a:gd name="connsiteX84" fmla="*/ 756071 w 4992467"/>
              <a:gd name="connsiteY84" fmla="*/ 1764196 h 2095500"/>
              <a:gd name="connsiteX0" fmla="*/ 756071 w 4992467"/>
              <a:gd name="connsiteY0" fmla="*/ 1764196 h 1989743"/>
              <a:gd name="connsiteX1" fmla="*/ 1367 w 4992467"/>
              <a:gd name="connsiteY1" fmla="*/ 809625 h 1989743"/>
              <a:gd name="connsiteX2" fmla="*/ 68042 w 4992467"/>
              <a:gd name="connsiteY2" fmla="*/ 733425 h 1989743"/>
              <a:gd name="connsiteX3" fmla="*/ 96617 w 4992467"/>
              <a:gd name="connsiteY3" fmla="*/ 714375 h 1989743"/>
              <a:gd name="connsiteX4" fmla="*/ 125192 w 4992467"/>
              <a:gd name="connsiteY4" fmla="*/ 695325 h 1989743"/>
              <a:gd name="connsiteX5" fmla="*/ 172817 w 4992467"/>
              <a:gd name="connsiteY5" fmla="*/ 647700 h 1989743"/>
              <a:gd name="connsiteX6" fmla="*/ 201392 w 4992467"/>
              <a:gd name="connsiteY6" fmla="*/ 638175 h 1989743"/>
              <a:gd name="connsiteX7" fmla="*/ 258542 w 4992467"/>
              <a:gd name="connsiteY7" fmla="*/ 600075 h 1989743"/>
              <a:gd name="connsiteX8" fmla="*/ 315692 w 4992467"/>
              <a:gd name="connsiteY8" fmla="*/ 571500 h 1989743"/>
              <a:gd name="connsiteX9" fmla="*/ 344267 w 4992467"/>
              <a:gd name="connsiteY9" fmla="*/ 561975 h 1989743"/>
              <a:gd name="connsiteX10" fmla="*/ 401417 w 4992467"/>
              <a:gd name="connsiteY10" fmla="*/ 523875 h 1989743"/>
              <a:gd name="connsiteX11" fmla="*/ 429992 w 4992467"/>
              <a:gd name="connsiteY11" fmla="*/ 504825 h 1989743"/>
              <a:gd name="connsiteX12" fmla="*/ 458567 w 4992467"/>
              <a:gd name="connsiteY12" fmla="*/ 495300 h 1989743"/>
              <a:gd name="connsiteX13" fmla="*/ 487142 w 4992467"/>
              <a:gd name="connsiteY13" fmla="*/ 476250 h 1989743"/>
              <a:gd name="connsiteX14" fmla="*/ 544292 w 4992467"/>
              <a:gd name="connsiteY14" fmla="*/ 457200 h 1989743"/>
              <a:gd name="connsiteX15" fmla="*/ 649067 w 4992467"/>
              <a:gd name="connsiteY15" fmla="*/ 428625 h 1989743"/>
              <a:gd name="connsiteX16" fmla="*/ 830042 w 4992467"/>
              <a:gd name="connsiteY16" fmla="*/ 409575 h 1989743"/>
              <a:gd name="connsiteX17" fmla="*/ 925292 w 4992467"/>
              <a:gd name="connsiteY17" fmla="*/ 381000 h 1989743"/>
              <a:gd name="connsiteX18" fmla="*/ 953867 w 4992467"/>
              <a:gd name="connsiteY18" fmla="*/ 361950 h 1989743"/>
              <a:gd name="connsiteX19" fmla="*/ 1011017 w 4992467"/>
              <a:gd name="connsiteY19" fmla="*/ 342900 h 1989743"/>
              <a:gd name="connsiteX20" fmla="*/ 1096742 w 4992467"/>
              <a:gd name="connsiteY20" fmla="*/ 304800 h 1989743"/>
              <a:gd name="connsiteX21" fmla="*/ 1182467 w 4992467"/>
              <a:gd name="connsiteY21" fmla="*/ 285750 h 1989743"/>
              <a:gd name="connsiteX22" fmla="*/ 1220567 w 4992467"/>
              <a:gd name="connsiteY22" fmla="*/ 276225 h 1989743"/>
              <a:gd name="connsiteX23" fmla="*/ 1411067 w 4992467"/>
              <a:gd name="connsiteY23" fmla="*/ 266700 h 1989743"/>
              <a:gd name="connsiteX24" fmla="*/ 1458692 w 4992467"/>
              <a:gd name="connsiteY24" fmla="*/ 257175 h 1989743"/>
              <a:gd name="connsiteX25" fmla="*/ 1487267 w 4992467"/>
              <a:gd name="connsiteY25" fmla="*/ 247650 h 1989743"/>
              <a:gd name="connsiteX26" fmla="*/ 1544417 w 4992467"/>
              <a:gd name="connsiteY26" fmla="*/ 238125 h 1989743"/>
              <a:gd name="connsiteX27" fmla="*/ 1658717 w 4992467"/>
              <a:gd name="connsiteY27" fmla="*/ 247650 h 1989743"/>
              <a:gd name="connsiteX28" fmla="*/ 1868267 w 4992467"/>
              <a:gd name="connsiteY28" fmla="*/ 228600 h 1989743"/>
              <a:gd name="connsiteX29" fmla="*/ 1953992 w 4992467"/>
              <a:gd name="connsiteY29" fmla="*/ 200025 h 1989743"/>
              <a:gd name="connsiteX30" fmla="*/ 1982567 w 4992467"/>
              <a:gd name="connsiteY30" fmla="*/ 190500 h 1989743"/>
              <a:gd name="connsiteX31" fmla="*/ 2011142 w 4992467"/>
              <a:gd name="connsiteY31" fmla="*/ 171450 h 1989743"/>
              <a:gd name="connsiteX32" fmla="*/ 2068292 w 4992467"/>
              <a:gd name="connsiteY32" fmla="*/ 152400 h 1989743"/>
              <a:gd name="connsiteX33" fmla="*/ 2154017 w 4992467"/>
              <a:gd name="connsiteY33" fmla="*/ 114300 h 1989743"/>
              <a:gd name="connsiteX34" fmla="*/ 2496917 w 4992467"/>
              <a:gd name="connsiteY34" fmla="*/ 95250 h 1989743"/>
              <a:gd name="connsiteX35" fmla="*/ 2582642 w 4992467"/>
              <a:gd name="connsiteY35" fmla="*/ 66675 h 1989743"/>
              <a:gd name="connsiteX36" fmla="*/ 2611217 w 4992467"/>
              <a:gd name="connsiteY36" fmla="*/ 57150 h 1989743"/>
              <a:gd name="connsiteX37" fmla="*/ 2639792 w 4992467"/>
              <a:gd name="connsiteY37" fmla="*/ 38100 h 1989743"/>
              <a:gd name="connsiteX38" fmla="*/ 2696942 w 4992467"/>
              <a:gd name="connsiteY38" fmla="*/ 19050 h 1989743"/>
              <a:gd name="connsiteX39" fmla="*/ 2763617 w 4992467"/>
              <a:gd name="connsiteY39" fmla="*/ 0 h 1989743"/>
              <a:gd name="connsiteX40" fmla="*/ 2982692 w 4992467"/>
              <a:gd name="connsiteY40" fmla="*/ 9525 h 1989743"/>
              <a:gd name="connsiteX41" fmla="*/ 3039842 w 4992467"/>
              <a:gd name="connsiteY41" fmla="*/ 28575 h 1989743"/>
              <a:gd name="connsiteX42" fmla="*/ 3077942 w 4992467"/>
              <a:gd name="connsiteY42" fmla="*/ 38100 h 1989743"/>
              <a:gd name="connsiteX43" fmla="*/ 3135092 w 4992467"/>
              <a:gd name="connsiteY43" fmla="*/ 57150 h 1989743"/>
              <a:gd name="connsiteX44" fmla="*/ 3192242 w 4992467"/>
              <a:gd name="connsiteY44" fmla="*/ 76200 h 1989743"/>
              <a:gd name="connsiteX45" fmla="*/ 3220817 w 4992467"/>
              <a:gd name="connsiteY45" fmla="*/ 85725 h 1989743"/>
              <a:gd name="connsiteX46" fmla="*/ 3249392 w 4992467"/>
              <a:gd name="connsiteY46" fmla="*/ 95250 h 1989743"/>
              <a:gd name="connsiteX47" fmla="*/ 3363692 w 4992467"/>
              <a:gd name="connsiteY47" fmla="*/ 104775 h 1989743"/>
              <a:gd name="connsiteX48" fmla="*/ 3420842 w 4992467"/>
              <a:gd name="connsiteY48" fmla="*/ 133350 h 1989743"/>
              <a:gd name="connsiteX49" fmla="*/ 3449417 w 4992467"/>
              <a:gd name="connsiteY49" fmla="*/ 161925 h 1989743"/>
              <a:gd name="connsiteX50" fmla="*/ 3506567 w 4992467"/>
              <a:gd name="connsiteY50" fmla="*/ 200025 h 1989743"/>
              <a:gd name="connsiteX51" fmla="*/ 3535142 w 4992467"/>
              <a:gd name="connsiteY51" fmla="*/ 219075 h 1989743"/>
              <a:gd name="connsiteX52" fmla="*/ 3563717 w 4992467"/>
              <a:gd name="connsiteY52" fmla="*/ 247650 h 1989743"/>
              <a:gd name="connsiteX53" fmla="*/ 3620867 w 4992467"/>
              <a:gd name="connsiteY53" fmla="*/ 266700 h 1989743"/>
              <a:gd name="connsiteX54" fmla="*/ 3678017 w 4992467"/>
              <a:gd name="connsiteY54" fmla="*/ 295275 h 1989743"/>
              <a:gd name="connsiteX55" fmla="*/ 3706592 w 4992467"/>
              <a:gd name="connsiteY55" fmla="*/ 314325 h 1989743"/>
              <a:gd name="connsiteX56" fmla="*/ 3744692 w 4992467"/>
              <a:gd name="connsiteY56" fmla="*/ 323850 h 1989743"/>
              <a:gd name="connsiteX57" fmla="*/ 3887567 w 4992467"/>
              <a:gd name="connsiteY57" fmla="*/ 342900 h 1989743"/>
              <a:gd name="connsiteX58" fmla="*/ 3944717 w 4992467"/>
              <a:gd name="connsiteY58" fmla="*/ 361950 h 1989743"/>
              <a:gd name="connsiteX59" fmla="*/ 3973292 w 4992467"/>
              <a:gd name="connsiteY59" fmla="*/ 371475 h 1989743"/>
              <a:gd name="connsiteX60" fmla="*/ 4030442 w 4992467"/>
              <a:gd name="connsiteY60" fmla="*/ 419100 h 1989743"/>
              <a:gd name="connsiteX61" fmla="*/ 4087592 w 4992467"/>
              <a:gd name="connsiteY61" fmla="*/ 457200 h 1989743"/>
              <a:gd name="connsiteX62" fmla="*/ 4116167 w 4992467"/>
              <a:gd name="connsiteY62" fmla="*/ 476250 h 1989743"/>
              <a:gd name="connsiteX63" fmla="*/ 4173317 w 4992467"/>
              <a:gd name="connsiteY63" fmla="*/ 514350 h 1989743"/>
              <a:gd name="connsiteX64" fmla="*/ 4201892 w 4992467"/>
              <a:gd name="connsiteY64" fmla="*/ 533400 h 1989743"/>
              <a:gd name="connsiteX65" fmla="*/ 4230467 w 4992467"/>
              <a:gd name="connsiteY65" fmla="*/ 542925 h 1989743"/>
              <a:gd name="connsiteX66" fmla="*/ 4316192 w 4992467"/>
              <a:gd name="connsiteY66" fmla="*/ 600075 h 1989743"/>
              <a:gd name="connsiteX67" fmla="*/ 4344767 w 4992467"/>
              <a:gd name="connsiteY67" fmla="*/ 628650 h 1989743"/>
              <a:gd name="connsiteX68" fmla="*/ 4373342 w 4992467"/>
              <a:gd name="connsiteY68" fmla="*/ 638175 h 1989743"/>
              <a:gd name="connsiteX69" fmla="*/ 4459067 w 4992467"/>
              <a:gd name="connsiteY69" fmla="*/ 695325 h 1989743"/>
              <a:gd name="connsiteX70" fmla="*/ 4487642 w 4992467"/>
              <a:gd name="connsiteY70" fmla="*/ 714375 h 1989743"/>
              <a:gd name="connsiteX71" fmla="*/ 4516217 w 4992467"/>
              <a:gd name="connsiteY71" fmla="*/ 733425 h 1989743"/>
              <a:gd name="connsiteX72" fmla="*/ 4601942 w 4992467"/>
              <a:gd name="connsiteY72" fmla="*/ 809625 h 1989743"/>
              <a:gd name="connsiteX73" fmla="*/ 4630517 w 4992467"/>
              <a:gd name="connsiteY73" fmla="*/ 819150 h 1989743"/>
              <a:gd name="connsiteX74" fmla="*/ 4687667 w 4992467"/>
              <a:gd name="connsiteY74" fmla="*/ 857250 h 1989743"/>
              <a:gd name="connsiteX75" fmla="*/ 4754342 w 4992467"/>
              <a:gd name="connsiteY75" fmla="*/ 876300 h 1989743"/>
              <a:gd name="connsiteX76" fmla="*/ 4782917 w 4992467"/>
              <a:gd name="connsiteY76" fmla="*/ 885825 h 1989743"/>
              <a:gd name="connsiteX77" fmla="*/ 4849592 w 4992467"/>
              <a:gd name="connsiteY77" fmla="*/ 904875 h 1989743"/>
              <a:gd name="connsiteX78" fmla="*/ 4878167 w 4992467"/>
              <a:gd name="connsiteY78" fmla="*/ 923925 h 1989743"/>
              <a:gd name="connsiteX79" fmla="*/ 4906742 w 4992467"/>
              <a:gd name="connsiteY79" fmla="*/ 933450 h 1989743"/>
              <a:gd name="connsiteX80" fmla="*/ 4963892 w 4992467"/>
              <a:gd name="connsiteY80" fmla="*/ 971550 h 1989743"/>
              <a:gd name="connsiteX81" fmla="*/ 4992467 w 4992467"/>
              <a:gd name="connsiteY81" fmla="*/ 1008111 h 1989743"/>
              <a:gd name="connsiteX82" fmla="*/ 4344929 w 4992467"/>
              <a:gd name="connsiteY82" fmla="*/ 1980218 h 1989743"/>
              <a:gd name="connsiteX83" fmla="*/ 756071 w 4992467"/>
              <a:gd name="connsiteY83" fmla="*/ 1764196 h 1989743"/>
              <a:gd name="connsiteX0" fmla="*/ 756071 w 4992467"/>
              <a:gd name="connsiteY0" fmla="*/ 1764196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756071 w 4992467"/>
              <a:gd name="connsiteY83" fmla="*/ 1764196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600513 w 4992467"/>
              <a:gd name="connsiteY83" fmla="*/ 1836205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452941 w 4992467"/>
              <a:gd name="connsiteY82" fmla="*/ 1728193 h 1836205"/>
              <a:gd name="connsiteX83" fmla="*/ 600513 w 4992467"/>
              <a:gd name="connsiteY83" fmla="*/ 1836205 h 1836205"/>
              <a:gd name="connsiteX0" fmla="*/ 564509 w 4992467"/>
              <a:gd name="connsiteY0" fmla="*/ 1728193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564509 w 4992467"/>
              <a:gd name="connsiteY83" fmla="*/ 1728193 h 1728193"/>
              <a:gd name="connsiteX0" fmla="*/ 492501 w 4992467"/>
              <a:gd name="connsiteY0" fmla="*/ 1584177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492501 w 4992467"/>
              <a:gd name="connsiteY83" fmla="*/ 1584177 h 1728193"/>
              <a:gd name="connsiteX0" fmla="*/ 492501 w 4992467"/>
              <a:gd name="connsiteY0" fmla="*/ 1584177 h 1584177"/>
              <a:gd name="connsiteX1" fmla="*/ 1367 w 4992467"/>
              <a:gd name="connsiteY1" fmla="*/ 809625 h 1584177"/>
              <a:gd name="connsiteX2" fmla="*/ 68042 w 4992467"/>
              <a:gd name="connsiteY2" fmla="*/ 733425 h 1584177"/>
              <a:gd name="connsiteX3" fmla="*/ 96617 w 4992467"/>
              <a:gd name="connsiteY3" fmla="*/ 714375 h 1584177"/>
              <a:gd name="connsiteX4" fmla="*/ 125192 w 4992467"/>
              <a:gd name="connsiteY4" fmla="*/ 695325 h 1584177"/>
              <a:gd name="connsiteX5" fmla="*/ 172817 w 4992467"/>
              <a:gd name="connsiteY5" fmla="*/ 647700 h 1584177"/>
              <a:gd name="connsiteX6" fmla="*/ 201392 w 4992467"/>
              <a:gd name="connsiteY6" fmla="*/ 638175 h 1584177"/>
              <a:gd name="connsiteX7" fmla="*/ 258542 w 4992467"/>
              <a:gd name="connsiteY7" fmla="*/ 600075 h 1584177"/>
              <a:gd name="connsiteX8" fmla="*/ 315692 w 4992467"/>
              <a:gd name="connsiteY8" fmla="*/ 571500 h 1584177"/>
              <a:gd name="connsiteX9" fmla="*/ 344267 w 4992467"/>
              <a:gd name="connsiteY9" fmla="*/ 561975 h 1584177"/>
              <a:gd name="connsiteX10" fmla="*/ 401417 w 4992467"/>
              <a:gd name="connsiteY10" fmla="*/ 523875 h 1584177"/>
              <a:gd name="connsiteX11" fmla="*/ 429992 w 4992467"/>
              <a:gd name="connsiteY11" fmla="*/ 504825 h 1584177"/>
              <a:gd name="connsiteX12" fmla="*/ 458567 w 4992467"/>
              <a:gd name="connsiteY12" fmla="*/ 495300 h 1584177"/>
              <a:gd name="connsiteX13" fmla="*/ 487142 w 4992467"/>
              <a:gd name="connsiteY13" fmla="*/ 476250 h 1584177"/>
              <a:gd name="connsiteX14" fmla="*/ 544292 w 4992467"/>
              <a:gd name="connsiteY14" fmla="*/ 457200 h 1584177"/>
              <a:gd name="connsiteX15" fmla="*/ 649067 w 4992467"/>
              <a:gd name="connsiteY15" fmla="*/ 428625 h 1584177"/>
              <a:gd name="connsiteX16" fmla="*/ 830042 w 4992467"/>
              <a:gd name="connsiteY16" fmla="*/ 409575 h 1584177"/>
              <a:gd name="connsiteX17" fmla="*/ 925292 w 4992467"/>
              <a:gd name="connsiteY17" fmla="*/ 381000 h 1584177"/>
              <a:gd name="connsiteX18" fmla="*/ 953867 w 4992467"/>
              <a:gd name="connsiteY18" fmla="*/ 361950 h 1584177"/>
              <a:gd name="connsiteX19" fmla="*/ 1011017 w 4992467"/>
              <a:gd name="connsiteY19" fmla="*/ 342900 h 1584177"/>
              <a:gd name="connsiteX20" fmla="*/ 1096742 w 4992467"/>
              <a:gd name="connsiteY20" fmla="*/ 304800 h 1584177"/>
              <a:gd name="connsiteX21" fmla="*/ 1182467 w 4992467"/>
              <a:gd name="connsiteY21" fmla="*/ 285750 h 1584177"/>
              <a:gd name="connsiteX22" fmla="*/ 1220567 w 4992467"/>
              <a:gd name="connsiteY22" fmla="*/ 276225 h 1584177"/>
              <a:gd name="connsiteX23" fmla="*/ 1411067 w 4992467"/>
              <a:gd name="connsiteY23" fmla="*/ 266700 h 1584177"/>
              <a:gd name="connsiteX24" fmla="*/ 1458692 w 4992467"/>
              <a:gd name="connsiteY24" fmla="*/ 257175 h 1584177"/>
              <a:gd name="connsiteX25" fmla="*/ 1487267 w 4992467"/>
              <a:gd name="connsiteY25" fmla="*/ 247650 h 1584177"/>
              <a:gd name="connsiteX26" fmla="*/ 1544417 w 4992467"/>
              <a:gd name="connsiteY26" fmla="*/ 238125 h 1584177"/>
              <a:gd name="connsiteX27" fmla="*/ 1658717 w 4992467"/>
              <a:gd name="connsiteY27" fmla="*/ 247650 h 1584177"/>
              <a:gd name="connsiteX28" fmla="*/ 1868267 w 4992467"/>
              <a:gd name="connsiteY28" fmla="*/ 228600 h 1584177"/>
              <a:gd name="connsiteX29" fmla="*/ 1953992 w 4992467"/>
              <a:gd name="connsiteY29" fmla="*/ 200025 h 1584177"/>
              <a:gd name="connsiteX30" fmla="*/ 1982567 w 4992467"/>
              <a:gd name="connsiteY30" fmla="*/ 190500 h 1584177"/>
              <a:gd name="connsiteX31" fmla="*/ 2011142 w 4992467"/>
              <a:gd name="connsiteY31" fmla="*/ 171450 h 1584177"/>
              <a:gd name="connsiteX32" fmla="*/ 2068292 w 4992467"/>
              <a:gd name="connsiteY32" fmla="*/ 152400 h 1584177"/>
              <a:gd name="connsiteX33" fmla="*/ 2154017 w 4992467"/>
              <a:gd name="connsiteY33" fmla="*/ 114300 h 1584177"/>
              <a:gd name="connsiteX34" fmla="*/ 2496917 w 4992467"/>
              <a:gd name="connsiteY34" fmla="*/ 95250 h 1584177"/>
              <a:gd name="connsiteX35" fmla="*/ 2582642 w 4992467"/>
              <a:gd name="connsiteY35" fmla="*/ 66675 h 1584177"/>
              <a:gd name="connsiteX36" fmla="*/ 2611217 w 4992467"/>
              <a:gd name="connsiteY36" fmla="*/ 57150 h 1584177"/>
              <a:gd name="connsiteX37" fmla="*/ 2639792 w 4992467"/>
              <a:gd name="connsiteY37" fmla="*/ 38100 h 1584177"/>
              <a:gd name="connsiteX38" fmla="*/ 2696942 w 4992467"/>
              <a:gd name="connsiteY38" fmla="*/ 19050 h 1584177"/>
              <a:gd name="connsiteX39" fmla="*/ 2763617 w 4992467"/>
              <a:gd name="connsiteY39" fmla="*/ 0 h 1584177"/>
              <a:gd name="connsiteX40" fmla="*/ 2982692 w 4992467"/>
              <a:gd name="connsiteY40" fmla="*/ 9525 h 1584177"/>
              <a:gd name="connsiteX41" fmla="*/ 3039842 w 4992467"/>
              <a:gd name="connsiteY41" fmla="*/ 28575 h 1584177"/>
              <a:gd name="connsiteX42" fmla="*/ 3077942 w 4992467"/>
              <a:gd name="connsiteY42" fmla="*/ 38100 h 1584177"/>
              <a:gd name="connsiteX43" fmla="*/ 3135092 w 4992467"/>
              <a:gd name="connsiteY43" fmla="*/ 57150 h 1584177"/>
              <a:gd name="connsiteX44" fmla="*/ 3192242 w 4992467"/>
              <a:gd name="connsiteY44" fmla="*/ 76200 h 1584177"/>
              <a:gd name="connsiteX45" fmla="*/ 3220817 w 4992467"/>
              <a:gd name="connsiteY45" fmla="*/ 85725 h 1584177"/>
              <a:gd name="connsiteX46" fmla="*/ 3249392 w 4992467"/>
              <a:gd name="connsiteY46" fmla="*/ 95250 h 1584177"/>
              <a:gd name="connsiteX47" fmla="*/ 3363692 w 4992467"/>
              <a:gd name="connsiteY47" fmla="*/ 104775 h 1584177"/>
              <a:gd name="connsiteX48" fmla="*/ 3420842 w 4992467"/>
              <a:gd name="connsiteY48" fmla="*/ 133350 h 1584177"/>
              <a:gd name="connsiteX49" fmla="*/ 3449417 w 4992467"/>
              <a:gd name="connsiteY49" fmla="*/ 161925 h 1584177"/>
              <a:gd name="connsiteX50" fmla="*/ 3506567 w 4992467"/>
              <a:gd name="connsiteY50" fmla="*/ 200025 h 1584177"/>
              <a:gd name="connsiteX51" fmla="*/ 3535142 w 4992467"/>
              <a:gd name="connsiteY51" fmla="*/ 219075 h 1584177"/>
              <a:gd name="connsiteX52" fmla="*/ 3563717 w 4992467"/>
              <a:gd name="connsiteY52" fmla="*/ 247650 h 1584177"/>
              <a:gd name="connsiteX53" fmla="*/ 3620867 w 4992467"/>
              <a:gd name="connsiteY53" fmla="*/ 266700 h 1584177"/>
              <a:gd name="connsiteX54" fmla="*/ 3678017 w 4992467"/>
              <a:gd name="connsiteY54" fmla="*/ 295275 h 1584177"/>
              <a:gd name="connsiteX55" fmla="*/ 3706592 w 4992467"/>
              <a:gd name="connsiteY55" fmla="*/ 314325 h 1584177"/>
              <a:gd name="connsiteX56" fmla="*/ 3744692 w 4992467"/>
              <a:gd name="connsiteY56" fmla="*/ 323850 h 1584177"/>
              <a:gd name="connsiteX57" fmla="*/ 3887567 w 4992467"/>
              <a:gd name="connsiteY57" fmla="*/ 342900 h 1584177"/>
              <a:gd name="connsiteX58" fmla="*/ 3944717 w 4992467"/>
              <a:gd name="connsiteY58" fmla="*/ 361950 h 1584177"/>
              <a:gd name="connsiteX59" fmla="*/ 3973292 w 4992467"/>
              <a:gd name="connsiteY59" fmla="*/ 371475 h 1584177"/>
              <a:gd name="connsiteX60" fmla="*/ 4030442 w 4992467"/>
              <a:gd name="connsiteY60" fmla="*/ 419100 h 1584177"/>
              <a:gd name="connsiteX61" fmla="*/ 4087592 w 4992467"/>
              <a:gd name="connsiteY61" fmla="*/ 457200 h 1584177"/>
              <a:gd name="connsiteX62" fmla="*/ 4116167 w 4992467"/>
              <a:gd name="connsiteY62" fmla="*/ 476250 h 1584177"/>
              <a:gd name="connsiteX63" fmla="*/ 4173317 w 4992467"/>
              <a:gd name="connsiteY63" fmla="*/ 514350 h 1584177"/>
              <a:gd name="connsiteX64" fmla="*/ 4201892 w 4992467"/>
              <a:gd name="connsiteY64" fmla="*/ 533400 h 1584177"/>
              <a:gd name="connsiteX65" fmla="*/ 4230467 w 4992467"/>
              <a:gd name="connsiteY65" fmla="*/ 542925 h 1584177"/>
              <a:gd name="connsiteX66" fmla="*/ 4316192 w 4992467"/>
              <a:gd name="connsiteY66" fmla="*/ 600075 h 1584177"/>
              <a:gd name="connsiteX67" fmla="*/ 4344767 w 4992467"/>
              <a:gd name="connsiteY67" fmla="*/ 628650 h 1584177"/>
              <a:gd name="connsiteX68" fmla="*/ 4373342 w 4992467"/>
              <a:gd name="connsiteY68" fmla="*/ 638175 h 1584177"/>
              <a:gd name="connsiteX69" fmla="*/ 4459067 w 4992467"/>
              <a:gd name="connsiteY69" fmla="*/ 695325 h 1584177"/>
              <a:gd name="connsiteX70" fmla="*/ 4487642 w 4992467"/>
              <a:gd name="connsiteY70" fmla="*/ 714375 h 1584177"/>
              <a:gd name="connsiteX71" fmla="*/ 4516217 w 4992467"/>
              <a:gd name="connsiteY71" fmla="*/ 733425 h 1584177"/>
              <a:gd name="connsiteX72" fmla="*/ 4601942 w 4992467"/>
              <a:gd name="connsiteY72" fmla="*/ 809625 h 1584177"/>
              <a:gd name="connsiteX73" fmla="*/ 4630517 w 4992467"/>
              <a:gd name="connsiteY73" fmla="*/ 819150 h 1584177"/>
              <a:gd name="connsiteX74" fmla="*/ 4687667 w 4992467"/>
              <a:gd name="connsiteY74" fmla="*/ 857250 h 1584177"/>
              <a:gd name="connsiteX75" fmla="*/ 4754342 w 4992467"/>
              <a:gd name="connsiteY75" fmla="*/ 876300 h 1584177"/>
              <a:gd name="connsiteX76" fmla="*/ 4782917 w 4992467"/>
              <a:gd name="connsiteY76" fmla="*/ 885825 h 1584177"/>
              <a:gd name="connsiteX77" fmla="*/ 4849592 w 4992467"/>
              <a:gd name="connsiteY77" fmla="*/ 904875 h 1584177"/>
              <a:gd name="connsiteX78" fmla="*/ 4878167 w 4992467"/>
              <a:gd name="connsiteY78" fmla="*/ 923925 h 1584177"/>
              <a:gd name="connsiteX79" fmla="*/ 4906742 w 4992467"/>
              <a:gd name="connsiteY79" fmla="*/ 933450 h 1584177"/>
              <a:gd name="connsiteX80" fmla="*/ 4963892 w 4992467"/>
              <a:gd name="connsiteY80" fmla="*/ 971550 h 1584177"/>
              <a:gd name="connsiteX81" fmla="*/ 4992467 w 4992467"/>
              <a:gd name="connsiteY81" fmla="*/ 1008111 h 1584177"/>
              <a:gd name="connsiteX82" fmla="*/ 4632961 w 4992467"/>
              <a:gd name="connsiteY82" fmla="*/ 1478781 h 1584177"/>
              <a:gd name="connsiteX83" fmla="*/ 492501 w 4992467"/>
              <a:gd name="connsiteY83" fmla="*/ 1584177 h 1584177"/>
              <a:gd name="connsiteX0" fmla="*/ 384489 w 4992467"/>
              <a:gd name="connsiteY0" fmla="*/ 1478781 h 1478781"/>
              <a:gd name="connsiteX1" fmla="*/ 1367 w 4992467"/>
              <a:gd name="connsiteY1" fmla="*/ 809625 h 1478781"/>
              <a:gd name="connsiteX2" fmla="*/ 68042 w 4992467"/>
              <a:gd name="connsiteY2" fmla="*/ 733425 h 1478781"/>
              <a:gd name="connsiteX3" fmla="*/ 96617 w 4992467"/>
              <a:gd name="connsiteY3" fmla="*/ 714375 h 1478781"/>
              <a:gd name="connsiteX4" fmla="*/ 125192 w 4992467"/>
              <a:gd name="connsiteY4" fmla="*/ 695325 h 1478781"/>
              <a:gd name="connsiteX5" fmla="*/ 172817 w 4992467"/>
              <a:gd name="connsiteY5" fmla="*/ 647700 h 1478781"/>
              <a:gd name="connsiteX6" fmla="*/ 201392 w 4992467"/>
              <a:gd name="connsiteY6" fmla="*/ 638175 h 1478781"/>
              <a:gd name="connsiteX7" fmla="*/ 258542 w 4992467"/>
              <a:gd name="connsiteY7" fmla="*/ 600075 h 1478781"/>
              <a:gd name="connsiteX8" fmla="*/ 315692 w 4992467"/>
              <a:gd name="connsiteY8" fmla="*/ 571500 h 1478781"/>
              <a:gd name="connsiteX9" fmla="*/ 344267 w 4992467"/>
              <a:gd name="connsiteY9" fmla="*/ 561975 h 1478781"/>
              <a:gd name="connsiteX10" fmla="*/ 401417 w 4992467"/>
              <a:gd name="connsiteY10" fmla="*/ 523875 h 1478781"/>
              <a:gd name="connsiteX11" fmla="*/ 429992 w 4992467"/>
              <a:gd name="connsiteY11" fmla="*/ 504825 h 1478781"/>
              <a:gd name="connsiteX12" fmla="*/ 458567 w 4992467"/>
              <a:gd name="connsiteY12" fmla="*/ 495300 h 1478781"/>
              <a:gd name="connsiteX13" fmla="*/ 487142 w 4992467"/>
              <a:gd name="connsiteY13" fmla="*/ 476250 h 1478781"/>
              <a:gd name="connsiteX14" fmla="*/ 544292 w 4992467"/>
              <a:gd name="connsiteY14" fmla="*/ 457200 h 1478781"/>
              <a:gd name="connsiteX15" fmla="*/ 649067 w 4992467"/>
              <a:gd name="connsiteY15" fmla="*/ 428625 h 1478781"/>
              <a:gd name="connsiteX16" fmla="*/ 830042 w 4992467"/>
              <a:gd name="connsiteY16" fmla="*/ 409575 h 1478781"/>
              <a:gd name="connsiteX17" fmla="*/ 925292 w 4992467"/>
              <a:gd name="connsiteY17" fmla="*/ 381000 h 1478781"/>
              <a:gd name="connsiteX18" fmla="*/ 953867 w 4992467"/>
              <a:gd name="connsiteY18" fmla="*/ 361950 h 1478781"/>
              <a:gd name="connsiteX19" fmla="*/ 1011017 w 4992467"/>
              <a:gd name="connsiteY19" fmla="*/ 342900 h 1478781"/>
              <a:gd name="connsiteX20" fmla="*/ 1096742 w 4992467"/>
              <a:gd name="connsiteY20" fmla="*/ 304800 h 1478781"/>
              <a:gd name="connsiteX21" fmla="*/ 1182467 w 4992467"/>
              <a:gd name="connsiteY21" fmla="*/ 285750 h 1478781"/>
              <a:gd name="connsiteX22" fmla="*/ 1220567 w 4992467"/>
              <a:gd name="connsiteY22" fmla="*/ 276225 h 1478781"/>
              <a:gd name="connsiteX23" fmla="*/ 1411067 w 4992467"/>
              <a:gd name="connsiteY23" fmla="*/ 266700 h 1478781"/>
              <a:gd name="connsiteX24" fmla="*/ 1458692 w 4992467"/>
              <a:gd name="connsiteY24" fmla="*/ 257175 h 1478781"/>
              <a:gd name="connsiteX25" fmla="*/ 1487267 w 4992467"/>
              <a:gd name="connsiteY25" fmla="*/ 247650 h 1478781"/>
              <a:gd name="connsiteX26" fmla="*/ 1544417 w 4992467"/>
              <a:gd name="connsiteY26" fmla="*/ 238125 h 1478781"/>
              <a:gd name="connsiteX27" fmla="*/ 1658717 w 4992467"/>
              <a:gd name="connsiteY27" fmla="*/ 247650 h 1478781"/>
              <a:gd name="connsiteX28" fmla="*/ 1868267 w 4992467"/>
              <a:gd name="connsiteY28" fmla="*/ 228600 h 1478781"/>
              <a:gd name="connsiteX29" fmla="*/ 1953992 w 4992467"/>
              <a:gd name="connsiteY29" fmla="*/ 200025 h 1478781"/>
              <a:gd name="connsiteX30" fmla="*/ 1982567 w 4992467"/>
              <a:gd name="connsiteY30" fmla="*/ 190500 h 1478781"/>
              <a:gd name="connsiteX31" fmla="*/ 2011142 w 4992467"/>
              <a:gd name="connsiteY31" fmla="*/ 171450 h 1478781"/>
              <a:gd name="connsiteX32" fmla="*/ 2068292 w 4992467"/>
              <a:gd name="connsiteY32" fmla="*/ 152400 h 1478781"/>
              <a:gd name="connsiteX33" fmla="*/ 2154017 w 4992467"/>
              <a:gd name="connsiteY33" fmla="*/ 114300 h 1478781"/>
              <a:gd name="connsiteX34" fmla="*/ 2496917 w 4992467"/>
              <a:gd name="connsiteY34" fmla="*/ 95250 h 1478781"/>
              <a:gd name="connsiteX35" fmla="*/ 2582642 w 4992467"/>
              <a:gd name="connsiteY35" fmla="*/ 66675 h 1478781"/>
              <a:gd name="connsiteX36" fmla="*/ 2611217 w 4992467"/>
              <a:gd name="connsiteY36" fmla="*/ 57150 h 1478781"/>
              <a:gd name="connsiteX37" fmla="*/ 2639792 w 4992467"/>
              <a:gd name="connsiteY37" fmla="*/ 38100 h 1478781"/>
              <a:gd name="connsiteX38" fmla="*/ 2696942 w 4992467"/>
              <a:gd name="connsiteY38" fmla="*/ 19050 h 1478781"/>
              <a:gd name="connsiteX39" fmla="*/ 2763617 w 4992467"/>
              <a:gd name="connsiteY39" fmla="*/ 0 h 1478781"/>
              <a:gd name="connsiteX40" fmla="*/ 2982692 w 4992467"/>
              <a:gd name="connsiteY40" fmla="*/ 9525 h 1478781"/>
              <a:gd name="connsiteX41" fmla="*/ 3039842 w 4992467"/>
              <a:gd name="connsiteY41" fmla="*/ 28575 h 1478781"/>
              <a:gd name="connsiteX42" fmla="*/ 3077942 w 4992467"/>
              <a:gd name="connsiteY42" fmla="*/ 38100 h 1478781"/>
              <a:gd name="connsiteX43" fmla="*/ 3135092 w 4992467"/>
              <a:gd name="connsiteY43" fmla="*/ 57150 h 1478781"/>
              <a:gd name="connsiteX44" fmla="*/ 3192242 w 4992467"/>
              <a:gd name="connsiteY44" fmla="*/ 76200 h 1478781"/>
              <a:gd name="connsiteX45" fmla="*/ 3220817 w 4992467"/>
              <a:gd name="connsiteY45" fmla="*/ 85725 h 1478781"/>
              <a:gd name="connsiteX46" fmla="*/ 3249392 w 4992467"/>
              <a:gd name="connsiteY46" fmla="*/ 95250 h 1478781"/>
              <a:gd name="connsiteX47" fmla="*/ 3363692 w 4992467"/>
              <a:gd name="connsiteY47" fmla="*/ 104775 h 1478781"/>
              <a:gd name="connsiteX48" fmla="*/ 3420842 w 4992467"/>
              <a:gd name="connsiteY48" fmla="*/ 133350 h 1478781"/>
              <a:gd name="connsiteX49" fmla="*/ 3449417 w 4992467"/>
              <a:gd name="connsiteY49" fmla="*/ 161925 h 1478781"/>
              <a:gd name="connsiteX50" fmla="*/ 3506567 w 4992467"/>
              <a:gd name="connsiteY50" fmla="*/ 200025 h 1478781"/>
              <a:gd name="connsiteX51" fmla="*/ 3535142 w 4992467"/>
              <a:gd name="connsiteY51" fmla="*/ 219075 h 1478781"/>
              <a:gd name="connsiteX52" fmla="*/ 3563717 w 4992467"/>
              <a:gd name="connsiteY52" fmla="*/ 247650 h 1478781"/>
              <a:gd name="connsiteX53" fmla="*/ 3620867 w 4992467"/>
              <a:gd name="connsiteY53" fmla="*/ 266700 h 1478781"/>
              <a:gd name="connsiteX54" fmla="*/ 3678017 w 4992467"/>
              <a:gd name="connsiteY54" fmla="*/ 295275 h 1478781"/>
              <a:gd name="connsiteX55" fmla="*/ 3706592 w 4992467"/>
              <a:gd name="connsiteY55" fmla="*/ 314325 h 1478781"/>
              <a:gd name="connsiteX56" fmla="*/ 3744692 w 4992467"/>
              <a:gd name="connsiteY56" fmla="*/ 323850 h 1478781"/>
              <a:gd name="connsiteX57" fmla="*/ 3887567 w 4992467"/>
              <a:gd name="connsiteY57" fmla="*/ 342900 h 1478781"/>
              <a:gd name="connsiteX58" fmla="*/ 3944717 w 4992467"/>
              <a:gd name="connsiteY58" fmla="*/ 361950 h 1478781"/>
              <a:gd name="connsiteX59" fmla="*/ 3973292 w 4992467"/>
              <a:gd name="connsiteY59" fmla="*/ 371475 h 1478781"/>
              <a:gd name="connsiteX60" fmla="*/ 4030442 w 4992467"/>
              <a:gd name="connsiteY60" fmla="*/ 419100 h 1478781"/>
              <a:gd name="connsiteX61" fmla="*/ 4087592 w 4992467"/>
              <a:gd name="connsiteY61" fmla="*/ 457200 h 1478781"/>
              <a:gd name="connsiteX62" fmla="*/ 4116167 w 4992467"/>
              <a:gd name="connsiteY62" fmla="*/ 476250 h 1478781"/>
              <a:gd name="connsiteX63" fmla="*/ 4173317 w 4992467"/>
              <a:gd name="connsiteY63" fmla="*/ 514350 h 1478781"/>
              <a:gd name="connsiteX64" fmla="*/ 4201892 w 4992467"/>
              <a:gd name="connsiteY64" fmla="*/ 533400 h 1478781"/>
              <a:gd name="connsiteX65" fmla="*/ 4230467 w 4992467"/>
              <a:gd name="connsiteY65" fmla="*/ 542925 h 1478781"/>
              <a:gd name="connsiteX66" fmla="*/ 4316192 w 4992467"/>
              <a:gd name="connsiteY66" fmla="*/ 600075 h 1478781"/>
              <a:gd name="connsiteX67" fmla="*/ 4344767 w 4992467"/>
              <a:gd name="connsiteY67" fmla="*/ 628650 h 1478781"/>
              <a:gd name="connsiteX68" fmla="*/ 4373342 w 4992467"/>
              <a:gd name="connsiteY68" fmla="*/ 638175 h 1478781"/>
              <a:gd name="connsiteX69" fmla="*/ 4459067 w 4992467"/>
              <a:gd name="connsiteY69" fmla="*/ 695325 h 1478781"/>
              <a:gd name="connsiteX70" fmla="*/ 4487642 w 4992467"/>
              <a:gd name="connsiteY70" fmla="*/ 714375 h 1478781"/>
              <a:gd name="connsiteX71" fmla="*/ 4516217 w 4992467"/>
              <a:gd name="connsiteY71" fmla="*/ 733425 h 1478781"/>
              <a:gd name="connsiteX72" fmla="*/ 4601942 w 4992467"/>
              <a:gd name="connsiteY72" fmla="*/ 809625 h 1478781"/>
              <a:gd name="connsiteX73" fmla="*/ 4630517 w 4992467"/>
              <a:gd name="connsiteY73" fmla="*/ 819150 h 1478781"/>
              <a:gd name="connsiteX74" fmla="*/ 4687667 w 4992467"/>
              <a:gd name="connsiteY74" fmla="*/ 857250 h 1478781"/>
              <a:gd name="connsiteX75" fmla="*/ 4754342 w 4992467"/>
              <a:gd name="connsiteY75" fmla="*/ 876300 h 1478781"/>
              <a:gd name="connsiteX76" fmla="*/ 4782917 w 4992467"/>
              <a:gd name="connsiteY76" fmla="*/ 885825 h 1478781"/>
              <a:gd name="connsiteX77" fmla="*/ 4849592 w 4992467"/>
              <a:gd name="connsiteY77" fmla="*/ 904875 h 1478781"/>
              <a:gd name="connsiteX78" fmla="*/ 4878167 w 4992467"/>
              <a:gd name="connsiteY78" fmla="*/ 923925 h 1478781"/>
              <a:gd name="connsiteX79" fmla="*/ 4906742 w 4992467"/>
              <a:gd name="connsiteY79" fmla="*/ 933450 h 1478781"/>
              <a:gd name="connsiteX80" fmla="*/ 4963892 w 4992467"/>
              <a:gd name="connsiteY80" fmla="*/ 971550 h 1478781"/>
              <a:gd name="connsiteX81" fmla="*/ 4992467 w 4992467"/>
              <a:gd name="connsiteY81" fmla="*/ 1008111 h 1478781"/>
              <a:gd name="connsiteX82" fmla="*/ 4632961 w 4992467"/>
              <a:gd name="connsiteY82" fmla="*/ 1478781 h 1478781"/>
              <a:gd name="connsiteX83" fmla="*/ 384489 w 4992467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129503 w 5053928"/>
              <a:gd name="connsiteY2" fmla="*/ 733425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7918 w 5053928"/>
              <a:gd name="connsiteY3" fmla="*/ 722697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974725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62412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225959 w 5194511"/>
              <a:gd name="connsiteY3" fmla="*/ 722697 h 1478781"/>
              <a:gd name="connsiteX4" fmla="*/ 254694 w 5194511"/>
              <a:gd name="connsiteY4" fmla="*/ 695325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57918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1062412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513990 w 5194510"/>
              <a:gd name="connsiteY0" fmla="*/ 1478781 h 1478781"/>
              <a:gd name="connsiteX1" fmla="*/ 68040 w 5194510"/>
              <a:gd name="connsiteY1" fmla="*/ 1082734 h 1478781"/>
              <a:gd name="connsiteX2" fmla="*/ 68042 w 5194510"/>
              <a:gd name="connsiteY2" fmla="*/ 974725 h 1478781"/>
              <a:gd name="connsiteX3" fmla="*/ 189954 w 5194510"/>
              <a:gd name="connsiteY3" fmla="*/ 827135 h 1478781"/>
              <a:gd name="connsiteX4" fmla="*/ 261962 w 5194510"/>
              <a:gd name="connsiteY4" fmla="*/ 722697 h 1478781"/>
              <a:gd name="connsiteX5" fmla="*/ 302318 w 5194510"/>
              <a:gd name="connsiteY5" fmla="*/ 647700 h 1478781"/>
              <a:gd name="connsiteX6" fmla="*/ 330893 w 5194510"/>
              <a:gd name="connsiteY6" fmla="*/ 638175 h 1478781"/>
              <a:gd name="connsiteX7" fmla="*/ 388043 w 5194510"/>
              <a:gd name="connsiteY7" fmla="*/ 600075 h 1478781"/>
              <a:gd name="connsiteX8" fmla="*/ 445193 w 5194510"/>
              <a:gd name="connsiteY8" fmla="*/ 571500 h 1478781"/>
              <a:gd name="connsiteX9" fmla="*/ 473768 w 5194510"/>
              <a:gd name="connsiteY9" fmla="*/ 561975 h 1478781"/>
              <a:gd name="connsiteX10" fmla="*/ 530918 w 5194510"/>
              <a:gd name="connsiteY10" fmla="*/ 523875 h 1478781"/>
              <a:gd name="connsiteX11" fmla="*/ 559493 w 5194510"/>
              <a:gd name="connsiteY11" fmla="*/ 504825 h 1478781"/>
              <a:gd name="connsiteX12" fmla="*/ 588068 w 5194510"/>
              <a:gd name="connsiteY12" fmla="*/ 495300 h 1478781"/>
              <a:gd name="connsiteX13" fmla="*/ 616643 w 5194510"/>
              <a:gd name="connsiteY13" fmla="*/ 476250 h 1478781"/>
              <a:gd name="connsiteX14" fmla="*/ 673793 w 5194510"/>
              <a:gd name="connsiteY14" fmla="*/ 457200 h 1478781"/>
              <a:gd name="connsiteX15" fmla="*/ 778568 w 5194510"/>
              <a:gd name="connsiteY15" fmla="*/ 428625 h 1478781"/>
              <a:gd name="connsiteX16" fmla="*/ 959543 w 5194510"/>
              <a:gd name="connsiteY16" fmla="*/ 409575 h 1478781"/>
              <a:gd name="connsiteX17" fmla="*/ 1054793 w 5194510"/>
              <a:gd name="connsiteY17" fmla="*/ 381000 h 1478781"/>
              <a:gd name="connsiteX18" fmla="*/ 1083368 w 5194510"/>
              <a:gd name="connsiteY18" fmla="*/ 361950 h 1478781"/>
              <a:gd name="connsiteX19" fmla="*/ 1140518 w 5194510"/>
              <a:gd name="connsiteY19" fmla="*/ 342900 h 1478781"/>
              <a:gd name="connsiteX20" fmla="*/ 1226243 w 5194510"/>
              <a:gd name="connsiteY20" fmla="*/ 304800 h 1478781"/>
              <a:gd name="connsiteX21" fmla="*/ 1311968 w 5194510"/>
              <a:gd name="connsiteY21" fmla="*/ 285750 h 1478781"/>
              <a:gd name="connsiteX22" fmla="*/ 1350068 w 5194510"/>
              <a:gd name="connsiteY22" fmla="*/ 276225 h 1478781"/>
              <a:gd name="connsiteX23" fmla="*/ 1540568 w 5194510"/>
              <a:gd name="connsiteY23" fmla="*/ 266700 h 1478781"/>
              <a:gd name="connsiteX24" fmla="*/ 1588193 w 5194510"/>
              <a:gd name="connsiteY24" fmla="*/ 257175 h 1478781"/>
              <a:gd name="connsiteX25" fmla="*/ 1616768 w 5194510"/>
              <a:gd name="connsiteY25" fmla="*/ 247650 h 1478781"/>
              <a:gd name="connsiteX26" fmla="*/ 1673918 w 5194510"/>
              <a:gd name="connsiteY26" fmla="*/ 238125 h 1478781"/>
              <a:gd name="connsiteX27" fmla="*/ 1788218 w 5194510"/>
              <a:gd name="connsiteY27" fmla="*/ 247650 h 1478781"/>
              <a:gd name="connsiteX28" fmla="*/ 1997768 w 5194510"/>
              <a:gd name="connsiteY28" fmla="*/ 228600 h 1478781"/>
              <a:gd name="connsiteX29" fmla="*/ 2083493 w 5194510"/>
              <a:gd name="connsiteY29" fmla="*/ 200025 h 1478781"/>
              <a:gd name="connsiteX30" fmla="*/ 2112068 w 5194510"/>
              <a:gd name="connsiteY30" fmla="*/ 190500 h 1478781"/>
              <a:gd name="connsiteX31" fmla="*/ 2140643 w 5194510"/>
              <a:gd name="connsiteY31" fmla="*/ 171450 h 1478781"/>
              <a:gd name="connsiteX32" fmla="*/ 2197793 w 5194510"/>
              <a:gd name="connsiteY32" fmla="*/ 152400 h 1478781"/>
              <a:gd name="connsiteX33" fmla="*/ 2283518 w 5194510"/>
              <a:gd name="connsiteY33" fmla="*/ 114300 h 1478781"/>
              <a:gd name="connsiteX34" fmla="*/ 2626418 w 5194510"/>
              <a:gd name="connsiteY34" fmla="*/ 95250 h 1478781"/>
              <a:gd name="connsiteX35" fmla="*/ 2712143 w 5194510"/>
              <a:gd name="connsiteY35" fmla="*/ 66675 h 1478781"/>
              <a:gd name="connsiteX36" fmla="*/ 2740718 w 5194510"/>
              <a:gd name="connsiteY36" fmla="*/ 57150 h 1478781"/>
              <a:gd name="connsiteX37" fmla="*/ 2769293 w 5194510"/>
              <a:gd name="connsiteY37" fmla="*/ 38100 h 1478781"/>
              <a:gd name="connsiteX38" fmla="*/ 2826443 w 5194510"/>
              <a:gd name="connsiteY38" fmla="*/ 19050 h 1478781"/>
              <a:gd name="connsiteX39" fmla="*/ 2893118 w 5194510"/>
              <a:gd name="connsiteY39" fmla="*/ 0 h 1478781"/>
              <a:gd name="connsiteX40" fmla="*/ 3112193 w 5194510"/>
              <a:gd name="connsiteY40" fmla="*/ 9525 h 1478781"/>
              <a:gd name="connsiteX41" fmla="*/ 3169343 w 5194510"/>
              <a:gd name="connsiteY41" fmla="*/ 28575 h 1478781"/>
              <a:gd name="connsiteX42" fmla="*/ 3207443 w 5194510"/>
              <a:gd name="connsiteY42" fmla="*/ 38100 h 1478781"/>
              <a:gd name="connsiteX43" fmla="*/ 3264593 w 5194510"/>
              <a:gd name="connsiteY43" fmla="*/ 57150 h 1478781"/>
              <a:gd name="connsiteX44" fmla="*/ 3321743 w 5194510"/>
              <a:gd name="connsiteY44" fmla="*/ 76200 h 1478781"/>
              <a:gd name="connsiteX45" fmla="*/ 3350318 w 5194510"/>
              <a:gd name="connsiteY45" fmla="*/ 85725 h 1478781"/>
              <a:gd name="connsiteX46" fmla="*/ 3378893 w 5194510"/>
              <a:gd name="connsiteY46" fmla="*/ 95250 h 1478781"/>
              <a:gd name="connsiteX47" fmla="*/ 3493193 w 5194510"/>
              <a:gd name="connsiteY47" fmla="*/ 104775 h 1478781"/>
              <a:gd name="connsiteX48" fmla="*/ 3550343 w 5194510"/>
              <a:gd name="connsiteY48" fmla="*/ 133350 h 1478781"/>
              <a:gd name="connsiteX49" fmla="*/ 3578918 w 5194510"/>
              <a:gd name="connsiteY49" fmla="*/ 161925 h 1478781"/>
              <a:gd name="connsiteX50" fmla="*/ 3636068 w 5194510"/>
              <a:gd name="connsiteY50" fmla="*/ 200025 h 1478781"/>
              <a:gd name="connsiteX51" fmla="*/ 3664643 w 5194510"/>
              <a:gd name="connsiteY51" fmla="*/ 219075 h 1478781"/>
              <a:gd name="connsiteX52" fmla="*/ 3693218 w 5194510"/>
              <a:gd name="connsiteY52" fmla="*/ 247650 h 1478781"/>
              <a:gd name="connsiteX53" fmla="*/ 3750368 w 5194510"/>
              <a:gd name="connsiteY53" fmla="*/ 266700 h 1478781"/>
              <a:gd name="connsiteX54" fmla="*/ 3807518 w 5194510"/>
              <a:gd name="connsiteY54" fmla="*/ 295275 h 1478781"/>
              <a:gd name="connsiteX55" fmla="*/ 3836093 w 5194510"/>
              <a:gd name="connsiteY55" fmla="*/ 314325 h 1478781"/>
              <a:gd name="connsiteX56" fmla="*/ 3874193 w 5194510"/>
              <a:gd name="connsiteY56" fmla="*/ 323850 h 1478781"/>
              <a:gd name="connsiteX57" fmla="*/ 4017068 w 5194510"/>
              <a:gd name="connsiteY57" fmla="*/ 342900 h 1478781"/>
              <a:gd name="connsiteX58" fmla="*/ 4074218 w 5194510"/>
              <a:gd name="connsiteY58" fmla="*/ 361950 h 1478781"/>
              <a:gd name="connsiteX59" fmla="*/ 4102793 w 5194510"/>
              <a:gd name="connsiteY59" fmla="*/ 371475 h 1478781"/>
              <a:gd name="connsiteX60" fmla="*/ 4159943 w 5194510"/>
              <a:gd name="connsiteY60" fmla="*/ 419100 h 1478781"/>
              <a:gd name="connsiteX61" fmla="*/ 4217093 w 5194510"/>
              <a:gd name="connsiteY61" fmla="*/ 457200 h 1478781"/>
              <a:gd name="connsiteX62" fmla="*/ 4245668 w 5194510"/>
              <a:gd name="connsiteY62" fmla="*/ 476250 h 1478781"/>
              <a:gd name="connsiteX63" fmla="*/ 4302818 w 5194510"/>
              <a:gd name="connsiteY63" fmla="*/ 514350 h 1478781"/>
              <a:gd name="connsiteX64" fmla="*/ 4331393 w 5194510"/>
              <a:gd name="connsiteY64" fmla="*/ 533400 h 1478781"/>
              <a:gd name="connsiteX65" fmla="*/ 4359968 w 5194510"/>
              <a:gd name="connsiteY65" fmla="*/ 542925 h 1478781"/>
              <a:gd name="connsiteX66" fmla="*/ 4445693 w 5194510"/>
              <a:gd name="connsiteY66" fmla="*/ 600075 h 1478781"/>
              <a:gd name="connsiteX67" fmla="*/ 4474268 w 5194510"/>
              <a:gd name="connsiteY67" fmla="*/ 628650 h 1478781"/>
              <a:gd name="connsiteX68" fmla="*/ 4502843 w 5194510"/>
              <a:gd name="connsiteY68" fmla="*/ 638175 h 1478781"/>
              <a:gd name="connsiteX69" fmla="*/ 4588568 w 5194510"/>
              <a:gd name="connsiteY69" fmla="*/ 695325 h 1478781"/>
              <a:gd name="connsiteX70" fmla="*/ 4617143 w 5194510"/>
              <a:gd name="connsiteY70" fmla="*/ 714375 h 1478781"/>
              <a:gd name="connsiteX71" fmla="*/ 4645718 w 5194510"/>
              <a:gd name="connsiteY71" fmla="*/ 733425 h 1478781"/>
              <a:gd name="connsiteX72" fmla="*/ 4731443 w 5194510"/>
              <a:gd name="connsiteY72" fmla="*/ 809625 h 1478781"/>
              <a:gd name="connsiteX73" fmla="*/ 4760018 w 5194510"/>
              <a:gd name="connsiteY73" fmla="*/ 819150 h 1478781"/>
              <a:gd name="connsiteX74" fmla="*/ 4817168 w 5194510"/>
              <a:gd name="connsiteY74" fmla="*/ 857250 h 1478781"/>
              <a:gd name="connsiteX75" fmla="*/ 4883843 w 5194510"/>
              <a:gd name="connsiteY75" fmla="*/ 876300 h 1478781"/>
              <a:gd name="connsiteX76" fmla="*/ 4912418 w 5194510"/>
              <a:gd name="connsiteY76" fmla="*/ 885825 h 1478781"/>
              <a:gd name="connsiteX77" fmla="*/ 4979093 w 5194510"/>
              <a:gd name="connsiteY77" fmla="*/ 904875 h 1478781"/>
              <a:gd name="connsiteX78" fmla="*/ 5007668 w 5194510"/>
              <a:gd name="connsiteY78" fmla="*/ 923925 h 1478781"/>
              <a:gd name="connsiteX79" fmla="*/ 5036243 w 5194510"/>
              <a:gd name="connsiteY79" fmla="*/ 933450 h 1478781"/>
              <a:gd name="connsiteX80" fmla="*/ 5093393 w 5194510"/>
              <a:gd name="connsiteY80" fmla="*/ 971550 h 1478781"/>
              <a:gd name="connsiteX81" fmla="*/ 5194510 w 5194510"/>
              <a:gd name="connsiteY81" fmla="*/ 1082734 h 1478781"/>
              <a:gd name="connsiteX82" fmla="*/ 4762462 w 5194510"/>
              <a:gd name="connsiteY82" fmla="*/ 1478781 h 1478781"/>
              <a:gd name="connsiteX83" fmla="*/ 513990 w 519451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025353 w 5234482"/>
              <a:gd name="connsiteY80" fmla="*/ 97155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03372 w 5234482"/>
              <a:gd name="connsiteY79" fmla="*/ 992065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3710 w 5234482"/>
              <a:gd name="connsiteY79" fmla="*/ 1079988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96809 w 5234482"/>
              <a:gd name="connsiteY80" fmla="*/ 1153072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32803 w 5281374"/>
              <a:gd name="connsiteY2" fmla="*/ 938721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03495 w 5281374"/>
              <a:gd name="connsiteY2" fmla="*/ 926998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579417 w 5367949"/>
              <a:gd name="connsiteY0" fmla="*/ 1478781 h 1478781"/>
              <a:gd name="connsiteX1" fmla="*/ 0 w 5367949"/>
              <a:gd name="connsiteY1" fmla="*/ 1233071 h 1478781"/>
              <a:gd name="connsiteX2" fmla="*/ 190070 w 5367949"/>
              <a:gd name="connsiteY2" fmla="*/ 926998 h 1478781"/>
              <a:gd name="connsiteX3" fmla="*/ 255381 w 5367949"/>
              <a:gd name="connsiteY3" fmla="*/ 827135 h 1478781"/>
              <a:gd name="connsiteX4" fmla="*/ 327389 w 5367949"/>
              <a:gd name="connsiteY4" fmla="*/ 722697 h 1478781"/>
              <a:gd name="connsiteX5" fmla="*/ 367745 w 5367949"/>
              <a:gd name="connsiteY5" fmla="*/ 647700 h 1478781"/>
              <a:gd name="connsiteX6" fmla="*/ 396320 w 5367949"/>
              <a:gd name="connsiteY6" fmla="*/ 638175 h 1478781"/>
              <a:gd name="connsiteX7" fmla="*/ 453470 w 5367949"/>
              <a:gd name="connsiteY7" fmla="*/ 600075 h 1478781"/>
              <a:gd name="connsiteX8" fmla="*/ 510620 w 5367949"/>
              <a:gd name="connsiteY8" fmla="*/ 571500 h 1478781"/>
              <a:gd name="connsiteX9" fmla="*/ 539195 w 5367949"/>
              <a:gd name="connsiteY9" fmla="*/ 561975 h 1478781"/>
              <a:gd name="connsiteX10" fmla="*/ 596345 w 5367949"/>
              <a:gd name="connsiteY10" fmla="*/ 523875 h 1478781"/>
              <a:gd name="connsiteX11" fmla="*/ 624920 w 5367949"/>
              <a:gd name="connsiteY11" fmla="*/ 504825 h 1478781"/>
              <a:gd name="connsiteX12" fmla="*/ 653495 w 5367949"/>
              <a:gd name="connsiteY12" fmla="*/ 495300 h 1478781"/>
              <a:gd name="connsiteX13" fmla="*/ 682070 w 5367949"/>
              <a:gd name="connsiteY13" fmla="*/ 476250 h 1478781"/>
              <a:gd name="connsiteX14" fmla="*/ 739220 w 5367949"/>
              <a:gd name="connsiteY14" fmla="*/ 457200 h 1478781"/>
              <a:gd name="connsiteX15" fmla="*/ 843995 w 5367949"/>
              <a:gd name="connsiteY15" fmla="*/ 428625 h 1478781"/>
              <a:gd name="connsiteX16" fmla="*/ 1024970 w 5367949"/>
              <a:gd name="connsiteY16" fmla="*/ 409575 h 1478781"/>
              <a:gd name="connsiteX17" fmla="*/ 1120220 w 5367949"/>
              <a:gd name="connsiteY17" fmla="*/ 381000 h 1478781"/>
              <a:gd name="connsiteX18" fmla="*/ 1148795 w 5367949"/>
              <a:gd name="connsiteY18" fmla="*/ 361950 h 1478781"/>
              <a:gd name="connsiteX19" fmla="*/ 1205945 w 5367949"/>
              <a:gd name="connsiteY19" fmla="*/ 342900 h 1478781"/>
              <a:gd name="connsiteX20" fmla="*/ 1291670 w 5367949"/>
              <a:gd name="connsiteY20" fmla="*/ 304800 h 1478781"/>
              <a:gd name="connsiteX21" fmla="*/ 1377395 w 5367949"/>
              <a:gd name="connsiteY21" fmla="*/ 285750 h 1478781"/>
              <a:gd name="connsiteX22" fmla="*/ 1415495 w 5367949"/>
              <a:gd name="connsiteY22" fmla="*/ 276225 h 1478781"/>
              <a:gd name="connsiteX23" fmla="*/ 1605995 w 5367949"/>
              <a:gd name="connsiteY23" fmla="*/ 266700 h 1478781"/>
              <a:gd name="connsiteX24" fmla="*/ 1653620 w 5367949"/>
              <a:gd name="connsiteY24" fmla="*/ 257175 h 1478781"/>
              <a:gd name="connsiteX25" fmla="*/ 1682195 w 5367949"/>
              <a:gd name="connsiteY25" fmla="*/ 247650 h 1478781"/>
              <a:gd name="connsiteX26" fmla="*/ 1739345 w 5367949"/>
              <a:gd name="connsiteY26" fmla="*/ 238125 h 1478781"/>
              <a:gd name="connsiteX27" fmla="*/ 1853645 w 5367949"/>
              <a:gd name="connsiteY27" fmla="*/ 247650 h 1478781"/>
              <a:gd name="connsiteX28" fmla="*/ 2063195 w 5367949"/>
              <a:gd name="connsiteY28" fmla="*/ 228600 h 1478781"/>
              <a:gd name="connsiteX29" fmla="*/ 2148920 w 5367949"/>
              <a:gd name="connsiteY29" fmla="*/ 200025 h 1478781"/>
              <a:gd name="connsiteX30" fmla="*/ 2177495 w 5367949"/>
              <a:gd name="connsiteY30" fmla="*/ 190500 h 1478781"/>
              <a:gd name="connsiteX31" fmla="*/ 2206070 w 5367949"/>
              <a:gd name="connsiteY31" fmla="*/ 171450 h 1478781"/>
              <a:gd name="connsiteX32" fmla="*/ 2263220 w 5367949"/>
              <a:gd name="connsiteY32" fmla="*/ 152400 h 1478781"/>
              <a:gd name="connsiteX33" fmla="*/ 2348945 w 5367949"/>
              <a:gd name="connsiteY33" fmla="*/ 114300 h 1478781"/>
              <a:gd name="connsiteX34" fmla="*/ 2691845 w 5367949"/>
              <a:gd name="connsiteY34" fmla="*/ 95250 h 1478781"/>
              <a:gd name="connsiteX35" fmla="*/ 2777570 w 5367949"/>
              <a:gd name="connsiteY35" fmla="*/ 66675 h 1478781"/>
              <a:gd name="connsiteX36" fmla="*/ 2806145 w 5367949"/>
              <a:gd name="connsiteY36" fmla="*/ 57150 h 1478781"/>
              <a:gd name="connsiteX37" fmla="*/ 2834720 w 5367949"/>
              <a:gd name="connsiteY37" fmla="*/ 38100 h 1478781"/>
              <a:gd name="connsiteX38" fmla="*/ 2891870 w 5367949"/>
              <a:gd name="connsiteY38" fmla="*/ 19050 h 1478781"/>
              <a:gd name="connsiteX39" fmla="*/ 2958545 w 5367949"/>
              <a:gd name="connsiteY39" fmla="*/ 0 h 1478781"/>
              <a:gd name="connsiteX40" fmla="*/ 3177620 w 5367949"/>
              <a:gd name="connsiteY40" fmla="*/ 9525 h 1478781"/>
              <a:gd name="connsiteX41" fmla="*/ 3234770 w 5367949"/>
              <a:gd name="connsiteY41" fmla="*/ 28575 h 1478781"/>
              <a:gd name="connsiteX42" fmla="*/ 3272870 w 5367949"/>
              <a:gd name="connsiteY42" fmla="*/ 38100 h 1478781"/>
              <a:gd name="connsiteX43" fmla="*/ 3330020 w 5367949"/>
              <a:gd name="connsiteY43" fmla="*/ 57150 h 1478781"/>
              <a:gd name="connsiteX44" fmla="*/ 3387170 w 5367949"/>
              <a:gd name="connsiteY44" fmla="*/ 76200 h 1478781"/>
              <a:gd name="connsiteX45" fmla="*/ 3415745 w 5367949"/>
              <a:gd name="connsiteY45" fmla="*/ 85725 h 1478781"/>
              <a:gd name="connsiteX46" fmla="*/ 3444320 w 5367949"/>
              <a:gd name="connsiteY46" fmla="*/ 95250 h 1478781"/>
              <a:gd name="connsiteX47" fmla="*/ 3558620 w 5367949"/>
              <a:gd name="connsiteY47" fmla="*/ 104775 h 1478781"/>
              <a:gd name="connsiteX48" fmla="*/ 3615770 w 5367949"/>
              <a:gd name="connsiteY48" fmla="*/ 133350 h 1478781"/>
              <a:gd name="connsiteX49" fmla="*/ 3644345 w 5367949"/>
              <a:gd name="connsiteY49" fmla="*/ 161925 h 1478781"/>
              <a:gd name="connsiteX50" fmla="*/ 3701495 w 5367949"/>
              <a:gd name="connsiteY50" fmla="*/ 200025 h 1478781"/>
              <a:gd name="connsiteX51" fmla="*/ 3730070 w 5367949"/>
              <a:gd name="connsiteY51" fmla="*/ 219075 h 1478781"/>
              <a:gd name="connsiteX52" fmla="*/ 3758645 w 5367949"/>
              <a:gd name="connsiteY52" fmla="*/ 247650 h 1478781"/>
              <a:gd name="connsiteX53" fmla="*/ 3815795 w 5367949"/>
              <a:gd name="connsiteY53" fmla="*/ 266700 h 1478781"/>
              <a:gd name="connsiteX54" fmla="*/ 3872945 w 5367949"/>
              <a:gd name="connsiteY54" fmla="*/ 295275 h 1478781"/>
              <a:gd name="connsiteX55" fmla="*/ 3901520 w 5367949"/>
              <a:gd name="connsiteY55" fmla="*/ 314325 h 1478781"/>
              <a:gd name="connsiteX56" fmla="*/ 3939620 w 5367949"/>
              <a:gd name="connsiteY56" fmla="*/ 323850 h 1478781"/>
              <a:gd name="connsiteX57" fmla="*/ 4082495 w 5367949"/>
              <a:gd name="connsiteY57" fmla="*/ 342900 h 1478781"/>
              <a:gd name="connsiteX58" fmla="*/ 4139645 w 5367949"/>
              <a:gd name="connsiteY58" fmla="*/ 361950 h 1478781"/>
              <a:gd name="connsiteX59" fmla="*/ 4168220 w 5367949"/>
              <a:gd name="connsiteY59" fmla="*/ 371475 h 1478781"/>
              <a:gd name="connsiteX60" fmla="*/ 4225370 w 5367949"/>
              <a:gd name="connsiteY60" fmla="*/ 419100 h 1478781"/>
              <a:gd name="connsiteX61" fmla="*/ 4282520 w 5367949"/>
              <a:gd name="connsiteY61" fmla="*/ 457200 h 1478781"/>
              <a:gd name="connsiteX62" fmla="*/ 4311095 w 5367949"/>
              <a:gd name="connsiteY62" fmla="*/ 476250 h 1478781"/>
              <a:gd name="connsiteX63" fmla="*/ 4368245 w 5367949"/>
              <a:gd name="connsiteY63" fmla="*/ 514350 h 1478781"/>
              <a:gd name="connsiteX64" fmla="*/ 4396820 w 5367949"/>
              <a:gd name="connsiteY64" fmla="*/ 533400 h 1478781"/>
              <a:gd name="connsiteX65" fmla="*/ 4425395 w 5367949"/>
              <a:gd name="connsiteY65" fmla="*/ 542925 h 1478781"/>
              <a:gd name="connsiteX66" fmla="*/ 4511120 w 5367949"/>
              <a:gd name="connsiteY66" fmla="*/ 600075 h 1478781"/>
              <a:gd name="connsiteX67" fmla="*/ 4539695 w 5367949"/>
              <a:gd name="connsiteY67" fmla="*/ 628650 h 1478781"/>
              <a:gd name="connsiteX68" fmla="*/ 4568270 w 5367949"/>
              <a:gd name="connsiteY68" fmla="*/ 638175 h 1478781"/>
              <a:gd name="connsiteX69" fmla="*/ 4653995 w 5367949"/>
              <a:gd name="connsiteY69" fmla="*/ 695325 h 1478781"/>
              <a:gd name="connsiteX70" fmla="*/ 4682570 w 5367949"/>
              <a:gd name="connsiteY70" fmla="*/ 714375 h 1478781"/>
              <a:gd name="connsiteX71" fmla="*/ 4711145 w 5367949"/>
              <a:gd name="connsiteY71" fmla="*/ 733425 h 1478781"/>
              <a:gd name="connsiteX72" fmla="*/ 4796870 w 5367949"/>
              <a:gd name="connsiteY72" fmla="*/ 809625 h 1478781"/>
              <a:gd name="connsiteX73" fmla="*/ 4825445 w 5367949"/>
              <a:gd name="connsiteY73" fmla="*/ 819150 h 1478781"/>
              <a:gd name="connsiteX74" fmla="*/ 4882595 w 5367949"/>
              <a:gd name="connsiteY74" fmla="*/ 857250 h 1478781"/>
              <a:gd name="connsiteX75" fmla="*/ 4949270 w 5367949"/>
              <a:gd name="connsiteY75" fmla="*/ 876300 h 1478781"/>
              <a:gd name="connsiteX76" fmla="*/ 4977845 w 5367949"/>
              <a:gd name="connsiteY76" fmla="*/ 885825 h 1478781"/>
              <a:gd name="connsiteX77" fmla="*/ 5044520 w 5367949"/>
              <a:gd name="connsiteY77" fmla="*/ 904875 h 1478781"/>
              <a:gd name="connsiteX78" fmla="*/ 5102403 w 5367949"/>
              <a:gd name="connsiteY78" fmla="*/ 976679 h 1478781"/>
              <a:gd name="connsiteX79" fmla="*/ 5213038 w 5367949"/>
              <a:gd name="connsiteY79" fmla="*/ 1044819 h 1478781"/>
              <a:gd name="connsiteX80" fmla="*/ 5330276 w 5367949"/>
              <a:gd name="connsiteY80" fmla="*/ 1153072 h 1478781"/>
              <a:gd name="connsiteX81" fmla="*/ 5367949 w 5367949"/>
              <a:gd name="connsiteY81" fmla="*/ 1262757 h 1478781"/>
              <a:gd name="connsiteX82" fmla="*/ 4827889 w 5367949"/>
              <a:gd name="connsiteY82" fmla="*/ 1478781 h 1478781"/>
              <a:gd name="connsiteX83" fmla="*/ 579417 w 5367949"/>
              <a:gd name="connsiteY83" fmla="*/ 1478781 h 1478781"/>
              <a:gd name="connsiteX0" fmla="*/ 579417 w 5367949"/>
              <a:gd name="connsiteY0" fmla="*/ 1478781 h 1478781"/>
              <a:gd name="connsiteX1" fmla="*/ 0 w 5367949"/>
              <a:gd name="connsiteY1" fmla="*/ 1233071 h 1478781"/>
              <a:gd name="connsiteX2" fmla="*/ 190070 w 5367949"/>
              <a:gd name="connsiteY2" fmla="*/ 926998 h 1478781"/>
              <a:gd name="connsiteX3" fmla="*/ 255381 w 5367949"/>
              <a:gd name="connsiteY3" fmla="*/ 827135 h 1478781"/>
              <a:gd name="connsiteX4" fmla="*/ 327389 w 5367949"/>
              <a:gd name="connsiteY4" fmla="*/ 722697 h 1478781"/>
              <a:gd name="connsiteX5" fmla="*/ 367745 w 5367949"/>
              <a:gd name="connsiteY5" fmla="*/ 647700 h 1478781"/>
              <a:gd name="connsiteX6" fmla="*/ 396320 w 5367949"/>
              <a:gd name="connsiteY6" fmla="*/ 638175 h 1478781"/>
              <a:gd name="connsiteX7" fmla="*/ 453470 w 5367949"/>
              <a:gd name="connsiteY7" fmla="*/ 600075 h 1478781"/>
              <a:gd name="connsiteX8" fmla="*/ 510620 w 5367949"/>
              <a:gd name="connsiteY8" fmla="*/ 571500 h 1478781"/>
              <a:gd name="connsiteX9" fmla="*/ 539195 w 5367949"/>
              <a:gd name="connsiteY9" fmla="*/ 561975 h 1478781"/>
              <a:gd name="connsiteX10" fmla="*/ 596345 w 5367949"/>
              <a:gd name="connsiteY10" fmla="*/ 523875 h 1478781"/>
              <a:gd name="connsiteX11" fmla="*/ 624920 w 5367949"/>
              <a:gd name="connsiteY11" fmla="*/ 504825 h 1478781"/>
              <a:gd name="connsiteX12" fmla="*/ 653495 w 5367949"/>
              <a:gd name="connsiteY12" fmla="*/ 495300 h 1478781"/>
              <a:gd name="connsiteX13" fmla="*/ 682070 w 5367949"/>
              <a:gd name="connsiteY13" fmla="*/ 476250 h 1478781"/>
              <a:gd name="connsiteX14" fmla="*/ 739220 w 5367949"/>
              <a:gd name="connsiteY14" fmla="*/ 457200 h 1478781"/>
              <a:gd name="connsiteX15" fmla="*/ 843995 w 5367949"/>
              <a:gd name="connsiteY15" fmla="*/ 428625 h 1478781"/>
              <a:gd name="connsiteX16" fmla="*/ 1024970 w 5367949"/>
              <a:gd name="connsiteY16" fmla="*/ 409575 h 1478781"/>
              <a:gd name="connsiteX17" fmla="*/ 1120220 w 5367949"/>
              <a:gd name="connsiteY17" fmla="*/ 381000 h 1478781"/>
              <a:gd name="connsiteX18" fmla="*/ 1148795 w 5367949"/>
              <a:gd name="connsiteY18" fmla="*/ 361950 h 1478781"/>
              <a:gd name="connsiteX19" fmla="*/ 1205945 w 5367949"/>
              <a:gd name="connsiteY19" fmla="*/ 342900 h 1478781"/>
              <a:gd name="connsiteX20" fmla="*/ 1291670 w 5367949"/>
              <a:gd name="connsiteY20" fmla="*/ 304800 h 1478781"/>
              <a:gd name="connsiteX21" fmla="*/ 1377395 w 5367949"/>
              <a:gd name="connsiteY21" fmla="*/ 285750 h 1478781"/>
              <a:gd name="connsiteX22" fmla="*/ 1415495 w 5367949"/>
              <a:gd name="connsiteY22" fmla="*/ 276225 h 1478781"/>
              <a:gd name="connsiteX23" fmla="*/ 1605995 w 5367949"/>
              <a:gd name="connsiteY23" fmla="*/ 266700 h 1478781"/>
              <a:gd name="connsiteX24" fmla="*/ 1653620 w 5367949"/>
              <a:gd name="connsiteY24" fmla="*/ 257175 h 1478781"/>
              <a:gd name="connsiteX25" fmla="*/ 1682195 w 5367949"/>
              <a:gd name="connsiteY25" fmla="*/ 247650 h 1478781"/>
              <a:gd name="connsiteX26" fmla="*/ 1739345 w 5367949"/>
              <a:gd name="connsiteY26" fmla="*/ 238125 h 1478781"/>
              <a:gd name="connsiteX27" fmla="*/ 1853645 w 5367949"/>
              <a:gd name="connsiteY27" fmla="*/ 247650 h 1478781"/>
              <a:gd name="connsiteX28" fmla="*/ 2063195 w 5367949"/>
              <a:gd name="connsiteY28" fmla="*/ 228600 h 1478781"/>
              <a:gd name="connsiteX29" fmla="*/ 2148920 w 5367949"/>
              <a:gd name="connsiteY29" fmla="*/ 200025 h 1478781"/>
              <a:gd name="connsiteX30" fmla="*/ 2177495 w 5367949"/>
              <a:gd name="connsiteY30" fmla="*/ 190500 h 1478781"/>
              <a:gd name="connsiteX31" fmla="*/ 2206070 w 5367949"/>
              <a:gd name="connsiteY31" fmla="*/ 171450 h 1478781"/>
              <a:gd name="connsiteX32" fmla="*/ 2263220 w 5367949"/>
              <a:gd name="connsiteY32" fmla="*/ 152400 h 1478781"/>
              <a:gd name="connsiteX33" fmla="*/ 2348945 w 5367949"/>
              <a:gd name="connsiteY33" fmla="*/ 114300 h 1478781"/>
              <a:gd name="connsiteX34" fmla="*/ 2691845 w 5367949"/>
              <a:gd name="connsiteY34" fmla="*/ 95250 h 1478781"/>
              <a:gd name="connsiteX35" fmla="*/ 2777570 w 5367949"/>
              <a:gd name="connsiteY35" fmla="*/ 66675 h 1478781"/>
              <a:gd name="connsiteX36" fmla="*/ 2806145 w 5367949"/>
              <a:gd name="connsiteY36" fmla="*/ 57150 h 1478781"/>
              <a:gd name="connsiteX37" fmla="*/ 2834720 w 5367949"/>
              <a:gd name="connsiteY37" fmla="*/ 38100 h 1478781"/>
              <a:gd name="connsiteX38" fmla="*/ 2891870 w 5367949"/>
              <a:gd name="connsiteY38" fmla="*/ 19050 h 1478781"/>
              <a:gd name="connsiteX39" fmla="*/ 2958545 w 5367949"/>
              <a:gd name="connsiteY39" fmla="*/ 0 h 1478781"/>
              <a:gd name="connsiteX40" fmla="*/ 3177620 w 5367949"/>
              <a:gd name="connsiteY40" fmla="*/ 9525 h 1478781"/>
              <a:gd name="connsiteX41" fmla="*/ 3234770 w 5367949"/>
              <a:gd name="connsiteY41" fmla="*/ 28575 h 1478781"/>
              <a:gd name="connsiteX42" fmla="*/ 3272870 w 5367949"/>
              <a:gd name="connsiteY42" fmla="*/ 38100 h 1478781"/>
              <a:gd name="connsiteX43" fmla="*/ 3330020 w 5367949"/>
              <a:gd name="connsiteY43" fmla="*/ 57150 h 1478781"/>
              <a:gd name="connsiteX44" fmla="*/ 3387170 w 5367949"/>
              <a:gd name="connsiteY44" fmla="*/ 76200 h 1478781"/>
              <a:gd name="connsiteX45" fmla="*/ 3415745 w 5367949"/>
              <a:gd name="connsiteY45" fmla="*/ 85725 h 1478781"/>
              <a:gd name="connsiteX46" fmla="*/ 3444320 w 5367949"/>
              <a:gd name="connsiteY46" fmla="*/ 95250 h 1478781"/>
              <a:gd name="connsiteX47" fmla="*/ 3558620 w 5367949"/>
              <a:gd name="connsiteY47" fmla="*/ 104775 h 1478781"/>
              <a:gd name="connsiteX48" fmla="*/ 3615770 w 5367949"/>
              <a:gd name="connsiteY48" fmla="*/ 133350 h 1478781"/>
              <a:gd name="connsiteX49" fmla="*/ 3644345 w 5367949"/>
              <a:gd name="connsiteY49" fmla="*/ 161925 h 1478781"/>
              <a:gd name="connsiteX50" fmla="*/ 3701495 w 5367949"/>
              <a:gd name="connsiteY50" fmla="*/ 200025 h 1478781"/>
              <a:gd name="connsiteX51" fmla="*/ 3730070 w 5367949"/>
              <a:gd name="connsiteY51" fmla="*/ 219075 h 1478781"/>
              <a:gd name="connsiteX52" fmla="*/ 3758645 w 5367949"/>
              <a:gd name="connsiteY52" fmla="*/ 247650 h 1478781"/>
              <a:gd name="connsiteX53" fmla="*/ 3815795 w 5367949"/>
              <a:gd name="connsiteY53" fmla="*/ 266700 h 1478781"/>
              <a:gd name="connsiteX54" fmla="*/ 3872945 w 5367949"/>
              <a:gd name="connsiteY54" fmla="*/ 295275 h 1478781"/>
              <a:gd name="connsiteX55" fmla="*/ 3901520 w 5367949"/>
              <a:gd name="connsiteY55" fmla="*/ 314325 h 1478781"/>
              <a:gd name="connsiteX56" fmla="*/ 3939620 w 5367949"/>
              <a:gd name="connsiteY56" fmla="*/ 323850 h 1478781"/>
              <a:gd name="connsiteX57" fmla="*/ 4082495 w 5367949"/>
              <a:gd name="connsiteY57" fmla="*/ 342900 h 1478781"/>
              <a:gd name="connsiteX58" fmla="*/ 4139645 w 5367949"/>
              <a:gd name="connsiteY58" fmla="*/ 361950 h 1478781"/>
              <a:gd name="connsiteX59" fmla="*/ 4168220 w 5367949"/>
              <a:gd name="connsiteY59" fmla="*/ 371475 h 1478781"/>
              <a:gd name="connsiteX60" fmla="*/ 4225370 w 5367949"/>
              <a:gd name="connsiteY60" fmla="*/ 419100 h 1478781"/>
              <a:gd name="connsiteX61" fmla="*/ 4282520 w 5367949"/>
              <a:gd name="connsiteY61" fmla="*/ 457200 h 1478781"/>
              <a:gd name="connsiteX62" fmla="*/ 4311095 w 5367949"/>
              <a:gd name="connsiteY62" fmla="*/ 476250 h 1478781"/>
              <a:gd name="connsiteX63" fmla="*/ 4368245 w 5367949"/>
              <a:gd name="connsiteY63" fmla="*/ 514350 h 1478781"/>
              <a:gd name="connsiteX64" fmla="*/ 4396820 w 5367949"/>
              <a:gd name="connsiteY64" fmla="*/ 533400 h 1478781"/>
              <a:gd name="connsiteX65" fmla="*/ 4425395 w 5367949"/>
              <a:gd name="connsiteY65" fmla="*/ 542925 h 1478781"/>
              <a:gd name="connsiteX66" fmla="*/ 4511120 w 5367949"/>
              <a:gd name="connsiteY66" fmla="*/ 600075 h 1478781"/>
              <a:gd name="connsiteX67" fmla="*/ 4539695 w 5367949"/>
              <a:gd name="connsiteY67" fmla="*/ 628650 h 1478781"/>
              <a:gd name="connsiteX68" fmla="*/ 4568270 w 5367949"/>
              <a:gd name="connsiteY68" fmla="*/ 638175 h 1478781"/>
              <a:gd name="connsiteX69" fmla="*/ 4653995 w 5367949"/>
              <a:gd name="connsiteY69" fmla="*/ 695325 h 1478781"/>
              <a:gd name="connsiteX70" fmla="*/ 4682570 w 5367949"/>
              <a:gd name="connsiteY70" fmla="*/ 714375 h 1478781"/>
              <a:gd name="connsiteX71" fmla="*/ 4711145 w 5367949"/>
              <a:gd name="connsiteY71" fmla="*/ 733425 h 1478781"/>
              <a:gd name="connsiteX72" fmla="*/ 4796870 w 5367949"/>
              <a:gd name="connsiteY72" fmla="*/ 809625 h 1478781"/>
              <a:gd name="connsiteX73" fmla="*/ 4825445 w 5367949"/>
              <a:gd name="connsiteY73" fmla="*/ 819150 h 1478781"/>
              <a:gd name="connsiteX74" fmla="*/ 4882595 w 5367949"/>
              <a:gd name="connsiteY74" fmla="*/ 857250 h 1478781"/>
              <a:gd name="connsiteX75" fmla="*/ 4949270 w 5367949"/>
              <a:gd name="connsiteY75" fmla="*/ 876300 h 1478781"/>
              <a:gd name="connsiteX76" fmla="*/ 4977845 w 5367949"/>
              <a:gd name="connsiteY76" fmla="*/ 885825 h 1478781"/>
              <a:gd name="connsiteX77" fmla="*/ 5044520 w 5367949"/>
              <a:gd name="connsiteY77" fmla="*/ 904875 h 1478781"/>
              <a:gd name="connsiteX78" fmla="*/ 5102403 w 5367949"/>
              <a:gd name="connsiteY78" fmla="*/ 976679 h 1478781"/>
              <a:gd name="connsiteX79" fmla="*/ 5213038 w 5367949"/>
              <a:gd name="connsiteY79" fmla="*/ 1044819 h 1478781"/>
              <a:gd name="connsiteX80" fmla="*/ 5330276 w 5367949"/>
              <a:gd name="connsiteY80" fmla="*/ 1153072 h 1478781"/>
              <a:gd name="connsiteX81" fmla="*/ 5367949 w 5367949"/>
              <a:gd name="connsiteY81" fmla="*/ 1262757 h 1478781"/>
              <a:gd name="connsiteX82" fmla="*/ 4827889 w 5367949"/>
              <a:gd name="connsiteY82" fmla="*/ 1478781 h 1478781"/>
              <a:gd name="connsiteX83" fmla="*/ 579417 w 5367949"/>
              <a:gd name="connsiteY83" fmla="*/ 1478781 h 1478781"/>
              <a:gd name="connsiteX0" fmla="*/ 571547 w 5360079"/>
              <a:gd name="connsiteY0" fmla="*/ 1478781 h 1478781"/>
              <a:gd name="connsiteX1" fmla="*/ 0 w 5360079"/>
              <a:gd name="connsiteY1" fmla="*/ 1213006 h 1478781"/>
              <a:gd name="connsiteX2" fmla="*/ 182200 w 5360079"/>
              <a:gd name="connsiteY2" fmla="*/ 926998 h 1478781"/>
              <a:gd name="connsiteX3" fmla="*/ 247511 w 5360079"/>
              <a:gd name="connsiteY3" fmla="*/ 827135 h 1478781"/>
              <a:gd name="connsiteX4" fmla="*/ 319519 w 5360079"/>
              <a:gd name="connsiteY4" fmla="*/ 722697 h 1478781"/>
              <a:gd name="connsiteX5" fmla="*/ 359875 w 5360079"/>
              <a:gd name="connsiteY5" fmla="*/ 647700 h 1478781"/>
              <a:gd name="connsiteX6" fmla="*/ 388450 w 5360079"/>
              <a:gd name="connsiteY6" fmla="*/ 638175 h 1478781"/>
              <a:gd name="connsiteX7" fmla="*/ 445600 w 5360079"/>
              <a:gd name="connsiteY7" fmla="*/ 600075 h 1478781"/>
              <a:gd name="connsiteX8" fmla="*/ 502750 w 5360079"/>
              <a:gd name="connsiteY8" fmla="*/ 571500 h 1478781"/>
              <a:gd name="connsiteX9" fmla="*/ 531325 w 5360079"/>
              <a:gd name="connsiteY9" fmla="*/ 561975 h 1478781"/>
              <a:gd name="connsiteX10" fmla="*/ 588475 w 5360079"/>
              <a:gd name="connsiteY10" fmla="*/ 523875 h 1478781"/>
              <a:gd name="connsiteX11" fmla="*/ 617050 w 5360079"/>
              <a:gd name="connsiteY11" fmla="*/ 504825 h 1478781"/>
              <a:gd name="connsiteX12" fmla="*/ 645625 w 5360079"/>
              <a:gd name="connsiteY12" fmla="*/ 495300 h 1478781"/>
              <a:gd name="connsiteX13" fmla="*/ 674200 w 5360079"/>
              <a:gd name="connsiteY13" fmla="*/ 476250 h 1478781"/>
              <a:gd name="connsiteX14" fmla="*/ 731350 w 5360079"/>
              <a:gd name="connsiteY14" fmla="*/ 457200 h 1478781"/>
              <a:gd name="connsiteX15" fmla="*/ 836125 w 5360079"/>
              <a:gd name="connsiteY15" fmla="*/ 428625 h 1478781"/>
              <a:gd name="connsiteX16" fmla="*/ 1017100 w 5360079"/>
              <a:gd name="connsiteY16" fmla="*/ 409575 h 1478781"/>
              <a:gd name="connsiteX17" fmla="*/ 1112350 w 5360079"/>
              <a:gd name="connsiteY17" fmla="*/ 381000 h 1478781"/>
              <a:gd name="connsiteX18" fmla="*/ 1140925 w 5360079"/>
              <a:gd name="connsiteY18" fmla="*/ 361950 h 1478781"/>
              <a:gd name="connsiteX19" fmla="*/ 1198075 w 5360079"/>
              <a:gd name="connsiteY19" fmla="*/ 342900 h 1478781"/>
              <a:gd name="connsiteX20" fmla="*/ 1283800 w 5360079"/>
              <a:gd name="connsiteY20" fmla="*/ 304800 h 1478781"/>
              <a:gd name="connsiteX21" fmla="*/ 1369525 w 5360079"/>
              <a:gd name="connsiteY21" fmla="*/ 285750 h 1478781"/>
              <a:gd name="connsiteX22" fmla="*/ 1407625 w 5360079"/>
              <a:gd name="connsiteY22" fmla="*/ 276225 h 1478781"/>
              <a:gd name="connsiteX23" fmla="*/ 1598125 w 5360079"/>
              <a:gd name="connsiteY23" fmla="*/ 266700 h 1478781"/>
              <a:gd name="connsiteX24" fmla="*/ 1645750 w 5360079"/>
              <a:gd name="connsiteY24" fmla="*/ 257175 h 1478781"/>
              <a:gd name="connsiteX25" fmla="*/ 1674325 w 5360079"/>
              <a:gd name="connsiteY25" fmla="*/ 247650 h 1478781"/>
              <a:gd name="connsiteX26" fmla="*/ 1731475 w 5360079"/>
              <a:gd name="connsiteY26" fmla="*/ 238125 h 1478781"/>
              <a:gd name="connsiteX27" fmla="*/ 1845775 w 5360079"/>
              <a:gd name="connsiteY27" fmla="*/ 247650 h 1478781"/>
              <a:gd name="connsiteX28" fmla="*/ 2055325 w 5360079"/>
              <a:gd name="connsiteY28" fmla="*/ 228600 h 1478781"/>
              <a:gd name="connsiteX29" fmla="*/ 2141050 w 5360079"/>
              <a:gd name="connsiteY29" fmla="*/ 200025 h 1478781"/>
              <a:gd name="connsiteX30" fmla="*/ 2169625 w 5360079"/>
              <a:gd name="connsiteY30" fmla="*/ 190500 h 1478781"/>
              <a:gd name="connsiteX31" fmla="*/ 2198200 w 5360079"/>
              <a:gd name="connsiteY31" fmla="*/ 171450 h 1478781"/>
              <a:gd name="connsiteX32" fmla="*/ 2255350 w 5360079"/>
              <a:gd name="connsiteY32" fmla="*/ 152400 h 1478781"/>
              <a:gd name="connsiteX33" fmla="*/ 2341075 w 5360079"/>
              <a:gd name="connsiteY33" fmla="*/ 114300 h 1478781"/>
              <a:gd name="connsiteX34" fmla="*/ 2683975 w 5360079"/>
              <a:gd name="connsiteY34" fmla="*/ 95250 h 1478781"/>
              <a:gd name="connsiteX35" fmla="*/ 2769700 w 5360079"/>
              <a:gd name="connsiteY35" fmla="*/ 66675 h 1478781"/>
              <a:gd name="connsiteX36" fmla="*/ 2798275 w 5360079"/>
              <a:gd name="connsiteY36" fmla="*/ 57150 h 1478781"/>
              <a:gd name="connsiteX37" fmla="*/ 2826850 w 5360079"/>
              <a:gd name="connsiteY37" fmla="*/ 38100 h 1478781"/>
              <a:gd name="connsiteX38" fmla="*/ 2884000 w 5360079"/>
              <a:gd name="connsiteY38" fmla="*/ 19050 h 1478781"/>
              <a:gd name="connsiteX39" fmla="*/ 2950675 w 5360079"/>
              <a:gd name="connsiteY39" fmla="*/ 0 h 1478781"/>
              <a:gd name="connsiteX40" fmla="*/ 3169750 w 5360079"/>
              <a:gd name="connsiteY40" fmla="*/ 9525 h 1478781"/>
              <a:gd name="connsiteX41" fmla="*/ 3226900 w 5360079"/>
              <a:gd name="connsiteY41" fmla="*/ 28575 h 1478781"/>
              <a:gd name="connsiteX42" fmla="*/ 3265000 w 5360079"/>
              <a:gd name="connsiteY42" fmla="*/ 38100 h 1478781"/>
              <a:gd name="connsiteX43" fmla="*/ 3322150 w 5360079"/>
              <a:gd name="connsiteY43" fmla="*/ 57150 h 1478781"/>
              <a:gd name="connsiteX44" fmla="*/ 3379300 w 5360079"/>
              <a:gd name="connsiteY44" fmla="*/ 76200 h 1478781"/>
              <a:gd name="connsiteX45" fmla="*/ 3407875 w 5360079"/>
              <a:gd name="connsiteY45" fmla="*/ 85725 h 1478781"/>
              <a:gd name="connsiteX46" fmla="*/ 3436450 w 5360079"/>
              <a:gd name="connsiteY46" fmla="*/ 95250 h 1478781"/>
              <a:gd name="connsiteX47" fmla="*/ 3550750 w 5360079"/>
              <a:gd name="connsiteY47" fmla="*/ 104775 h 1478781"/>
              <a:gd name="connsiteX48" fmla="*/ 3607900 w 5360079"/>
              <a:gd name="connsiteY48" fmla="*/ 133350 h 1478781"/>
              <a:gd name="connsiteX49" fmla="*/ 3636475 w 5360079"/>
              <a:gd name="connsiteY49" fmla="*/ 161925 h 1478781"/>
              <a:gd name="connsiteX50" fmla="*/ 3693625 w 5360079"/>
              <a:gd name="connsiteY50" fmla="*/ 200025 h 1478781"/>
              <a:gd name="connsiteX51" fmla="*/ 3722200 w 5360079"/>
              <a:gd name="connsiteY51" fmla="*/ 219075 h 1478781"/>
              <a:gd name="connsiteX52" fmla="*/ 3750775 w 5360079"/>
              <a:gd name="connsiteY52" fmla="*/ 247650 h 1478781"/>
              <a:gd name="connsiteX53" fmla="*/ 3807925 w 5360079"/>
              <a:gd name="connsiteY53" fmla="*/ 266700 h 1478781"/>
              <a:gd name="connsiteX54" fmla="*/ 3865075 w 5360079"/>
              <a:gd name="connsiteY54" fmla="*/ 295275 h 1478781"/>
              <a:gd name="connsiteX55" fmla="*/ 3893650 w 5360079"/>
              <a:gd name="connsiteY55" fmla="*/ 314325 h 1478781"/>
              <a:gd name="connsiteX56" fmla="*/ 3931750 w 5360079"/>
              <a:gd name="connsiteY56" fmla="*/ 323850 h 1478781"/>
              <a:gd name="connsiteX57" fmla="*/ 4074625 w 5360079"/>
              <a:gd name="connsiteY57" fmla="*/ 342900 h 1478781"/>
              <a:gd name="connsiteX58" fmla="*/ 4131775 w 5360079"/>
              <a:gd name="connsiteY58" fmla="*/ 361950 h 1478781"/>
              <a:gd name="connsiteX59" fmla="*/ 4160350 w 5360079"/>
              <a:gd name="connsiteY59" fmla="*/ 371475 h 1478781"/>
              <a:gd name="connsiteX60" fmla="*/ 4217500 w 5360079"/>
              <a:gd name="connsiteY60" fmla="*/ 419100 h 1478781"/>
              <a:gd name="connsiteX61" fmla="*/ 4274650 w 5360079"/>
              <a:gd name="connsiteY61" fmla="*/ 457200 h 1478781"/>
              <a:gd name="connsiteX62" fmla="*/ 4303225 w 5360079"/>
              <a:gd name="connsiteY62" fmla="*/ 476250 h 1478781"/>
              <a:gd name="connsiteX63" fmla="*/ 4360375 w 5360079"/>
              <a:gd name="connsiteY63" fmla="*/ 514350 h 1478781"/>
              <a:gd name="connsiteX64" fmla="*/ 4388950 w 5360079"/>
              <a:gd name="connsiteY64" fmla="*/ 533400 h 1478781"/>
              <a:gd name="connsiteX65" fmla="*/ 4417525 w 5360079"/>
              <a:gd name="connsiteY65" fmla="*/ 542925 h 1478781"/>
              <a:gd name="connsiteX66" fmla="*/ 4503250 w 5360079"/>
              <a:gd name="connsiteY66" fmla="*/ 600075 h 1478781"/>
              <a:gd name="connsiteX67" fmla="*/ 4531825 w 5360079"/>
              <a:gd name="connsiteY67" fmla="*/ 628650 h 1478781"/>
              <a:gd name="connsiteX68" fmla="*/ 4560400 w 5360079"/>
              <a:gd name="connsiteY68" fmla="*/ 638175 h 1478781"/>
              <a:gd name="connsiteX69" fmla="*/ 4646125 w 5360079"/>
              <a:gd name="connsiteY69" fmla="*/ 695325 h 1478781"/>
              <a:gd name="connsiteX70" fmla="*/ 4674700 w 5360079"/>
              <a:gd name="connsiteY70" fmla="*/ 714375 h 1478781"/>
              <a:gd name="connsiteX71" fmla="*/ 4703275 w 5360079"/>
              <a:gd name="connsiteY71" fmla="*/ 733425 h 1478781"/>
              <a:gd name="connsiteX72" fmla="*/ 4789000 w 5360079"/>
              <a:gd name="connsiteY72" fmla="*/ 809625 h 1478781"/>
              <a:gd name="connsiteX73" fmla="*/ 4817575 w 5360079"/>
              <a:gd name="connsiteY73" fmla="*/ 819150 h 1478781"/>
              <a:gd name="connsiteX74" fmla="*/ 4874725 w 5360079"/>
              <a:gd name="connsiteY74" fmla="*/ 857250 h 1478781"/>
              <a:gd name="connsiteX75" fmla="*/ 4941400 w 5360079"/>
              <a:gd name="connsiteY75" fmla="*/ 876300 h 1478781"/>
              <a:gd name="connsiteX76" fmla="*/ 4969975 w 5360079"/>
              <a:gd name="connsiteY76" fmla="*/ 885825 h 1478781"/>
              <a:gd name="connsiteX77" fmla="*/ 5036650 w 5360079"/>
              <a:gd name="connsiteY77" fmla="*/ 904875 h 1478781"/>
              <a:gd name="connsiteX78" fmla="*/ 5094533 w 5360079"/>
              <a:gd name="connsiteY78" fmla="*/ 976679 h 1478781"/>
              <a:gd name="connsiteX79" fmla="*/ 5205168 w 5360079"/>
              <a:gd name="connsiteY79" fmla="*/ 1044819 h 1478781"/>
              <a:gd name="connsiteX80" fmla="*/ 5322406 w 5360079"/>
              <a:gd name="connsiteY80" fmla="*/ 1153072 h 1478781"/>
              <a:gd name="connsiteX81" fmla="*/ 5360079 w 5360079"/>
              <a:gd name="connsiteY81" fmla="*/ 1262757 h 1478781"/>
              <a:gd name="connsiteX82" fmla="*/ 4820019 w 5360079"/>
              <a:gd name="connsiteY82" fmla="*/ 1478781 h 1478781"/>
              <a:gd name="connsiteX83" fmla="*/ 571547 w 5360079"/>
              <a:gd name="connsiteY83" fmla="*/ 1478781 h 1478781"/>
              <a:gd name="connsiteX0" fmla="*/ 571547 w 5360079"/>
              <a:gd name="connsiteY0" fmla="*/ 1478781 h 1478781"/>
              <a:gd name="connsiteX1" fmla="*/ 0 w 5360079"/>
              <a:gd name="connsiteY1" fmla="*/ 1213006 h 1478781"/>
              <a:gd name="connsiteX2" fmla="*/ 150718 w 5360079"/>
              <a:gd name="connsiteY2" fmla="*/ 963117 h 1478781"/>
              <a:gd name="connsiteX3" fmla="*/ 247511 w 5360079"/>
              <a:gd name="connsiteY3" fmla="*/ 827135 h 1478781"/>
              <a:gd name="connsiteX4" fmla="*/ 319519 w 5360079"/>
              <a:gd name="connsiteY4" fmla="*/ 722697 h 1478781"/>
              <a:gd name="connsiteX5" fmla="*/ 359875 w 5360079"/>
              <a:gd name="connsiteY5" fmla="*/ 647700 h 1478781"/>
              <a:gd name="connsiteX6" fmla="*/ 388450 w 5360079"/>
              <a:gd name="connsiteY6" fmla="*/ 638175 h 1478781"/>
              <a:gd name="connsiteX7" fmla="*/ 445600 w 5360079"/>
              <a:gd name="connsiteY7" fmla="*/ 600075 h 1478781"/>
              <a:gd name="connsiteX8" fmla="*/ 502750 w 5360079"/>
              <a:gd name="connsiteY8" fmla="*/ 571500 h 1478781"/>
              <a:gd name="connsiteX9" fmla="*/ 531325 w 5360079"/>
              <a:gd name="connsiteY9" fmla="*/ 561975 h 1478781"/>
              <a:gd name="connsiteX10" fmla="*/ 588475 w 5360079"/>
              <a:gd name="connsiteY10" fmla="*/ 523875 h 1478781"/>
              <a:gd name="connsiteX11" fmla="*/ 617050 w 5360079"/>
              <a:gd name="connsiteY11" fmla="*/ 504825 h 1478781"/>
              <a:gd name="connsiteX12" fmla="*/ 645625 w 5360079"/>
              <a:gd name="connsiteY12" fmla="*/ 495300 h 1478781"/>
              <a:gd name="connsiteX13" fmla="*/ 674200 w 5360079"/>
              <a:gd name="connsiteY13" fmla="*/ 476250 h 1478781"/>
              <a:gd name="connsiteX14" fmla="*/ 731350 w 5360079"/>
              <a:gd name="connsiteY14" fmla="*/ 457200 h 1478781"/>
              <a:gd name="connsiteX15" fmla="*/ 836125 w 5360079"/>
              <a:gd name="connsiteY15" fmla="*/ 428625 h 1478781"/>
              <a:gd name="connsiteX16" fmla="*/ 1017100 w 5360079"/>
              <a:gd name="connsiteY16" fmla="*/ 409575 h 1478781"/>
              <a:gd name="connsiteX17" fmla="*/ 1112350 w 5360079"/>
              <a:gd name="connsiteY17" fmla="*/ 381000 h 1478781"/>
              <a:gd name="connsiteX18" fmla="*/ 1140925 w 5360079"/>
              <a:gd name="connsiteY18" fmla="*/ 361950 h 1478781"/>
              <a:gd name="connsiteX19" fmla="*/ 1198075 w 5360079"/>
              <a:gd name="connsiteY19" fmla="*/ 342900 h 1478781"/>
              <a:gd name="connsiteX20" fmla="*/ 1283800 w 5360079"/>
              <a:gd name="connsiteY20" fmla="*/ 304800 h 1478781"/>
              <a:gd name="connsiteX21" fmla="*/ 1369525 w 5360079"/>
              <a:gd name="connsiteY21" fmla="*/ 285750 h 1478781"/>
              <a:gd name="connsiteX22" fmla="*/ 1407625 w 5360079"/>
              <a:gd name="connsiteY22" fmla="*/ 276225 h 1478781"/>
              <a:gd name="connsiteX23" fmla="*/ 1598125 w 5360079"/>
              <a:gd name="connsiteY23" fmla="*/ 266700 h 1478781"/>
              <a:gd name="connsiteX24" fmla="*/ 1645750 w 5360079"/>
              <a:gd name="connsiteY24" fmla="*/ 257175 h 1478781"/>
              <a:gd name="connsiteX25" fmla="*/ 1674325 w 5360079"/>
              <a:gd name="connsiteY25" fmla="*/ 247650 h 1478781"/>
              <a:gd name="connsiteX26" fmla="*/ 1731475 w 5360079"/>
              <a:gd name="connsiteY26" fmla="*/ 238125 h 1478781"/>
              <a:gd name="connsiteX27" fmla="*/ 1845775 w 5360079"/>
              <a:gd name="connsiteY27" fmla="*/ 247650 h 1478781"/>
              <a:gd name="connsiteX28" fmla="*/ 2055325 w 5360079"/>
              <a:gd name="connsiteY28" fmla="*/ 228600 h 1478781"/>
              <a:gd name="connsiteX29" fmla="*/ 2141050 w 5360079"/>
              <a:gd name="connsiteY29" fmla="*/ 200025 h 1478781"/>
              <a:gd name="connsiteX30" fmla="*/ 2169625 w 5360079"/>
              <a:gd name="connsiteY30" fmla="*/ 190500 h 1478781"/>
              <a:gd name="connsiteX31" fmla="*/ 2198200 w 5360079"/>
              <a:gd name="connsiteY31" fmla="*/ 171450 h 1478781"/>
              <a:gd name="connsiteX32" fmla="*/ 2255350 w 5360079"/>
              <a:gd name="connsiteY32" fmla="*/ 152400 h 1478781"/>
              <a:gd name="connsiteX33" fmla="*/ 2341075 w 5360079"/>
              <a:gd name="connsiteY33" fmla="*/ 114300 h 1478781"/>
              <a:gd name="connsiteX34" fmla="*/ 2683975 w 5360079"/>
              <a:gd name="connsiteY34" fmla="*/ 95250 h 1478781"/>
              <a:gd name="connsiteX35" fmla="*/ 2769700 w 5360079"/>
              <a:gd name="connsiteY35" fmla="*/ 66675 h 1478781"/>
              <a:gd name="connsiteX36" fmla="*/ 2798275 w 5360079"/>
              <a:gd name="connsiteY36" fmla="*/ 57150 h 1478781"/>
              <a:gd name="connsiteX37" fmla="*/ 2826850 w 5360079"/>
              <a:gd name="connsiteY37" fmla="*/ 38100 h 1478781"/>
              <a:gd name="connsiteX38" fmla="*/ 2884000 w 5360079"/>
              <a:gd name="connsiteY38" fmla="*/ 19050 h 1478781"/>
              <a:gd name="connsiteX39" fmla="*/ 2950675 w 5360079"/>
              <a:gd name="connsiteY39" fmla="*/ 0 h 1478781"/>
              <a:gd name="connsiteX40" fmla="*/ 3169750 w 5360079"/>
              <a:gd name="connsiteY40" fmla="*/ 9525 h 1478781"/>
              <a:gd name="connsiteX41" fmla="*/ 3226900 w 5360079"/>
              <a:gd name="connsiteY41" fmla="*/ 28575 h 1478781"/>
              <a:gd name="connsiteX42" fmla="*/ 3265000 w 5360079"/>
              <a:gd name="connsiteY42" fmla="*/ 38100 h 1478781"/>
              <a:gd name="connsiteX43" fmla="*/ 3322150 w 5360079"/>
              <a:gd name="connsiteY43" fmla="*/ 57150 h 1478781"/>
              <a:gd name="connsiteX44" fmla="*/ 3379300 w 5360079"/>
              <a:gd name="connsiteY44" fmla="*/ 76200 h 1478781"/>
              <a:gd name="connsiteX45" fmla="*/ 3407875 w 5360079"/>
              <a:gd name="connsiteY45" fmla="*/ 85725 h 1478781"/>
              <a:gd name="connsiteX46" fmla="*/ 3436450 w 5360079"/>
              <a:gd name="connsiteY46" fmla="*/ 95250 h 1478781"/>
              <a:gd name="connsiteX47" fmla="*/ 3550750 w 5360079"/>
              <a:gd name="connsiteY47" fmla="*/ 104775 h 1478781"/>
              <a:gd name="connsiteX48" fmla="*/ 3607900 w 5360079"/>
              <a:gd name="connsiteY48" fmla="*/ 133350 h 1478781"/>
              <a:gd name="connsiteX49" fmla="*/ 3636475 w 5360079"/>
              <a:gd name="connsiteY49" fmla="*/ 161925 h 1478781"/>
              <a:gd name="connsiteX50" fmla="*/ 3693625 w 5360079"/>
              <a:gd name="connsiteY50" fmla="*/ 200025 h 1478781"/>
              <a:gd name="connsiteX51" fmla="*/ 3722200 w 5360079"/>
              <a:gd name="connsiteY51" fmla="*/ 219075 h 1478781"/>
              <a:gd name="connsiteX52" fmla="*/ 3750775 w 5360079"/>
              <a:gd name="connsiteY52" fmla="*/ 247650 h 1478781"/>
              <a:gd name="connsiteX53" fmla="*/ 3807925 w 5360079"/>
              <a:gd name="connsiteY53" fmla="*/ 266700 h 1478781"/>
              <a:gd name="connsiteX54" fmla="*/ 3865075 w 5360079"/>
              <a:gd name="connsiteY54" fmla="*/ 295275 h 1478781"/>
              <a:gd name="connsiteX55" fmla="*/ 3893650 w 5360079"/>
              <a:gd name="connsiteY55" fmla="*/ 314325 h 1478781"/>
              <a:gd name="connsiteX56" fmla="*/ 3931750 w 5360079"/>
              <a:gd name="connsiteY56" fmla="*/ 323850 h 1478781"/>
              <a:gd name="connsiteX57" fmla="*/ 4074625 w 5360079"/>
              <a:gd name="connsiteY57" fmla="*/ 342900 h 1478781"/>
              <a:gd name="connsiteX58" fmla="*/ 4131775 w 5360079"/>
              <a:gd name="connsiteY58" fmla="*/ 361950 h 1478781"/>
              <a:gd name="connsiteX59" fmla="*/ 4160350 w 5360079"/>
              <a:gd name="connsiteY59" fmla="*/ 371475 h 1478781"/>
              <a:gd name="connsiteX60" fmla="*/ 4217500 w 5360079"/>
              <a:gd name="connsiteY60" fmla="*/ 419100 h 1478781"/>
              <a:gd name="connsiteX61" fmla="*/ 4274650 w 5360079"/>
              <a:gd name="connsiteY61" fmla="*/ 457200 h 1478781"/>
              <a:gd name="connsiteX62" fmla="*/ 4303225 w 5360079"/>
              <a:gd name="connsiteY62" fmla="*/ 476250 h 1478781"/>
              <a:gd name="connsiteX63" fmla="*/ 4360375 w 5360079"/>
              <a:gd name="connsiteY63" fmla="*/ 514350 h 1478781"/>
              <a:gd name="connsiteX64" fmla="*/ 4388950 w 5360079"/>
              <a:gd name="connsiteY64" fmla="*/ 533400 h 1478781"/>
              <a:gd name="connsiteX65" fmla="*/ 4417525 w 5360079"/>
              <a:gd name="connsiteY65" fmla="*/ 542925 h 1478781"/>
              <a:gd name="connsiteX66" fmla="*/ 4503250 w 5360079"/>
              <a:gd name="connsiteY66" fmla="*/ 600075 h 1478781"/>
              <a:gd name="connsiteX67" fmla="*/ 4531825 w 5360079"/>
              <a:gd name="connsiteY67" fmla="*/ 628650 h 1478781"/>
              <a:gd name="connsiteX68" fmla="*/ 4560400 w 5360079"/>
              <a:gd name="connsiteY68" fmla="*/ 638175 h 1478781"/>
              <a:gd name="connsiteX69" fmla="*/ 4646125 w 5360079"/>
              <a:gd name="connsiteY69" fmla="*/ 695325 h 1478781"/>
              <a:gd name="connsiteX70" fmla="*/ 4674700 w 5360079"/>
              <a:gd name="connsiteY70" fmla="*/ 714375 h 1478781"/>
              <a:gd name="connsiteX71" fmla="*/ 4703275 w 5360079"/>
              <a:gd name="connsiteY71" fmla="*/ 733425 h 1478781"/>
              <a:gd name="connsiteX72" fmla="*/ 4789000 w 5360079"/>
              <a:gd name="connsiteY72" fmla="*/ 809625 h 1478781"/>
              <a:gd name="connsiteX73" fmla="*/ 4817575 w 5360079"/>
              <a:gd name="connsiteY73" fmla="*/ 819150 h 1478781"/>
              <a:gd name="connsiteX74" fmla="*/ 4874725 w 5360079"/>
              <a:gd name="connsiteY74" fmla="*/ 857250 h 1478781"/>
              <a:gd name="connsiteX75" fmla="*/ 4941400 w 5360079"/>
              <a:gd name="connsiteY75" fmla="*/ 876300 h 1478781"/>
              <a:gd name="connsiteX76" fmla="*/ 4969975 w 5360079"/>
              <a:gd name="connsiteY76" fmla="*/ 885825 h 1478781"/>
              <a:gd name="connsiteX77" fmla="*/ 5036650 w 5360079"/>
              <a:gd name="connsiteY77" fmla="*/ 904875 h 1478781"/>
              <a:gd name="connsiteX78" fmla="*/ 5094533 w 5360079"/>
              <a:gd name="connsiteY78" fmla="*/ 976679 h 1478781"/>
              <a:gd name="connsiteX79" fmla="*/ 5205168 w 5360079"/>
              <a:gd name="connsiteY79" fmla="*/ 1044819 h 1478781"/>
              <a:gd name="connsiteX80" fmla="*/ 5322406 w 5360079"/>
              <a:gd name="connsiteY80" fmla="*/ 1153072 h 1478781"/>
              <a:gd name="connsiteX81" fmla="*/ 5360079 w 5360079"/>
              <a:gd name="connsiteY81" fmla="*/ 1262757 h 1478781"/>
              <a:gd name="connsiteX82" fmla="*/ 4820019 w 5360079"/>
              <a:gd name="connsiteY82" fmla="*/ 1478781 h 1478781"/>
              <a:gd name="connsiteX83" fmla="*/ 571547 w 5360079"/>
              <a:gd name="connsiteY83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78264 w 5387625"/>
              <a:gd name="connsiteY2" fmla="*/ 963117 h 1478781"/>
              <a:gd name="connsiteX3" fmla="*/ 275057 w 5387625"/>
              <a:gd name="connsiteY3" fmla="*/ 827135 h 1478781"/>
              <a:gd name="connsiteX4" fmla="*/ 347065 w 5387625"/>
              <a:gd name="connsiteY4" fmla="*/ 722697 h 1478781"/>
              <a:gd name="connsiteX5" fmla="*/ 387421 w 5387625"/>
              <a:gd name="connsiteY5" fmla="*/ 647700 h 1478781"/>
              <a:gd name="connsiteX6" fmla="*/ 415996 w 5387625"/>
              <a:gd name="connsiteY6" fmla="*/ 638175 h 1478781"/>
              <a:gd name="connsiteX7" fmla="*/ 473146 w 5387625"/>
              <a:gd name="connsiteY7" fmla="*/ 600075 h 1478781"/>
              <a:gd name="connsiteX8" fmla="*/ 530296 w 5387625"/>
              <a:gd name="connsiteY8" fmla="*/ 571500 h 1478781"/>
              <a:gd name="connsiteX9" fmla="*/ 558871 w 5387625"/>
              <a:gd name="connsiteY9" fmla="*/ 561975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673171 w 5387625"/>
              <a:gd name="connsiteY12" fmla="*/ 495300 h 1478781"/>
              <a:gd name="connsiteX13" fmla="*/ 701746 w 5387625"/>
              <a:gd name="connsiteY13" fmla="*/ 476250 h 1478781"/>
              <a:gd name="connsiteX14" fmla="*/ 758896 w 5387625"/>
              <a:gd name="connsiteY14" fmla="*/ 457200 h 1478781"/>
              <a:gd name="connsiteX15" fmla="*/ 863671 w 5387625"/>
              <a:gd name="connsiteY15" fmla="*/ 428625 h 1478781"/>
              <a:gd name="connsiteX16" fmla="*/ 1044646 w 5387625"/>
              <a:gd name="connsiteY16" fmla="*/ 409575 h 1478781"/>
              <a:gd name="connsiteX17" fmla="*/ 1139896 w 5387625"/>
              <a:gd name="connsiteY17" fmla="*/ 381000 h 1478781"/>
              <a:gd name="connsiteX18" fmla="*/ 1168471 w 5387625"/>
              <a:gd name="connsiteY18" fmla="*/ 361950 h 1478781"/>
              <a:gd name="connsiteX19" fmla="*/ 1225621 w 5387625"/>
              <a:gd name="connsiteY19" fmla="*/ 342900 h 1478781"/>
              <a:gd name="connsiteX20" fmla="*/ 1311346 w 5387625"/>
              <a:gd name="connsiteY20" fmla="*/ 304800 h 1478781"/>
              <a:gd name="connsiteX21" fmla="*/ 1397071 w 5387625"/>
              <a:gd name="connsiteY21" fmla="*/ 285750 h 1478781"/>
              <a:gd name="connsiteX22" fmla="*/ 1435171 w 5387625"/>
              <a:gd name="connsiteY22" fmla="*/ 276225 h 1478781"/>
              <a:gd name="connsiteX23" fmla="*/ 1625671 w 5387625"/>
              <a:gd name="connsiteY23" fmla="*/ 266700 h 1478781"/>
              <a:gd name="connsiteX24" fmla="*/ 1673296 w 5387625"/>
              <a:gd name="connsiteY24" fmla="*/ 257175 h 1478781"/>
              <a:gd name="connsiteX25" fmla="*/ 1701871 w 5387625"/>
              <a:gd name="connsiteY25" fmla="*/ 247650 h 1478781"/>
              <a:gd name="connsiteX26" fmla="*/ 1759021 w 5387625"/>
              <a:gd name="connsiteY26" fmla="*/ 238125 h 1478781"/>
              <a:gd name="connsiteX27" fmla="*/ 1873321 w 5387625"/>
              <a:gd name="connsiteY27" fmla="*/ 247650 h 1478781"/>
              <a:gd name="connsiteX28" fmla="*/ 2082871 w 5387625"/>
              <a:gd name="connsiteY28" fmla="*/ 228600 h 1478781"/>
              <a:gd name="connsiteX29" fmla="*/ 2168596 w 5387625"/>
              <a:gd name="connsiteY29" fmla="*/ 200025 h 1478781"/>
              <a:gd name="connsiteX30" fmla="*/ 2197171 w 5387625"/>
              <a:gd name="connsiteY30" fmla="*/ 190500 h 1478781"/>
              <a:gd name="connsiteX31" fmla="*/ 2225746 w 5387625"/>
              <a:gd name="connsiteY31" fmla="*/ 171450 h 1478781"/>
              <a:gd name="connsiteX32" fmla="*/ 2282896 w 5387625"/>
              <a:gd name="connsiteY32" fmla="*/ 152400 h 1478781"/>
              <a:gd name="connsiteX33" fmla="*/ 2368621 w 5387625"/>
              <a:gd name="connsiteY33" fmla="*/ 114300 h 1478781"/>
              <a:gd name="connsiteX34" fmla="*/ 2711521 w 5387625"/>
              <a:gd name="connsiteY34" fmla="*/ 95250 h 1478781"/>
              <a:gd name="connsiteX35" fmla="*/ 2797246 w 5387625"/>
              <a:gd name="connsiteY35" fmla="*/ 66675 h 1478781"/>
              <a:gd name="connsiteX36" fmla="*/ 2825821 w 5387625"/>
              <a:gd name="connsiteY36" fmla="*/ 57150 h 1478781"/>
              <a:gd name="connsiteX37" fmla="*/ 2854396 w 5387625"/>
              <a:gd name="connsiteY37" fmla="*/ 38100 h 1478781"/>
              <a:gd name="connsiteX38" fmla="*/ 2911546 w 5387625"/>
              <a:gd name="connsiteY38" fmla="*/ 19050 h 1478781"/>
              <a:gd name="connsiteX39" fmla="*/ 2978221 w 5387625"/>
              <a:gd name="connsiteY39" fmla="*/ 0 h 1478781"/>
              <a:gd name="connsiteX40" fmla="*/ 3197296 w 5387625"/>
              <a:gd name="connsiteY40" fmla="*/ 9525 h 1478781"/>
              <a:gd name="connsiteX41" fmla="*/ 3254446 w 5387625"/>
              <a:gd name="connsiteY41" fmla="*/ 28575 h 1478781"/>
              <a:gd name="connsiteX42" fmla="*/ 3292546 w 5387625"/>
              <a:gd name="connsiteY42" fmla="*/ 38100 h 1478781"/>
              <a:gd name="connsiteX43" fmla="*/ 3349696 w 5387625"/>
              <a:gd name="connsiteY43" fmla="*/ 57150 h 1478781"/>
              <a:gd name="connsiteX44" fmla="*/ 3406846 w 5387625"/>
              <a:gd name="connsiteY44" fmla="*/ 76200 h 1478781"/>
              <a:gd name="connsiteX45" fmla="*/ 3435421 w 5387625"/>
              <a:gd name="connsiteY45" fmla="*/ 85725 h 1478781"/>
              <a:gd name="connsiteX46" fmla="*/ 3463996 w 5387625"/>
              <a:gd name="connsiteY46" fmla="*/ 95250 h 1478781"/>
              <a:gd name="connsiteX47" fmla="*/ 3578296 w 5387625"/>
              <a:gd name="connsiteY47" fmla="*/ 104775 h 1478781"/>
              <a:gd name="connsiteX48" fmla="*/ 3635446 w 5387625"/>
              <a:gd name="connsiteY48" fmla="*/ 133350 h 1478781"/>
              <a:gd name="connsiteX49" fmla="*/ 3664021 w 5387625"/>
              <a:gd name="connsiteY49" fmla="*/ 161925 h 1478781"/>
              <a:gd name="connsiteX50" fmla="*/ 3721171 w 5387625"/>
              <a:gd name="connsiteY50" fmla="*/ 200025 h 1478781"/>
              <a:gd name="connsiteX51" fmla="*/ 3749746 w 5387625"/>
              <a:gd name="connsiteY51" fmla="*/ 219075 h 1478781"/>
              <a:gd name="connsiteX52" fmla="*/ 3778321 w 5387625"/>
              <a:gd name="connsiteY52" fmla="*/ 247650 h 1478781"/>
              <a:gd name="connsiteX53" fmla="*/ 3835471 w 5387625"/>
              <a:gd name="connsiteY53" fmla="*/ 266700 h 1478781"/>
              <a:gd name="connsiteX54" fmla="*/ 3892621 w 5387625"/>
              <a:gd name="connsiteY54" fmla="*/ 295275 h 1478781"/>
              <a:gd name="connsiteX55" fmla="*/ 3921196 w 5387625"/>
              <a:gd name="connsiteY55" fmla="*/ 314325 h 1478781"/>
              <a:gd name="connsiteX56" fmla="*/ 3959296 w 5387625"/>
              <a:gd name="connsiteY56" fmla="*/ 323850 h 1478781"/>
              <a:gd name="connsiteX57" fmla="*/ 4102171 w 5387625"/>
              <a:gd name="connsiteY57" fmla="*/ 342900 h 1478781"/>
              <a:gd name="connsiteX58" fmla="*/ 4159321 w 5387625"/>
              <a:gd name="connsiteY58" fmla="*/ 361950 h 1478781"/>
              <a:gd name="connsiteX59" fmla="*/ 4187896 w 5387625"/>
              <a:gd name="connsiteY59" fmla="*/ 371475 h 1478781"/>
              <a:gd name="connsiteX60" fmla="*/ 4245046 w 5387625"/>
              <a:gd name="connsiteY60" fmla="*/ 419100 h 1478781"/>
              <a:gd name="connsiteX61" fmla="*/ 4302196 w 5387625"/>
              <a:gd name="connsiteY61" fmla="*/ 457200 h 1478781"/>
              <a:gd name="connsiteX62" fmla="*/ 4330771 w 5387625"/>
              <a:gd name="connsiteY62" fmla="*/ 476250 h 1478781"/>
              <a:gd name="connsiteX63" fmla="*/ 4387921 w 5387625"/>
              <a:gd name="connsiteY63" fmla="*/ 514350 h 1478781"/>
              <a:gd name="connsiteX64" fmla="*/ 4416496 w 5387625"/>
              <a:gd name="connsiteY64" fmla="*/ 533400 h 1478781"/>
              <a:gd name="connsiteX65" fmla="*/ 4445071 w 5387625"/>
              <a:gd name="connsiteY65" fmla="*/ 542925 h 1478781"/>
              <a:gd name="connsiteX66" fmla="*/ 4530796 w 5387625"/>
              <a:gd name="connsiteY66" fmla="*/ 600075 h 1478781"/>
              <a:gd name="connsiteX67" fmla="*/ 4559371 w 5387625"/>
              <a:gd name="connsiteY67" fmla="*/ 628650 h 1478781"/>
              <a:gd name="connsiteX68" fmla="*/ 4587946 w 5387625"/>
              <a:gd name="connsiteY68" fmla="*/ 638175 h 1478781"/>
              <a:gd name="connsiteX69" fmla="*/ 4673671 w 5387625"/>
              <a:gd name="connsiteY69" fmla="*/ 695325 h 1478781"/>
              <a:gd name="connsiteX70" fmla="*/ 4702246 w 5387625"/>
              <a:gd name="connsiteY70" fmla="*/ 714375 h 1478781"/>
              <a:gd name="connsiteX71" fmla="*/ 4730821 w 5387625"/>
              <a:gd name="connsiteY71" fmla="*/ 733425 h 1478781"/>
              <a:gd name="connsiteX72" fmla="*/ 4816546 w 5387625"/>
              <a:gd name="connsiteY72" fmla="*/ 809625 h 1478781"/>
              <a:gd name="connsiteX73" fmla="*/ 4845121 w 5387625"/>
              <a:gd name="connsiteY73" fmla="*/ 819150 h 1478781"/>
              <a:gd name="connsiteX74" fmla="*/ 4902271 w 5387625"/>
              <a:gd name="connsiteY74" fmla="*/ 857250 h 1478781"/>
              <a:gd name="connsiteX75" fmla="*/ 4968946 w 5387625"/>
              <a:gd name="connsiteY75" fmla="*/ 876300 h 1478781"/>
              <a:gd name="connsiteX76" fmla="*/ 4997521 w 5387625"/>
              <a:gd name="connsiteY76" fmla="*/ 885825 h 1478781"/>
              <a:gd name="connsiteX77" fmla="*/ 5064196 w 5387625"/>
              <a:gd name="connsiteY77" fmla="*/ 904875 h 1478781"/>
              <a:gd name="connsiteX78" fmla="*/ 5122079 w 5387625"/>
              <a:gd name="connsiteY78" fmla="*/ 976679 h 1478781"/>
              <a:gd name="connsiteX79" fmla="*/ 5232714 w 5387625"/>
              <a:gd name="connsiteY79" fmla="*/ 1044819 h 1478781"/>
              <a:gd name="connsiteX80" fmla="*/ 5349952 w 5387625"/>
              <a:gd name="connsiteY80" fmla="*/ 1153072 h 1478781"/>
              <a:gd name="connsiteX81" fmla="*/ 5387625 w 5387625"/>
              <a:gd name="connsiteY81" fmla="*/ 1262757 h 1478781"/>
              <a:gd name="connsiteX82" fmla="*/ 4847565 w 5387625"/>
              <a:gd name="connsiteY82" fmla="*/ 1478781 h 1478781"/>
              <a:gd name="connsiteX83" fmla="*/ 599093 w 5387625"/>
              <a:gd name="connsiteY83" fmla="*/ 1478781 h 1478781"/>
              <a:gd name="connsiteX0" fmla="*/ 599093 w 5387625"/>
              <a:gd name="connsiteY0" fmla="*/ 1478781 h 1478781"/>
              <a:gd name="connsiteX1" fmla="*/ 358421 w 5387625"/>
              <a:gd name="connsiteY1" fmla="*/ 1390506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46782 w 5387625"/>
              <a:gd name="connsiteY3" fmla="*/ 1039369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701746 w 5387625"/>
              <a:gd name="connsiteY13" fmla="*/ 476250 h 1478781"/>
              <a:gd name="connsiteX14" fmla="*/ 758896 w 5387625"/>
              <a:gd name="connsiteY14" fmla="*/ 457200 h 1478781"/>
              <a:gd name="connsiteX15" fmla="*/ 863671 w 5387625"/>
              <a:gd name="connsiteY15" fmla="*/ 428625 h 1478781"/>
              <a:gd name="connsiteX16" fmla="*/ 1044646 w 5387625"/>
              <a:gd name="connsiteY16" fmla="*/ 409575 h 1478781"/>
              <a:gd name="connsiteX17" fmla="*/ 1139896 w 5387625"/>
              <a:gd name="connsiteY17" fmla="*/ 381000 h 1478781"/>
              <a:gd name="connsiteX18" fmla="*/ 1168471 w 5387625"/>
              <a:gd name="connsiteY18" fmla="*/ 361950 h 1478781"/>
              <a:gd name="connsiteX19" fmla="*/ 1225621 w 5387625"/>
              <a:gd name="connsiteY19" fmla="*/ 342900 h 1478781"/>
              <a:gd name="connsiteX20" fmla="*/ 1311346 w 5387625"/>
              <a:gd name="connsiteY20" fmla="*/ 304800 h 1478781"/>
              <a:gd name="connsiteX21" fmla="*/ 1397071 w 5387625"/>
              <a:gd name="connsiteY21" fmla="*/ 285750 h 1478781"/>
              <a:gd name="connsiteX22" fmla="*/ 1435171 w 5387625"/>
              <a:gd name="connsiteY22" fmla="*/ 276225 h 1478781"/>
              <a:gd name="connsiteX23" fmla="*/ 1377752 w 5387625"/>
              <a:gd name="connsiteY23" fmla="*/ 423215 h 1478781"/>
              <a:gd name="connsiteX24" fmla="*/ 1472600 w 5387625"/>
              <a:gd name="connsiteY24" fmla="*/ 417704 h 1478781"/>
              <a:gd name="connsiteX25" fmla="*/ 1591685 w 5387625"/>
              <a:gd name="connsiteY25" fmla="*/ 380086 h 1478781"/>
              <a:gd name="connsiteX26" fmla="*/ 1723604 w 5387625"/>
              <a:gd name="connsiteY26" fmla="*/ 326415 h 1478781"/>
              <a:gd name="connsiteX27" fmla="*/ 1830033 w 5387625"/>
              <a:gd name="connsiteY27" fmla="*/ 295809 h 1478781"/>
              <a:gd name="connsiteX28" fmla="*/ 2082871 w 5387625"/>
              <a:gd name="connsiteY28" fmla="*/ 228600 h 1478781"/>
              <a:gd name="connsiteX29" fmla="*/ 2168596 w 5387625"/>
              <a:gd name="connsiteY29" fmla="*/ 200025 h 1478781"/>
              <a:gd name="connsiteX30" fmla="*/ 2197171 w 5387625"/>
              <a:gd name="connsiteY30" fmla="*/ 190500 h 1478781"/>
              <a:gd name="connsiteX31" fmla="*/ 2225746 w 5387625"/>
              <a:gd name="connsiteY31" fmla="*/ 171450 h 1478781"/>
              <a:gd name="connsiteX32" fmla="*/ 2282896 w 5387625"/>
              <a:gd name="connsiteY32" fmla="*/ 152400 h 1478781"/>
              <a:gd name="connsiteX33" fmla="*/ 2368621 w 5387625"/>
              <a:gd name="connsiteY33" fmla="*/ 114300 h 1478781"/>
              <a:gd name="connsiteX34" fmla="*/ 2711521 w 5387625"/>
              <a:gd name="connsiteY34" fmla="*/ 95250 h 1478781"/>
              <a:gd name="connsiteX35" fmla="*/ 2797246 w 5387625"/>
              <a:gd name="connsiteY35" fmla="*/ 66675 h 1478781"/>
              <a:gd name="connsiteX36" fmla="*/ 2825821 w 5387625"/>
              <a:gd name="connsiteY36" fmla="*/ 57150 h 1478781"/>
              <a:gd name="connsiteX37" fmla="*/ 2854396 w 5387625"/>
              <a:gd name="connsiteY37" fmla="*/ 38100 h 1478781"/>
              <a:gd name="connsiteX38" fmla="*/ 2911546 w 5387625"/>
              <a:gd name="connsiteY38" fmla="*/ 19050 h 1478781"/>
              <a:gd name="connsiteX39" fmla="*/ 2978221 w 5387625"/>
              <a:gd name="connsiteY39" fmla="*/ 0 h 1478781"/>
              <a:gd name="connsiteX40" fmla="*/ 3197296 w 5387625"/>
              <a:gd name="connsiteY40" fmla="*/ 9525 h 1478781"/>
              <a:gd name="connsiteX41" fmla="*/ 3254446 w 5387625"/>
              <a:gd name="connsiteY41" fmla="*/ 28575 h 1478781"/>
              <a:gd name="connsiteX42" fmla="*/ 3292546 w 5387625"/>
              <a:gd name="connsiteY42" fmla="*/ 38100 h 1478781"/>
              <a:gd name="connsiteX43" fmla="*/ 3349696 w 5387625"/>
              <a:gd name="connsiteY43" fmla="*/ 57150 h 1478781"/>
              <a:gd name="connsiteX44" fmla="*/ 3406846 w 5387625"/>
              <a:gd name="connsiteY44" fmla="*/ 76200 h 1478781"/>
              <a:gd name="connsiteX45" fmla="*/ 3435421 w 5387625"/>
              <a:gd name="connsiteY45" fmla="*/ 85725 h 1478781"/>
              <a:gd name="connsiteX46" fmla="*/ 3463996 w 5387625"/>
              <a:gd name="connsiteY46" fmla="*/ 95250 h 1478781"/>
              <a:gd name="connsiteX47" fmla="*/ 3578296 w 5387625"/>
              <a:gd name="connsiteY47" fmla="*/ 104775 h 1478781"/>
              <a:gd name="connsiteX48" fmla="*/ 3635446 w 5387625"/>
              <a:gd name="connsiteY48" fmla="*/ 133350 h 1478781"/>
              <a:gd name="connsiteX49" fmla="*/ 3664021 w 5387625"/>
              <a:gd name="connsiteY49" fmla="*/ 161925 h 1478781"/>
              <a:gd name="connsiteX50" fmla="*/ 3721171 w 5387625"/>
              <a:gd name="connsiteY50" fmla="*/ 200025 h 1478781"/>
              <a:gd name="connsiteX51" fmla="*/ 3749746 w 5387625"/>
              <a:gd name="connsiteY51" fmla="*/ 219075 h 1478781"/>
              <a:gd name="connsiteX52" fmla="*/ 3778321 w 5387625"/>
              <a:gd name="connsiteY52" fmla="*/ 247650 h 1478781"/>
              <a:gd name="connsiteX53" fmla="*/ 3835471 w 5387625"/>
              <a:gd name="connsiteY53" fmla="*/ 266700 h 1478781"/>
              <a:gd name="connsiteX54" fmla="*/ 3892621 w 5387625"/>
              <a:gd name="connsiteY54" fmla="*/ 295275 h 1478781"/>
              <a:gd name="connsiteX55" fmla="*/ 3921196 w 5387625"/>
              <a:gd name="connsiteY55" fmla="*/ 314325 h 1478781"/>
              <a:gd name="connsiteX56" fmla="*/ 3959296 w 5387625"/>
              <a:gd name="connsiteY56" fmla="*/ 323850 h 1478781"/>
              <a:gd name="connsiteX57" fmla="*/ 4102171 w 5387625"/>
              <a:gd name="connsiteY57" fmla="*/ 342900 h 1478781"/>
              <a:gd name="connsiteX58" fmla="*/ 4159321 w 5387625"/>
              <a:gd name="connsiteY58" fmla="*/ 361950 h 1478781"/>
              <a:gd name="connsiteX59" fmla="*/ 4187896 w 5387625"/>
              <a:gd name="connsiteY59" fmla="*/ 371475 h 1478781"/>
              <a:gd name="connsiteX60" fmla="*/ 4245046 w 5387625"/>
              <a:gd name="connsiteY60" fmla="*/ 419100 h 1478781"/>
              <a:gd name="connsiteX61" fmla="*/ 4302196 w 5387625"/>
              <a:gd name="connsiteY61" fmla="*/ 457200 h 1478781"/>
              <a:gd name="connsiteX62" fmla="*/ 4330771 w 5387625"/>
              <a:gd name="connsiteY62" fmla="*/ 476250 h 1478781"/>
              <a:gd name="connsiteX63" fmla="*/ 4387921 w 5387625"/>
              <a:gd name="connsiteY63" fmla="*/ 514350 h 1478781"/>
              <a:gd name="connsiteX64" fmla="*/ 4416496 w 5387625"/>
              <a:gd name="connsiteY64" fmla="*/ 533400 h 1478781"/>
              <a:gd name="connsiteX65" fmla="*/ 4445071 w 5387625"/>
              <a:gd name="connsiteY65" fmla="*/ 542925 h 1478781"/>
              <a:gd name="connsiteX66" fmla="*/ 4530796 w 5387625"/>
              <a:gd name="connsiteY66" fmla="*/ 600075 h 1478781"/>
              <a:gd name="connsiteX67" fmla="*/ 4559371 w 5387625"/>
              <a:gd name="connsiteY67" fmla="*/ 628650 h 1478781"/>
              <a:gd name="connsiteX68" fmla="*/ 4587946 w 5387625"/>
              <a:gd name="connsiteY68" fmla="*/ 638175 h 1478781"/>
              <a:gd name="connsiteX69" fmla="*/ 4673671 w 5387625"/>
              <a:gd name="connsiteY69" fmla="*/ 695325 h 1478781"/>
              <a:gd name="connsiteX70" fmla="*/ 4702246 w 5387625"/>
              <a:gd name="connsiteY70" fmla="*/ 714375 h 1478781"/>
              <a:gd name="connsiteX71" fmla="*/ 4730821 w 5387625"/>
              <a:gd name="connsiteY71" fmla="*/ 733425 h 1478781"/>
              <a:gd name="connsiteX72" fmla="*/ 4816546 w 5387625"/>
              <a:gd name="connsiteY72" fmla="*/ 809625 h 1478781"/>
              <a:gd name="connsiteX73" fmla="*/ 4845121 w 5387625"/>
              <a:gd name="connsiteY73" fmla="*/ 819150 h 1478781"/>
              <a:gd name="connsiteX74" fmla="*/ 4902271 w 5387625"/>
              <a:gd name="connsiteY74" fmla="*/ 857250 h 1478781"/>
              <a:gd name="connsiteX75" fmla="*/ 4968946 w 5387625"/>
              <a:gd name="connsiteY75" fmla="*/ 876300 h 1478781"/>
              <a:gd name="connsiteX76" fmla="*/ 4997521 w 5387625"/>
              <a:gd name="connsiteY76" fmla="*/ 885825 h 1478781"/>
              <a:gd name="connsiteX77" fmla="*/ 5064196 w 5387625"/>
              <a:gd name="connsiteY77" fmla="*/ 904875 h 1478781"/>
              <a:gd name="connsiteX78" fmla="*/ 5122079 w 5387625"/>
              <a:gd name="connsiteY78" fmla="*/ 976679 h 1478781"/>
              <a:gd name="connsiteX79" fmla="*/ 5232714 w 5387625"/>
              <a:gd name="connsiteY79" fmla="*/ 1044819 h 1478781"/>
              <a:gd name="connsiteX80" fmla="*/ 5349952 w 5387625"/>
              <a:gd name="connsiteY80" fmla="*/ 1153072 h 1478781"/>
              <a:gd name="connsiteX81" fmla="*/ 5387625 w 5387625"/>
              <a:gd name="connsiteY81" fmla="*/ 1262757 h 1478781"/>
              <a:gd name="connsiteX82" fmla="*/ 4847565 w 5387625"/>
              <a:gd name="connsiteY82" fmla="*/ 1478781 h 1478781"/>
              <a:gd name="connsiteX83" fmla="*/ 599093 w 5387625"/>
              <a:gd name="connsiteY83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06559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97071 w 5387625"/>
              <a:gd name="connsiteY19" fmla="*/ 285750 h 1478781"/>
              <a:gd name="connsiteX20" fmla="*/ 1435171 w 5387625"/>
              <a:gd name="connsiteY20" fmla="*/ 276225 h 1478781"/>
              <a:gd name="connsiteX21" fmla="*/ 1377752 w 5387625"/>
              <a:gd name="connsiteY21" fmla="*/ 423215 h 1478781"/>
              <a:gd name="connsiteX22" fmla="*/ 1472600 w 5387625"/>
              <a:gd name="connsiteY22" fmla="*/ 417704 h 1478781"/>
              <a:gd name="connsiteX23" fmla="*/ 1591685 w 5387625"/>
              <a:gd name="connsiteY23" fmla="*/ 380086 h 1478781"/>
              <a:gd name="connsiteX24" fmla="*/ 1723604 w 5387625"/>
              <a:gd name="connsiteY24" fmla="*/ 326415 h 1478781"/>
              <a:gd name="connsiteX25" fmla="*/ 1830033 w 5387625"/>
              <a:gd name="connsiteY25" fmla="*/ 295809 h 1478781"/>
              <a:gd name="connsiteX26" fmla="*/ 2082871 w 5387625"/>
              <a:gd name="connsiteY26" fmla="*/ 228600 h 1478781"/>
              <a:gd name="connsiteX27" fmla="*/ 2168596 w 5387625"/>
              <a:gd name="connsiteY27" fmla="*/ 200025 h 1478781"/>
              <a:gd name="connsiteX28" fmla="*/ 2197171 w 5387625"/>
              <a:gd name="connsiteY28" fmla="*/ 190500 h 1478781"/>
              <a:gd name="connsiteX29" fmla="*/ 2225746 w 5387625"/>
              <a:gd name="connsiteY29" fmla="*/ 171450 h 1478781"/>
              <a:gd name="connsiteX30" fmla="*/ 2282896 w 5387625"/>
              <a:gd name="connsiteY30" fmla="*/ 152400 h 1478781"/>
              <a:gd name="connsiteX31" fmla="*/ 2368621 w 5387625"/>
              <a:gd name="connsiteY31" fmla="*/ 114300 h 1478781"/>
              <a:gd name="connsiteX32" fmla="*/ 2711521 w 5387625"/>
              <a:gd name="connsiteY32" fmla="*/ 95250 h 1478781"/>
              <a:gd name="connsiteX33" fmla="*/ 2797246 w 5387625"/>
              <a:gd name="connsiteY33" fmla="*/ 66675 h 1478781"/>
              <a:gd name="connsiteX34" fmla="*/ 2825821 w 5387625"/>
              <a:gd name="connsiteY34" fmla="*/ 57150 h 1478781"/>
              <a:gd name="connsiteX35" fmla="*/ 2854396 w 5387625"/>
              <a:gd name="connsiteY35" fmla="*/ 38100 h 1478781"/>
              <a:gd name="connsiteX36" fmla="*/ 2911546 w 5387625"/>
              <a:gd name="connsiteY36" fmla="*/ 19050 h 1478781"/>
              <a:gd name="connsiteX37" fmla="*/ 2978221 w 5387625"/>
              <a:gd name="connsiteY37" fmla="*/ 0 h 1478781"/>
              <a:gd name="connsiteX38" fmla="*/ 3197296 w 5387625"/>
              <a:gd name="connsiteY38" fmla="*/ 9525 h 1478781"/>
              <a:gd name="connsiteX39" fmla="*/ 3254446 w 5387625"/>
              <a:gd name="connsiteY39" fmla="*/ 28575 h 1478781"/>
              <a:gd name="connsiteX40" fmla="*/ 3292546 w 5387625"/>
              <a:gd name="connsiteY40" fmla="*/ 38100 h 1478781"/>
              <a:gd name="connsiteX41" fmla="*/ 3349696 w 5387625"/>
              <a:gd name="connsiteY41" fmla="*/ 57150 h 1478781"/>
              <a:gd name="connsiteX42" fmla="*/ 3406846 w 5387625"/>
              <a:gd name="connsiteY42" fmla="*/ 76200 h 1478781"/>
              <a:gd name="connsiteX43" fmla="*/ 3435421 w 5387625"/>
              <a:gd name="connsiteY43" fmla="*/ 85725 h 1478781"/>
              <a:gd name="connsiteX44" fmla="*/ 3463996 w 5387625"/>
              <a:gd name="connsiteY44" fmla="*/ 95250 h 1478781"/>
              <a:gd name="connsiteX45" fmla="*/ 3578296 w 5387625"/>
              <a:gd name="connsiteY45" fmla="*/ 104775 h 1478781"/>
              <a:gd name="connsiteX46" fmla="*/ 3635446 w 5387625"/>
              <a:gd name="connsiteY46" fmla="*/ 133350 h 1478781"/>
              <a:gd name="connsiteX47" fmla="*/ 3664021 w 5387625"/>
              <a:gd name="connsiteY47" fmla="*/ 161925 h 1478781"/>
              <a:gd name="connsiteX48" fmla="*/ 3721171 w 5387625"/>
              <a:gd name="connsiteY48" fmla="*/ 200025 h 1478781"/>
              <a:gd name="connsiteX49" fmla="*/ 3749746 w 5387625"/>
              <a:gd name="connsiteY49" fmla="*/ 219075 h 1478781"/>
              <a:gd name="connsiteX50" fmla="*/ 3778321 w 5387625"/>
              <a:gd name="connsiteY50" fmla="*/ 247650 h 1478781"/>
              <a:gd name="connsiteX51" fmla="*/ 3835471 w 5387625"/>
              <a:gd name="connsiteY51" fmla="*/ 266700 h 1478781"/>
              <a:gd name="connsiteX52" fmla="*/ 3892621 w 5387625"/>
              <a:gd name="connsiteY52" fmla="*/ 295275 h 1478781"/>
              <a:gd name="connsiteX53" fmla="*/ 3921196 w 5387625"/>
              <a:gd name="connsiteY53" fmla="*/ 314325 h 1478781"/>
              <a:gd name="connsiteX54" fmla="*/ 3959296 w 5387625"/>
              <a:gd name="connsiteY54" fmla="*/ 323850 h 1478781"/>
              <a:gd name="connsiteX55" fmla="*/ 4102171 w 5387625"/>
              <a:gd name="connsiteY55" fmla="*/ 342900 h 1478781"/>
              <a:gd name="connsiteX56" fmla="*/ 4159321 w 5387625"/>
              <a:gd name="connsiteY56" fmla="*/ 361950 h 1478781"/>
              <a:gd name="connsiteX57" fmla="*/ 4187896 w 5387625"/>
              <a:gd name="connsiteY57" fmla="*/ 371475 h 1478781"/>
              <a:gd name="connsiteX58" fmla="*/ 4245046 w 5387625"/>
              <a:gd name="connsiteY58" fmla="*/ 419100 h 1478781"/>
              <a:gd name="connsiteX59" fmla="*/ 4302196 w 5387625"/>
              <a:gd name="connsiteY59" fmla="*/ 457200 h 1478781"/>
              <a:gd name="connsiteX60" fmla="*/ 4330771 w 5387625"/>
              <a:gd name="connsiteY60" fmla="*/ 476250 h 1478781"/>
              <a:gd name="connsiteX61" fmla="*/ 4387921 w 5387625"/>
              <a:gd name="connsiteY61" fmla="*/ 514350 h 1478781"/>
              <a:gd name="connsiteX62" fmla="*/ 4416496 w 5387625"/>
              <a:gd name="connsiteY62" fmla="*/ 533400 h 1478781"/>
              <a:gd name="connsiteX63" fmla="*/ 4445071 w 5387625"/>
              <a:gd name="connsiteY63" fmla="*/ 542925 h 1478781"/>
              <a:gd name="connsiteX64" fmla="*/ 4530796 w 5387625"/>
              <a:gd name="connsiteY64" fmla="*/ 600075 h 1478781"/>
              <a:gd name="connsiteX65" fmla="*/ 4559371 w 5387625"/>
              <a:gd name="connsiteY65" fmla="*/ 628650 h 1478781"/>
              <a:gd name="connsiteX66" fmla="*/ 4587946 w 5387625"/>
              <a:gd name="connsiteY66" fmla="*/ 638175 h 1478781"/>
              <a:gd name="connsiteX67" fmla="*/ 4673671 w 5387625"/>
              <a:gd name="connsiteY67" fmla="*/ 695325 h 1478781"/>
              <a:gd name="connsiteX68" fmla="*/ 4702246 w 5387625"/>
              <a:gd name="connsiteY68" fmla="*/ 714375 h 1478781"/>
              <a:gd name="connsiteX69" fmla="*/ 4730821 w 5387625"/>
              <a:gd name="connsiteY69" fmla="*/ 733425 h 1478781"/>
              <a:gd name="connsiteX70" fmla="*/ 4816546 w 5387625"/>
              <a:gd name="connsiteY70" fmla="*/ 809625 h 1478781"/>
              <a:gd name="connsiteX71" fmla="*/ 4845121 w 5387625"/>
              <a:gd name="connsiteY71" fmla="*/ 819150 h 1478781"/>
              <a:gd name="connsiteX72" fmla="*/ 4902271 w 5387625"/>
              <a:gd name="connsiteY72" fmla="*/ 857250 h 1478781"/>
              <a:gd name="connsiteX73" fmla="*/ 4968946 w 5387625"/>
              <a:gd name="connsiteY73" fmla="*/ 876300 h 1478781"/>
              <a:gd name="connsiteX74" fmla="*/ 4997521 w 5387625"/>
              <a:gd name="connsiteY74" fmla="*/ 885825 h 1478781"/>
              <a:gd name="connsiteX75" fmla="*/ 5064196 w 5387625"/>
              <a:gd name="connsiteY75" fmla="*/ 904875 h 1478781"/>
              <a:gd name="connsiteX76" fmla="*/ 5122079 w 5387625"/>
              <a:gd name="connsiteY76" fmla="*/ 976679 h 1478781"/>
              <a:gd name="connsiteX77" fmla="*/ 5232714 w 5387625"/>
              <a:gd name="connsiteY77" fmla="*/ 1044819 h 1478781"/>
              <a:gd name="connsiteX78" fmla="*/ 5349952 w 5387625"/>
              <a:gd name="connsiteY78" fmla="*/ 1153072 h 1478781"/>
              <a:gd name="connsiteX79" fmla="*/ 5387625 w 5387625"/>
              <a:gd name="connsiteY79" fmla="*/ 1262757 h 1478781"/>
              <a:gd name="connsiteX80" fmla="*/ 4847565 w 5387625"/>
              <a:gd name="connsiteY80" fmla="*/ 1478781 h 1478781"/>
              <a:gd name="connsiteX81" fmla="*/ 599093 w 5387625"/>
              <a:gd name="connsiteY81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97071 w 5387625"/>
              <a:gd name="connsiteY19" fmla="*/ 285750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139896 w 5387625"/>
              <a:gd name="connsiteY14" fmla="*/ 381000 h 1478781"/>
              <a:gd name="connsiteX15" fmla="*/ 1058285 w 5387625"/>
              <a:gd name="connsiteY15" fmla="*/ 474321 h 1478781"/>
              <a:gd name="connsiteX16" fmla="*/ 1142981 w 5387625"/>
              <a:gd name="connsiteY16" fmla="*/ 479350 h 1478781"/>
              <a:gd name="connsiteX17" fmla="*/ 1248383 w 5387625"/>
              <a:gd name="connsiteY17" fmla="*/ 437236 h 1478781"/>
              <a:gd name="connsiteX18" fmla="*/ 1314432 w 5387625"/>
              <a:gd name="connsiteY18" fmla="*/ 414173 h 1478781"/>
              <a:gd name="connsiteX19" fmla="*/ 1377752 w 5387625"/>
              <a:gd name="connsiteY19" fmla="*/ 423215 h 1478781"/>
              <a:gd name="connsiteX20" fmla="*/ 1472600 w 5387625"/>
              <a:gd name="connsiteY20" fmla="*/ 417704 h 1478781"/>
              <a:gd name="connsiteX21" fmla="*/ 1591685 w 5387625"/>
              <a:gd name="connsiteY21" fmla="*/ 380086 h 1478781"/>
              <a:gd name="connsiteX22" fmla="*/ 1723604 w 5387625"/>
              <a:gd name="connsiteY22" fmla="*/ 326415 h 1478781"/>
              <a:gd name="connsiteX23" fmla="*/ 1830033 w 5387625"/>
              <a:gd name="connsiteY23" fmla="*/ 295809 h 1478781"/>
              <a:gd name="connsiteX24" fmla="*/ 2082871 w 5387625"/>
              <a:gd name="connsiteY24" fmla="*/ 228600 h 1478781"/>
              <a:gd name="connsiteX25" fmla="*/ 2168596 w 5387625"/>
              <a:gd name="connsiteY25" fmla="*/ 200025 h 1478781"/>
              <a:gd name="connsiteX26" fmla="*/ 2197171 w 5387625"/>
              <a:gd name="connsiteY26" fmla="*/ 190500 h 1478781"/>
              <a:gd name="connsiteX27" fmla="*/ 2225746 w 5387625"/>
              <a:gd name="connsiteY27" fmla="*/ 171450 h 1478781"/>
              <a:gd name="connsiteX28" fmla="*/ 2282896 w 5387625"/>
              <a:gd name="connsiteY28" fmla="*/ 152400 h 1478781"/>
              <a:gd name="connsiteX29" fmla="*/ 2368621 w 5387625"/>
              <a:gd name="connsiteY29" fmla="*/ 114300 h 1478781"/>
              <a:gd name="connsiteX30" fmla="*/ 2711521 w 5387625"/>
              <a:gd name="connsiteY30" fmla="*/ 95250 h 1478781"/>
              <a:gd name="connsiteX31" fmla="*/ 2797246 w 5387625"/>
              <a:gd name="connsiteY31" fmla="*/ 66675 h 1478781"/>
              <a:gd name="connsiteX32" fmla="*/ 2825821 w 5387625"/>
              <a:gd name="connsiteY32" fmla="*/ 57150 h 1478781"/>
              <a:gd name="connsiteX33" fmla="*/ 2854396 w 5387625"/>
              <a:gd name="connsiteY33" fmla="*/ 38100 h 1478781"/>
              <a:gd name="connsiteX34" fmla="*/ 2911546 w 5387625"/>
              <a:gd name="connsiteY34" fmla="*/ 19050 h 1478781"/>
              <a:gd name="connsiteX35" fmla="*/ 2978221 w 5387625"/>
              <a:gd name="connsiteY35" fmla="*/ 0 h 1478781"/>
              <a:gd name="connsiteX36" fmla="*/ 3197296 w 5387625"/>
              <a:gd name="connsiteY36" fmla="*/ 9525 h 1478781"/>
              <a:gd name="connsiteX37" fmla="*/ 3254446 w 5387625"/>
              <a:gd name="connsiteY37" fmla="*/ 28575 h 1478781"/>
              <a:gd name="connsiteX38" fmla="*/ 3292546 w 5387625"/>
              <a:gd name="connsiteY38" fmla="*/ 38100 h 1478781"/>
              <a:gd name="connsiteX39" fmla="*/ 3349696 w 5387625"/>
              <a:gd name="connsiteY39" fmla="*/ 57150 h 1478781"/>
              <a:gd name="connsiteX40" fmla="*/ 3406846 w 5387625"/>
              <a:gd name="connsiteY40" fmla="*/ 76200 h 1478781"/>
              <a:gd name="connsiteX41" fmla="*/ 3435421 w 5387625"/>
              <a:gd name="connsiteY41" fmla="*/ 85725 h 1478781"/>
              <a:gd name="connsiteX42" fmla="*/ 3463996 w 5387625"/>
              <a:gd name="connsiteY42" fmla="*/ 95250 h 1478781"/>
              <a:gd name="connsiteX43" fmla="*/ 3578296 w 5387625"/>
              <a:gd name="connsiteY43" fmla="*/ 104775 h 1478781"/>
              <a:gd name="connsiteX44" fmla="*/ 3635446 w 5387625"/>
              <a:gd name="connsiteY44" fmla="*/ 133350 h 1478781"/>
              <a:gd name="connsiteX45" fmla="*/ 3664021 w 5387625"/>
              <a:gd name="connsiteY45" fmla="*/ 161925 h 1478781"/>
              <a:gd name="connsiteX46" fmla="*/ 3721171 w 5387625"/>
              <a:gd name="connsiteY46" fmla="*/ 200025 h 1478781"/>
              <a:gd name="connsiteX47" fmla="*/ 3749746 w 5387625"/>
              <a:gd name="connsiteY47" fmla="*/ 219075 h 1478781"/>
              <a:gd name="connsiteX48" fmla="*/ 3778321 w 5387625"/>
              <a:gd name="connsiteY48" fmla="*/ 247650 h 1478781"/>
              <a:gd name="connsiteX49" fmla="*/ 3835471 w 5387625"/>
              <a:gd name="connsiteY49" fmla="*/ 266700 h 1478781"/>
              <a:gd name="connsiteX50" fmla="*/ 3892621 w 5387625"/>
              <a:gd name="connsiteY50" fmla="*/ 295275 h 1478781"/>
              <a:gd name="connsiteX51" fmla="*/ 3921196 w 5387625"/>
              <a:gd name="connsiteY51" fmla="*/ 314325 h 1478781"/>
              <a:gd name="connsiteX52" fmla="*/ 3959296 w 5387625"/>
              <a:gd name="connsiteY52" fmla="*/ 323850 h 1478781"/>
              <a:gd name="connsiteX53" fmla="*/ 4102171 w 5387625"/>
              <a:gd name="connsiteY53" fmla="*/ 342900 h 1478781"/>
              <a:gd name="connsiteX54" fmla="*/ 4159321 w 5387625"/>
              <a:gd name="connsiteY54" fmla="*/ 361950 h 1478781"/>
              <a:gd name="connsiteX55" fmla="*/ 4187896 w 5387625"/>
              <a:gd name="connsiteY55" fmla="*/ 371475 h 1478781"/>
              <a:gd name="connsiteX56" fmla="*/ 4245046 w 5387625"/>
              <a:gd name="connsiteY56" fmla="*/ 419100 h 1478781"/>
              <a:gd name="connsiteX57" fmla="*/ 4302196 w 5387625"/>
              <a:gd name="connsiteY57" fmla="*/ 457200 h 1478781"/>
              <a:gd name="connsiteX58" fmla="*/ 4330771 w 5387625"/>
              <a:gd name="connsiteY58" fmla="*/ 476250 h 1478781"/>
              <a:gd name="connsiteX59" fmla="*/ 4387921 w 5387625"/>
              <a:gd name="connsiteY59" fmla="*/ 514350 h 1478781"/>
              <a:gd name="connsiteX60" fmla="*/ 4416496 w 5387625"/>
              <a:gd name="connsiteY60" fmla="*/ 533400 h 1478781"/>
              <a:gd name="connsiteX61" fmla="*/ 4445071 w 5387625"/>
              <a:gd name="connsiteY61" fmla="*/ 542925 h 1478781"/>
              <a:gd name="connsiteX62" fmla="*/ 4530796 w 5387625"/>
              <a:gd name="connsiteY62" fmla="*/ 600075 h 1478781"/>
              <a:gd name="connsiteX63" fmla="*/ 4559371 w 5387625"/>
              <a:gd name="connsiteY63" fmla="*/ 628650 h 1478781"/>
              <a:gd name="connsiteX64" fmla="*/ 4587946 w 5387625"/>
              <a:gd name="connsiteY64" fmla="*/ 638175 h 1478781"/>
              <a:gd name="connsiteX65" fmla="*/ 4673671 w 5387625"/>
              <a:gd name="connsiteY65" fmla="*/ 695325 h 1478781"/>
              <a:gd name="connsiteX66" fmla="*/ 4702246 w 5387625"/>
              <a:gd name="connsiteY66" fmla="*/ 714375 h 1478781"/>
              <a:gd name="connsiteX67" fmla="*/ 4730821 w 5387625"/>
              <a:gd name="connsiteY67" fmla="*/ 733425 h 1478781"/>
              <a:gd name="connsiteX68" fmla="*/ 4816546 w 5387625"/>
              <a:gd name="connsiteY68" fmla="*/ 809625 h 1478781"/>
              <a:gd name="connsiteX69" fmla="*/ 4845121 w 5387625"/>
              <a:gd name="connsiteY69" fmla="*/ 819150 h 1478781"/>
              <a:gd name="connsiteX70" fmla="*/ 4902271 w 5387625"/>
              <a:gd name="connsiteY70" fmla="*/ 857250 h 1478781"/>
              <a:gd name="connsiteX71" fmla="*/ 4968946 w 5387625"/>
              <a:gd name="connsiteY71" fmla="*/ 876300 h 1478781"/>
              <a:gd name="connsiteX72" fmla="*/ 4997521 w 5387625"/>
              <a:gd name="connsiteY72" fmla="*/ 885825 h 1478781"/>
              <a:gd name="connsiteX73" fmla="*/ 5064196 w 5387625"/>
              <a:gd name="connsiteY73" fmla="*/ 904875 h 1478781"/>
              <a:gd name="connsiteX74" fmla="*/ 5122079 w 5387625"/>
              <a:gd name="connsiteY74" fmla="*/ 976679 h 1478781"/>
              <a:gd name="connsiteX75" fmla="*/ 5232714 w 5387625"/>
              <a:gd name="connsiteY75" fmla="*/ 1044819 h 1478781"/>
              <a:gd name="connsiteX76" fmla="*/ 5349952 w 5387625"/>
              <a:gd name="connsiteY76" fmla="*/ 1153072 h 1478781"/>
              <a:gd name="connsiteX77" fmla="*/ 5387625 w 5387625"/>
              <a:gd name="connsiteY77" fmla="*/ 1262757 h 1478781"/>
              <a:gd name="connsiteX78" fmla="*/ 4847565 w 5387625"/>
              <a:gd name="connsiteY78" fmla="*/ 1478781 h 1478781"/>
              <a:gd name="connsiteX79" fmla="*/ 599093 w 5387625"/>
              <a:gd name="connsiteY79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2082871 w 5387625"/>
              <a:gd name="connsiteY23" fmla="*/ 228600 h 1478781"/>
              <a:gd name="connsiteX24" fmla="*/ 2168596 w 5387625"/>
              <a:gd name="connsiteY24" fmla="*/ 200025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68596 w 5387625"/>
              <a:gd name="connsiteY24" fmla="*/ 200025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52467 w 5387625"/>
              <a:gd name="connsiteY10" fmla="*/ 749631 h 1478781"/>
              <a:gd name="connsiteX11" fmla="*/ 739221 w 5387625"/>
              <a:gd name="connsiteY11" fmla="*/ 569570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52467 w 5387625"/>
              <a:gd name="connsiteY10" fmla="*/ 749631 h 1478781"/>
              <a:gd name="connsiteX11" fmla="*/ 735286 w 5387625"/>
              <a:gd name="connsiteY11" fmla="*/ 669901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52467 w 5387625"/>
              <a:gd name="connsiteY9" fmla="*/ 749631 h 1478781"/>
              <a:gd name="connsiteX10" fmla="*/ 735286 w 5387625"/>
              <a:gd name="connsiteY10" fmla="*/ 669901 h 1478781"/>
              <a:gd name="connsiteX11" fmla="*/ 840060 w 5387625"/>
              <a:gd name="connsiteY11" fmla="*/ 685471 h 1478781"/>
              <a:gd name="connsiteX12" fmla="*/ 973812 w 5387625"/>
              <a:gd name="connsiteY12" fmla="*/ 578129 h 1478781"/>
              <a:gd name="connsiteX13" fmla="*/ 1066155 w 5387625"/>
              <a:gd name="connsiteY13" fmla="*/ 522480 h 1478781"/>
              <a:gd name="connsiteX14" fmla="*/ 1142981 w 5387625"/>
              <a:gd name="connsiteY14" fmla="*/ 499417 h 1478781"/>
              <a:gd name="connsiteX15" fmla="*/ 1248383 w 5387625"/>
              <a:gd name="connsiteY15" fmla="*/ 437236 h 1478781"/>
              <a:gd name="connsiteX16" fmla="*/ 1314432 w 5387625"/>
              <a:gd name="connsiteY16" fmla="*/ 414173 h 1478781"/>
              <a:gd name="connsiteX17" fmla="*/ 1377752 w 5387625"/>
              <a:gd name="connsiteY17" fmla="*/ 423215 h 1478781"/>
              <a:gd name="connsiteX18" fmla="*/ 1472600 w 5387625"/>
              <a:gd name="connsiteY18" fmla="*/ 417704 h 1478781"/>
              <a:gd name="connsiteX19" fmla="*/ 1591685 w 5387625"/>
              <a:gd name="connsiteY19" fmla="*/ 380086 h 1478781"/>
              <a:gd name="connsiteX20" fmla="*/ 1723604 w 5387625"/>
              <a:gd name="connsiteY20" fmla="*/ 326415 h 1478781"/>
              <a:gd name="connsiteX21" fmla="*/ 1830033 w 5387625"/>
              <a:gd name="connsiteY21" fmla="*/ 295809 h 1478781"/>
              <a:gd name="connsiteX22" fmla="*/ 1988426 w 5387625"/>
              <a:gd name="connsiteY22" fmla="*/ 260706 h 1478781"/>
              <a:gd name="connsiteX23" fmla="*/ 2137114 w 5387625"/>
              <a:gd name="connsiteY23" fmla="*/ 204039 h 1478781"/>
              <a:gd name="connsiteX24" fmla="*/ 2197171 w 5387625"/>
              <a:gd name="connsiteY24" fmla="*/ 190500 h 1478781"/>
              <a:gd name="connsiteX25" fmla="*/ 2225746 w 5387625"/>
              <a:gd name="connsiteY25" fmla="*/ 171450 h 1478781"/>
              <a:gd name="connsiteX26" fmla="*/ 2294702 w 5387625"/>
              <a:gd name="connsiteY26" fmla="*/ 144373 h 1478781"/>
              <a:gd name="connsiteX27" fmla="*/ 2451260 w 5387625"/>
              <a:gd name="connsiteY27" fmla="*/ 114300 h 1478781"/>
              <a:gd name="connsiteX28" fmla="*/ 2711521 w 5387625"/>
              <a:gd name="connsiteY28" fmla="*/ 95250 h 1478781"/>
              <a:gd name="connsiteX29" fmla="*/ 2797246 w 5387625"/>
              <a:gd name="connsiteY29" fmla="*/ 66675 h 1478781"/>
              <a:gd name="connsiteX30" fmla="*/ 2825821 w 5387625"/>
              <a:gd name="connsiteY30" fmla="*/ 57150 h 1478781"/>
              <a:gd name="connsiteX31" fmla="*/ 2854396 w 5387625"/>
              <a:gd name="connsiteY31" fmla="*/ 38100 h 1478781"/>
              <a:gd name="connsiteX32" fmla="*/ 2911546 w 5387625"/>
              <a:gd name="connsiteY32" fmla="*/ 19050 h 1478781"/>
              <a:gd name="connsiteX33" fmla="*/ 2978221 w 5387625"/>
              <a:gd name="connsiteY33" fmla="*/ 0 h 1478781"/>
              <a:gd name="connsiteX34" fmla="*/ 3197296 w 5387625"/>
              <a:gd name="connsiteY34" fmla="*/ 9525 h 1478781"/>
              <a:gd name="connsiteX35" fmla="*/ 3254446 w 5387625"/>
              <a:gd name="connsiteY35" fmla="*/ 28575 h 1478781"/>
              <a:gd name="connsiteX36" fmla="*/ 3292546 w 5387625"/>
              <a:gd name="connsiteY36" fmla="*/ 38100 h 1478781"/>
              <a:gd name="connsiteX37" fmla="*/ 3349696 w 5387625"/>
              <a:gd name="connsiteY37" fmla="*/ 57150 h 1478781"/>
              <a:gd name="connsiteX38" fmla="*/ 3406846 w 5387625"/>
              <a:gd name="connsiteY38" fmla="*/ 76200 h 1478781"/>
              <a:gd name="connsiteX39" fmla="*/ 3435421 w 5387625"/>
              <a:gd name="connsiteY39" fmla="*/ 85725 h 1478781"/>
              <a:gd name="connsiteX40" fmla="*/ 3463996 w 5387625"/>
              <a:gd name="connsiteY40" fmla="*/ 95250 h 1478781"/>
              <a:gd name="connsiteX41" fmla="*/ 3578296 w 5387625"/>
              <a:gd name="connsiteY41" fmla="*/ 104775 h 1478781"/>
              <a:gd name="connsiteX42" fmla="*/ 3635446 w 5387625"/>
              <a:gd name="connsiteY42" fmla="*/ 133350 h 1478781"/>
              <a:gd name="connsiteX43" fmla="*/ 3664021 w 5387625"/>
              <a:gd name="connsiteY43" fmla="*/ 161925 h 1478781"/>
              <a:gd name="connsiteX44" fmla="*/ 3721171 w 5387625"/>
              <a:gd name="connsiteY44" fmla="*/ 200025 h 1478781"/>
              <a:gd name="connsiteX45" fmla="*/ 3749746 w 5387625"/>
              <a:gd name="connsiteY45" fmla="*/ 219075 h 1478781"/>
              <a:gd name="connsiteX46" fmla="*/ 3778321 w 5387625"/>
              <a:gd name="connsiteY46" fmla="*/ 247650 h 1478781"/>
              <a:gd name="connsiteX47" fmla="*/ 3835471 w 5387625"/>
              <a:gd name="connsiteY47" fmla="*/ 266700 h 1478781"/>
              <a:gd name="connsiteX48" fmla="*/ 3892621 w 5387625"/>
              <a:gd name="connsiteY48" fmla="*/ 295275 h 1478781"/>
              <a:gd name="connsiteX49" fmla="*/ 3921196 w 5387625"/>
              <a:gd name="connsiteY49" fmla="*/ 314325 h 1478781"/>
              <a:gd name="connsiteX50" fmla="*/ 3959296 w 5387625"/>
              <a:gd name="connsiteY50" fmla="*/ 323850 h 1478781"/>
              <a:gd name="connsiteX51" fmla="*/ 4102171 w 5387625"/>
              <a:gd name="connsiteY51" fmla="*/ 342900 h 1478781"/>
              <a:gd name="connsiteX52" fmla="*/ 4159321 w 5387625"/>
              <a:gd name="connsiteY52" fmla="*/ 361950 h 1478781"/>
              <a:gd name="connsiteX53" fmla="*/ 4187896 w 5387625"/>
              <a:gd name="connsiteY53" fmla="*/ 371475 h 1478781"/>
              <a:gd name="connsiteX54" fmla="*/ 4245046 w 5387625"/>
              <a:gd name="connsiteY54" fmla="*/ 419100 h 1478781"/>
              <a:gd name="connsiteX55" fmla="*/ 4302196 w 5387625"/>
              <a:gd name="connsiteY55" fmla="*/ 457200 h 1478781"/>
              <a:gd name="connsiteX56" fmla="*/ 4330771 w 5387625"/>
              <a:gd name="connsiteY56" fmla="*/ 476250 h 1478781"/>
              <a:gd name="connsiteX57" fmla="*/ 4387921 w 5387625"/>
              <a:gd name="connsiteY57" fmla="*/ 514350 h 1478781"/>
              <a:gd name="connsiteX58" fmla="*/ 4416496 w 5387625"/>
              <a:gd name="connsiteY58" fmla="*/ 533400 h 1478781"/>
              <a:gd name="connsiteX59" fmla="*/ 4445071 w 5387625"/>
              <a:gd name="connsiteY59" fmla="*/ 542925 h 1478781"/>
              <a:gd name="connsiteX60" fmla="*/ 4530796 w 5387625"/>
              <a:gd name="connsiteY60" fmla="*/ 600075 h 1478781"/>
              <a:gd name="connsiteX61" fmla="*/ 4559371 w 5387625"/>
              <a:gd name="connsiteY61" fmla="*/ 628650 h 1478781"/>
              <a:gd name="connsiteX62" fmla="*/ 4587946 w 5387625"/>
              <a:gd name="connsiteY62" fmla="*/ 638175 h 1478781"/>
              <a:gd name="connsiteX63" fmla="*/ 4673671 w 5387625"/>
              <a:gd name="connsiteY63" fmla="*/ 695325 h 1478781"/>
              <a:gd name="connsiteX64" fmla="*/ 4702246 w 5387625"/>
              <a:gd name="connsiteY64" fmla="*/ 714375 h 1478781"/>
              <a:gd name="connsiteX65" fmla="*/ 4730821 w 5387625"/>
              <a:gd name="connsiteY65" fmla="*/ 733425 h 1478781"/>
              <a:gd name="connsiteX66" fmla="*/ 4816546 w 5387625"/>
              <a:gd name="connsiteY66" fmla="*/ 809625 h 1478781"/>
              <a:gd name="connsiteX67" fmla="*/ 4845121 w 5387625"/>
              <a:gd name="connsiteY67" fmla="*/ 819150 h 1478781"/>
              <a:gd name="connsiteX68" fmla="*/ 4902271 w 5387625"/>
              <a:gd name="connsiteY68" fmla="*/ 857250 h 1478781"/>
              <a:gd name="connsiteX69" fmla="*/ 4968946 w 5387625"/>
              <a:gd name="connsiteY69" fmla="*/ 876300 h 1478781"/>
              <a:gd name="connsiteX70" fmla="*/ 4997521 w 5387625"/>
              <a:gd name="connsiteY70" fmla="*/ 885825 h 1478781"/>
              <a:gd name="connsiteX71" fmla="*/ 5064196 w 5387625"/>
              <a:gd name="connsiteY71" fmla="*/ 904875 h 1478781"/>
              <a:gd name="connsiteX72" fmla="*/ 5122079 w 5387625"/>
              <a:gd name="connsiteY72" fmla="*/ 976679 h 1478781"/>
              <a:gd name="connsiteX73" fmla="*/ 5232714 w 5387625"/>
              <a:gd name="connsiteY73" fmla="*/ 1044819 h 1478781"/>
              <a:gd name="connsiteX74" fmla="*/ 5349952 w 5387625"/>
              <a:gd name="connsiteY74" fmla="*/ 1153072 h 1478781"/>
              <a:gd name="connsiteX75" fmla="*/ 5387625 w 5387625"/>
              <a:gd name="connsiteY75" fmla="*/ 1262757 h 1478781"/>
              <a:gd name="connsiteX76" fmla="*/ 4847565 w 5387625"/>
              <a:gd name="connsiteY76" fmla="*/ 1478781 h 1478781"/>
              <a:gd name="connsiteX77" fmla="*/ 599093 w 5387625"/>
              <a:gd name="connsiteY77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577519 w 5387625"/>
              <a:gd name="connsiteY8" fmla="*/ 756108 h 1478781"/>
              <a:gd name="connsiteX9" fmla="*/ 652467 w 5387625"/>
              <a:gd name="connsiteY9" fmla="*/ 749631 h 1478781"/>
              <a:gd name="connsiteX10" fmla="*/ 735286 w 5387625"/>
              <a:gd name="connsiteY10" fmla="*/ 669901 h 1478781"/>
              <a:gd name="connsiteX11" fmla="*/ 840060 w 5387625"/>
              <a:gd name="connsiteY11" fmla="*/ 685471 h 1478781"/>
              <a:gd name="connsiteX12" fmla="*/ 973812 w 5387625"/>
              <a:gd name="connsiteY12" fmla="*/ 578129 h 1478781"/>
              <a:gd name="connsiteX13" fmla="*/ 1066155 w 5387625"/>
              <a:gd name="connsiteY13" fmla="*/ 522480 h 1478781"/>
              <a:gd name="connsiteX14" fmla="*/ 1142981 w 5387625"/>
              <a:gd name="connsiteY14" fmla="*/ 499417 h 1478781"/>
              <a:gd name="connsiteX15" fmla="*/ 1248383 w 5387625"/>
              <a:gd name="connsiteY15" fmla="*/ 437236 h 1478781"/>
              <a:gd name="connsiteX16" fmla="*/ 1314432 w 5387625"/>
              <a:gd name="connsiteY16" fmla="*/ 414173 h 1478781"/>
              <a:gd name="connsiteX17" fmla="*/ 1377752 w 5387625"/>
              <a:gd name="connsiteY17" fmla="*/ 423215 h 1478781"/>
              <a:gd name="connsiteX18" fmla="*/ 1472600 w 5387625"/>
              <a:gd name="connsiteY18" fmla="*/ 417704 h 1478781"/>
              <a:gd name="connsiteX19" fmla="*/ 1591685 w 5387625"/>
              <a:gd name="connsiteY19" fmla="*/ 380086 h 1478781"/>
              <a:gd name="connsiteX20" fmla="*/ 1723604 w 5387625"/>
              <a:gd name="connsiteY20" fmla="*/ 326415 h 1478781"/>
              <a:gd name="connsiteX21" fmla="*/ 1830033 w 5387625"/>
              <a:gd name="connsiteY21" fmla="*/ 295809 h 1478781"/>
              <a:gd name="connsiteX22" fmla="*/ 1988426 w 5387625"/>
              <a:gd name="connsiteY22" fmla="*/ 260706 h 1478781"/>
              <a:gd name="connsiteX23" fmla="*/ 2137114 w 5387625"/>
              <a:gd name="connsiteY23" fmla="*/ 204039 h 1478781"/>
              <a:gd name="connsiteX24" fmla="*/ 2197171 w 5387625"/>
              <a:gd name="connsiteY24" fmla="*/ 190500 h 1478781"/>
              <a:gd name="connsiteX25" fmla="*/ 2225746 w 5387625"/>
              <a:gd name="connsiteY25" fmla="*/ 171450 h 1478781"/>
              <a:gd name="connsiteX26" fmla="*/ 2294702 w 5387625"/>
              <a:gd name="connsiteY26" fmla="*/ 144373 h 1478781"/>
              <a:gd name="connsiteX27" fmla="*/ 2451260 w 5387625"/>
              <a:gd name="connsiteY27" fmla="*/ 114300 h 1478781"/>
              <a:gd name="connsiteX28" fmla="*/ 2711521 w 5387625"/>
              <a:gd name="connsiteY28" fmla="*/ 95250 h 1478781"/>
              <a:gd name="connsiteX29" fmla="*/ 2797246 w 5387625"/>
              <a:gd name="connsiteY29" fmla="*/ 66675 h 1478781"/>
              <a:gd name="connsiteX30" fmla="*/ 2825821 w 5387625"/>
              <a:gd name="connsiteY30" fmla="*/ 57150 h 1478781"/>
              <a:gd name="connsiteX31" fmla="*/ 2854396 w 5387625"/>
              <a:gd name="connsiteY31" fmla="*/ 38100 h 1478781"/>
              <a:gd name="connsiteX32" fmla="*/ 2911546 w 5387625"/>
              <a:gd name="connsiteY32" fmla="*/ 19050 h 1478781"/>
              <a:gd name="connsiteX33" fmla="*/ 2978221 w 5387625"/>
              <a:gd name="connsiteY33" fmla="*/ 0 h 1478781"/>
              <a:gd name="connsiteX34" fmla="*/ 3197296 w 5387625"/>
              <a:gd name="connsiteY34" fmla="*/ 9525 h 1478781"/>
              <a:gd name="connsiteX35" fmla="*/ 3254446 w 5387625"/>
              <a:gd name="connsiteY35" fmla="*/ 28575 h 1478781"/>
              <a:gd name="connsiteX36" fmla="*/ 3292546 w 5387625"/>
              <a:gd name="connsiteY36" fmla="*/ 38100 h 1478781"/>
              <a:gd name="connsiteX37" fmla="*/ 3349696 w 5387625"/>
              <a:gd name="connsiteY37" fmla="*/ 57150 h 1478781"/>
              <a:gd name="connsiteX38" fmla="*/ 3406846 w 5387625"/>
              <a:gd name="connsiteY38" fmla="*/ 76200 h 1478781"/>
              <a:gd name="connsiteX39" fmla="*/ 3435421 w 5387625"/>
              <a:gd name="connsiteY39" fmla="*/ 85725 h 1478781"/>
              <a:gd name="connsiteX40" fmla="*/ 3463996 w 5387625"/>
              <a:gd name="connsiteY40" fmla="*/ 95250 h 1478781"/>
              <a:gd name="connsiteX41" fmla="*/ 3578296 w 5387625"/>
              <a:gd name="connsiteY41" fmla="*/ 104775 h 1478781"/>
              <a:gd name="connsiteX42" fmla="*/ 3635446 w 5387625"/>
              <a:gd name="connsiteY42" fmla="*/ 133350 h 1478781"/>
              <a:gd name="connsiteX43" fmla="*/ 3664021 w 5387625"/>
              <a:gd name="connsiteY43" fmla="*/ 161925 h 1478781"/>
              <a:gd name="connsiteX44" fmla="*/ 3721171 w 5387625"/>
              <a:gd name="connsiteY44" fmla="*/ 200025 h 1478781"/>
              <a:gd name="connsiteX45" fmla="*/ 3749746 w 5387625"/>
              <a:gd name="connsiteY45" fmla="*/ 219075 h 1478781"/>
              <a:gd name="connsiteX46" fmla="*/ 3778321 w 5387625"/>
              <a:gd name="connsiteY46" fmla="*/ 247650 h 1478781"/>
              <a:gd name="connsiteX47" fmla="*/ 3835471 w 5387625"/>
              <a:gd name="connsiteY47" fmla="*/ 266700 h 1478781"/>
              <a:gd name="connsiteX48" fmla="*/ 3892621 w 5387625"/>
              <a:gd name="connsiteY48" fmla="*/ 295275 h 1478781"/>
              <a:gd name="connsiteX49" fmla="*/ 3921196 w 5387625"/>
              <a:gd name="connsiteY49" fmla="*/ 314325 h 1478781"/>
              <a:gd name="connsiteX50" fmla="*/ 3959296 w 5387625"/>
              <a:gd name="connsiteY50" fmla="*/ 323850 h 1478781"/>
              <a:gd name="connsiteX51" fmla="*/ 4102171 w 5387625"/>
              <a:gd name="connsiteY51" fmla="*/ 342900 h 1478781"/>
              <a:gd name="connsiteX52" fmla="*/ 4159321 w 5387625"/>
              <a:gd name="connsiteY52" fmla="*/ 361950 h 1478781"/>
              <a:gd name="connsiteX53" fmla="*/ 4187896 w 5387625"/>
              <a:gd name="connsiteY53" fmla="*/ 371475 h 1478781"/>
              <a:gd name="connsiteX54" fmla="*/ 4245046 w 5387625"/>
              <a:gd name="connsiteY54" fmla="*/ 419100 h 1478781"/>
              <a:gd name="connsiteX55" fmla="*/ 4302196 w 5387625"/>
              <a:gd name="connsiteY55" fmla="*/ 457200 h 1478781"/>
              <a:gd name="connsiteX56" fmla="*/ 4330771 w 5387625"/>
              <a:gd name="connsiteY56" fmla="*/ 476250 h 1478781"/>
              <a:gd name="connsiteX57" fmla="*/ 4387921 w 5387625"/>
              <a:gd name="connsiteY57" fmla="*/ 514350 h 1478781"/>
              <a:gd name="connsiteX58" fmla="*/ 4416496 w 5387625"/>
              <a:gd name="connsiteY58" fmla="*/ 533400 h 1478781"/>
              <a:gd name="connsiteX59" fmla="*/ 4445071 w 5387625"/>
              <a:gd name="connsiteY59" fmla="*/ 542925 h 1478781"/>
              <a:gd name="connsiteX60" fmla="*/ 4530796 w 5387625"/>
              <a:gd name="connsiteY60" fmla="*/ 600075 h 1478781"/>
              <a:gd name="connsiteX61" fmla="*/ 4559371 w 5387625"/>
              <a:gd name="connsiteY61" fmla="*/ 628650 h 1478781"/>
              <a:gd name="connsiteX62" fmla="*/ 4587946 w 5387625"/>
              <a:gd name="connsiteY62" fmla="*/ 638175 h 1478781"/>
              <a:gd name="connsiteX63" fmla="*/ 4673671 w 5387625"/>
              <a:gd name="connsiteY63" fmla="*/ 695325 h 1478781"/>
              <a:gd name="connsiteX64" fmla="*/ 4702246 w 5387625"/>
              <a:gd name="connsiteY64" fmla="*/ 714375 h 1478781"/>
              <a:gd name="connsiteX65" fmla="*/ 4730821 w 5387625"/>
              <a:gd name="connsiteY65" fmla="*/ 733425 h 1478781"/>
              <a:gd name="connsiteX66" fmla="*/ 4816546 w 5387625"/>
              <a:gd name="connsiteY66" fmla="*/ 809625 h 1478781"/>
              <a:gd name="connsiteX67" fmla="*/ 4845121 w 5387625"/>
              <a:gd name="connsiteY67" fmla="*/ 819150 h 1478781"/>
              <a:gd name="connsiteX68" fmla="*/ 4902271 w 5387625"/>
              <a:gd name="connsiteY68" fmla="*/ 857250 h 1478781"/>
              <a:gd name="connsiteX69" fmla="*/ 4968946 w 5387625"/>
              <a:gd name="connsiteY69" fmla="*/ 876300 h 1478781"/>
              <a:gd name="connsiteX70" fmla="*/ 4997521 w 5387625"/>
              <a:gd name="connsiteY70" fmla="*/ 885825 h 1478781"/>
              <a:gd name="connsiteX71" fmla="*/ 5064196 w 5387625"/>
              <a:gd name="connsiteY71" fmla="*/ 904875 h 1478781"/>
              <a:gd name="connsiteX72" fmla="*/ 5122079 w 5387625"/>
              <a:gd name="connsiteY72" fmla="*/ 976679 h 1478781"/>
              <a:gd name="connsiteX73" fmla="*/ 5232714 w 5387625"/>
              <a:gd name="connsiteY73" fmla="*/ 1044819 h 1478781"/>
              <a:gd name="connsiteX74" fmla="*/ 5349952 w 5387625"/>
              <a:gd name="connsiteY74" fmla="*/ 1153072 h 1478781"/>
              <a:gd name="connsiteX75" fmla="*/ 5387625 w 5387625"/>
              <a:gd name="connsiteY75" fmla="*/ 1262757 h 1478781"/>
              <a:gd name="connsiteX76" fmla="*/ 4847565 w 5387625"/>
              <a:gd name="connsiteY76" fmla="*/ 1478781 h 1478781"/>
              <a:gd name="connsiteX77" fmla="*/ 599093 w 5387625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142846 w 5419107"/>
              <a:gd name="connsiteY2" fmla="*/ 1099567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142846 w 5419107"/>
              <a:gd name="connsiteY2" fmla="*/ 1099567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83817 w 5419107"/>
              <a:gd name="connsiteY2" fmla="*/ 1143713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83817 w 5419107"/>
              <a:gd name="connsiteY2" fmla="*/ 1143713 h 1478781"/>
              <a:gd name="connsiteX3" fmla="*/ 204223 w 5419107"/>
              <a:gd name="connsiteY3" fmla="*/ 1007731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82197 w 5517487"/>
              <a:gd name="connsiteY2" fmla="*/ 1143713 h 1478781"/>
              <a:gd name="connsiteX3" fmla="*/ 302603 w 5517487"/>
              <a:gd name="connsiteY3" fmla="*/ 1007731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302603 w 5517487"/>
              <a:gd name="connsiteY3" fmla="*/ 1007731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57250 w 5517487"/>
              <a:gd name="connsiteY4" fmla="*/ 939411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57250 w 5517487"/>
              <a:gd name="connsiteY4" fmla="*/ 939411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354935 w 5517487"/>
              <a:gd name="connsiteY4" fmla="*/ 1003623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628498 w 5517487"/>
              <a:gd name="connsiteY6" fmla="*/ 842850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5157 w 5517487"/>
              <a:gd name="connsiteY12" fmla="*/ 594182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5737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6966 w 5517487"/>
              <a:gd name="connsiteY17" fmla="*/ 503479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70577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70577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964099 w 5517487"/>
              <a:gd name="connsiteY17" fmla="*/ 523544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35160 w 5517487"/>
              <a:gd name="connsiteY17" fmla="*/ 45130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35704 w 5517487"/>
              <a:gd name="connsiteY3" fmla="*/ 1132140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00287 w 5517487"/>
              <a:gd name="connsiteY3" fmla="*/ 116826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803704 w 5517487"/>
              <a:gd name="connsiteY7" fmla="*/ 921133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16028 w 5517487"/>
              <a:gd name="connsiteY3" fmla="*/ 1240498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803704 w 5517487"/>
              <a:gd name="connsiteY7" fmla="*/ 921133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694720 w 5483252"/>
              <a:gd name="connsiteY0" fmla="*/ 1478781 h 1478781"/>
              <a:gd name="connsiteX1" fmla="*/ 131044 w 5483252"/>
              <a:gd name="connsiteY1" fmla="*/ 1385573 h 1478781"/>
              <a:gd name="connsiteX2" fmla="*/ 14166 w 5483252"/>
              <a:gd name="connsiteY2" fmla="*/ 1260096 h 1478781"/>
              <a:gd name="connsiteX3" fmla="*/ 181793 w 5483252"/>
              <a:gd name="connsiteY3" fmla="*/ 1240498 h 1478781"/>
              <a:gd name="connsiteX4" fmla="*/ 304960 w 5483252"/>
              <a:gd name="connsiteY4" fmla="*/ 1115993 h 1478781"/>
              <a:gd name="connsiteX5" fmla="*/ 443696 w 5483252"/>
              <a:gd name="connsiteY5" fmla="*/ 1069088 h 1478781"/>
              <a:gd name="connsiteX6" fmla="*/ 602135 w 5483252"/>
              <a:gd name="connsiteY6" fmla="*/ 975288 h 1478781"/>
              <a:gd name="connsiteX7" fmla="*/ 769469 w 5483252"/>
              <a:gd name="connsiteY7" fmla="*/ 921133 h 1478781"/>
              <a:gd name="connsiteX8" fmla="*/ 877777 w 5483252"/>
              <a:gd name="connsiteY8" fmla="*/ 868479 h 1478781"/>
              <a:gd name="connsiteX9" fmla="*/ 980272 w 5483252"/>
              <a:gd name="connsiteY9" fmla="*/ 801802 h 1478781"/>
              <a:gd name="connsiteX10" fmla="*/ 1055222 w 5483252"/>
              <a:gd name="connsiteY10" fmla="*/ 742140 h 1478781"/>
              <a:gd name="connsiteX11" fmla="*/ 1002586 w 5483252"/>
              <a:gd name="connsiteY11" fmla="*/ 669418 h 1478781"/>
              <a:gd name="connsiteX12" fmla="*/ 1069441 w 5483252"/>
              <a:gd name="connsiteY12" fmla="*/ 610235 h 1478781"/>
              <a:gd name="connsiteX13" fmla="*/ 1157847 w 5483252"/>
              <a:gd name="connsiteY13" fmla="*/ 562612 h 1478781"/>
              <a:gd name="connsiteX14" fmla="*/ 1258285 w 5483252"/>
              <a:gd name="connsiteY14" fmla="*/ 527509 h 1478781"/>
              <a:gd name="connsiteX15" fmla="*/ 1336140 w 5483252"/>
              <a:gd name="connsiteY15" fmla="*/ 489408 h 1478781"/>
              <a:gd name="connsiteX16" fmla="*/ 1413995 w 5483252"/>
              <a:gd name="connsiteY16" fmla="*/ 474372 h 1478781"/>
              <a:gd name="connsiteX17" fmla="*/ 1493055 w 5483252"/>
              <a:gd name="connsiteY17" fmla="*/ 439267 h 1478781"/>
              <a:gd name="connsiteX18" fmla="*/ 1607578 w 5483252"/>
              <a:gd name="connsiteY18" fmla="*/ 405666 h 1478781"/>
              <a:gd name="connsiteX19" fmla="*/ 1722729 w 5483252"/>
              <a:gd name="connsiteY19" fmla="*/ 376073 h 1478781"/>
              <a:gd name="connsiteX20" fmla="*/ 1803490 w 5483252"/>
              <a:gd name="connsiteY20" fmla="*/ 346480 h 1478781"/>
              <a:gd name="connsiteX21" fmla="*/ 1921725 w 5483252"/>
              <a:gd name="connsiteY21" fmla="*/ 311862 h 1478781"/>
              <a:gd name="connsiteX22" fmla="*/ 2076182 w 5483252"/>
              <a:gd name="connsiteY22" fmla="*/ 284785 h 1478781"/>
              <a:gd name="connsiteX23" fmla="*/ 2197323 w 5483252"/>
              <a:gd name="connsiteY23" fmla="*/ 216079 h 1478781"/>
              <a:gd name="connsiteX24" fmla="*/ 2292798 w 5483252"/>
              <a:gd name="connsiteY24" fmla="*/ 190500 h 1478781"/>
              <a:gd name="connsiteX25" fmla="*/ 2321373 w 5483252"/>
              <a:gd name="connsiteY25" fmla="*/ 171450 h 1478781"/>
              <a:gd name="connsiteX26" fmla="*/ 2390329 w 5483252"/>
              <a:gd name="connsiteY26" fmla="*/ 144373 h 1478781"/>
              <a:gd name="connsiteX27" fmla="*/ 2546887 w 5483252"/>
              <a:gd name="connsiteY27" fmla="*/ 114300 h 1478781"/>
              <a:gd name="connsiteX28" fmla="*/ 2807148 w 5483252"/>
              <a:gd name="connsiteY28" fmla="*/ 95250 h 1478781"/>
              <a:gd name="connsiteX29" fmla="*/ 2892873 w 5483252"/>
              <a:gd name="connsiteY29" fmla="*/ 66675 h 1478781"/>
              <a:gd name="connsiteX30" fmla="*/ 2921448 w 5483252"/>
              <a:gd name="connsiteY30" fmla="*/ 57150 h 1478781"/>
              <a:gd name="connsiteX31" fmla="*/ 2950023 w 5483252"/>
              <a:gd name="connsiteY31" fmla="*/ 38100 h 1478781"/>
              <a:gd name="connsiteX32" fmla="*/ 3007173 w 5483252"/>
              <a:gd name="connsiteY32" fmla="*/ 19050 h 1478781"/>
              <a:gd name="connsiteX33" fmla="*/ 3073848 w 5483252"/>
              <a:gd name="connsiteY33" fmla="*/ 0 h 1478781"/>
              <a:gd name="connsiteX34" fmla="*/ 3292923 w 5483252"/>
              <a:gd name="connsiteY34" fmla="*/ 9525 h 1478781"/>
              <a:gd name="connsiteX35" fmla="*/ 3350073 w 5483252"/>
              <a:gd name="connsiteY35" fmla="*/ 28575 h 1478781"/>
              <a:gd name="connsiteX36" fmla="*/ 3388173 w 5483252"/>
              <a:gd name="connsiteY36" fmla="*/ 38100 h 1478781"/>
              <a:gd name="connsiteX37" fmla="*/ 3445323 w 5483252"/>
              <a:gd name="connsiteY37" fmla="*/ 57150 h 1478781"/>
              <a:gd name="connsiteX38" fmla="*/ 3502473 w 5483252"/>
              <a:gd name="connsiteY38" fmla="*/ 76200 h 1478781"/>
              <a:gd name="connsiteX39" fmla="*/ 3531048 w 5483252"/>
              <a:gd name="connsiteY39" fmla="*/ 85725 h 1478781"/>
              <a:gd name="connsiteX40" fmla="*/ 3559623 w 5483252"/>
              <a:gd name="connsiteY40" fmla="*/ 95250 h 1478781"/>
              <a:gd name="connsiteX41" fmla="*/ 3673923 w 5483252"/>
              <a:gd name="connsiteY41" fmla="*/ 104775 h 1478781"/>
              <a:gd name="connsiteX42" fmla="*/ 3731073 w 5483252"/>
              <a:gd name="connsiteY42" fmla="*/ 133350 h 1478781"/>
              <a:gd name="connsiteX43" fmla="*/ 3759648 w 5483252"/>
              <a:gd name="connsiteY43" fmla="*/ 161925 h 1478781"/>
              <a:gd name="connsiteX44" fmla="*/ 3816798 w 5483252"/>
              <a:gd name="connsiteY44" fmla="*/ 200025 h 1478781"/>
              <a:gd name="connsiteX45" fmla="*/ 3845373 w 5483252"/>
              <a:gd name="connsiteY45" fmla="*/ 219075 h 1478781"/>
              <a:gd name="connsiteX46" fmla="*/ 3873948 w 5483252"/>
              <a:gd name="connsiteY46" fmla="*/ 247650 h 1478781"/>
              <a:gd name="connsiteX47" fmla="*/ 3931098 w 5483252"/>
              <a:gd name="connsiteY47" fmla="*/ 266700 h 1478781"/>
              <a:gd name="connsiteX48" fmla="*/ 3988248 w 5483252"/>
              <a:gd name="connsiteY48" fmla="*/ 295275 h 1478781"/>
              <a:gd name="connsiteX49" fmla="*/ 4016823 w 5483252"/>
              <a:gd name="connsiteY49" fmla="*/ 314325 h 1478781"/>
              <a:gd name="connsiteX50" fmla="*/ 4054923 w 5483252"/>
              <a:gd name="connsiteY50" fmla="*/ 323850 h 1478781"/>
              <a:gd name="connsiteX51" fmla="*/ 4197798 w 5483252"/>
              <a:gd name="connsiteY51" fmla="*/ 342900 h 1478781"/>
              <a:gd name="connsiteX52" fmla="*/ 4254948 w 5483252"/>
              <a:gd name="connsiteY52" fmla="*/ 361950 h 1478781"/>
              <a:gd name="connsiteX53" fmla="*/ 4283523 w 5483252"/>
              <a:gd name="connsiteY53" fmla="*/ 371475 h 1478781"/>
              <a:gd name="connsiteX54" fmla="*/ 4340673 w 5483252"/>
              <a:gd name="connsiteY54" fmla="*/ 419100 h 1478781"/>
              <a:gd name="connsiteX55" fmla="*/ 4397823 w 5483252"/>
              <a:gd name="connsiteY55" fmla="*/ 457200 h 1478781"/>
              <a:gd name="connsiteX56" fmla="*/ 4426398 w 5483252"/>
              <a:gd name="connsiteY56" fmla="*/ 476250 h 1478781"/>
              <a:gd name="connsiteX57" fmla="*/ 4483548 w 5483252"/>
              <a:gd name="connsiteY57" fmla="*/ 514350 h 1478781"/>
              <a:gd name="connsiteX58" fmla="*/ 4512123 w 5483252"/>
              <a:gd name="connsiteY58" fmla="*/ 533400 h 1478781"/>
              <a:gd name="connsiteX59" fmla="*/ 4540698 w 5483252"/>
              <a:gd name="connsiteY59" fmla="*/ 542925 h 1478781"/>
              <a:gd name="connsiteX60" fmla="*/ 4626423 w 5483252"/>
              <a:gd name="connsiteY60" fmla="*/ 600075 h 1478781"/>
              <a:gd name="connsiteX61" fmla="*/ 4654998 w 5483252"/>
              <a:gd name="connsiteY61" fmla="*/ 628650 h 1478781"/>
              <a:gd name="connsiteX62" fmla="*/ 4683573 w 5483252"/>
              <a:gd name="connsiteY62" fmla="*/ 638175 h 1478781"/>
              <a:gd name="connsiteX63" fmla="*/ 4769298 w 5483252"/>
              <a:gd name="connsiteY63" fmla="*/ 695325 h 1478781"/>
              <a:gd name="connsiteX64" fmla="*/ 4797873 w 5483252"/>
              <a:gd name="connsiteY64" fmla="*/ 714375 h 1478781"/>
              <a:gd name="connsiteX65" fmla="*/ 4826448 w 5483252"/>
              <a:gd name="connsiteY65" fmla="*/ 733425 h 1478781"/>
              <a:gd name="connsiteX66" fmla="*/ 4912173 w 5483252"/>
              <a:gd name="connsiteY66" fmla="*/ 809625 h 1478781"/>
              <a:gd name="connsiteX67" fmla="*/ 4940748 w 5483252"/>
              <a:gd name="connsiteY67" fmla="*/ 819150 h 1478781"/>
              <a:gd name="connsiteX68" fmla="*/ 4997898 w 5483252"/>
              <a:gd name="connsiteY68" fmla="*/ 857250 h 1478781"/>
              <a:gd name="connsiteX69" fmla="*/ 5064573 w 5483252"/>
              <a:gd name="connsiteY69" fmla="*/ 876300 h 1478781"/>
              <a:gd name="connsiteX70" fmla="*/ 5093148 w 5483252"/>
              <a:gd name="connsiteY70" fmla="*/ 885825 h 1478781"/>
              <a:gd name="connsiteX71" fmla="*/ 5159823 w 5483252"/>
              <a:gd name="connsiteY71" fmla="*/ 904875 h 1478781"/>
              <a:gd name="connsiteX72" fmla="*/ 5217706 w 5483252"/>
              <a:gd name="connsiteY72" fmla="*/ 976679 h 1478781"/>
              <a:gd name="connsiteX73" fmla="*/ 5328341 w 5483252"/>
              <a:gd name="connsiteY73" fmla="*/ 1044819 h 1478781"/>
              <a:gd name="connsiteX74" fmla="*/ 5445579 w 5483252"/>
              <a:gd name="connsiteY74" fmla="*/ 1153072 h 1478781"/>
              <a:gd name="connsiteX75" fmla="*/ 5483252 w 5483252"/>
              <a:gd name="connsiteY75" fmla="*/ 1262757 h 1478781"/>
              <a:gd name="connsiteX76" fmla="*/ 4943192 w 5483252"/>
              <a:gd name="connsiteY76" fmla="*/ 1478781 h 1478781"/>
              <a:gd name="connsiteX77" fmla="*/ 694720 w 5483252"/>
              <a:gd name="connsiteY77" fmla="*/ 1478781 h 1478781"/>
              <a:gd name="connsiteX0" fmla="*/ 583875 w 5372407"/>
              <a:gd name="connsiteY0" fmla="*/ 1478781 h 1478781"/>
              <a:gd name="connsiteX1" fmla="*/ 20199 w 5372407"/>
              <a:gd name="connsiteY1" fmla="*/ 1385573 h 1478781"/>
              <a:gd name="connsiteX2" fmla="*/ 29248 w 5372407"/>
              <a:gd name="connsiteY2" fmla="*/ 1300228 h 1478781"/>
              <a:gd name="connsiteX3" fmla="*/ 70948 w 5372407"/>
              <a:gd name="connsiteY3" fmla="*/ 1240498 h 1478781"/>
              <a:gd name="connsiteX4" fmla="*/ 194115 w 5372407"/>
              <a:gd name="connsiteY4" fmla="*/ 1115993 h 1478781"/>
              <a:gd name="connsiteX5" fmla="*/ 332851 w 5372407"/>
              <a:gd name="connsiteY5" fmla="*/ 1069088 h 1478781"/>
              <a:gd name="connsiteX6" fmla="*/ 491290 w 5372407"/>
              <a:gd name="connsiteY6" fmla="*/ 975288 h 1478781"/>
              <a:gd name="connsiteX7" fmla="*/ 658624 w 5372407"/>
              <a:gd name="connsiteY7" fmla="*/ 921133 h 1478781"/>
              <a:gd name="connsiteX8" fmla="*/ 766932 w 5372407"/>
              <a:gd name="connsiteY8" fmla="*/ 868479 h 1478781"/>
              <a:gd name="connsiteX9" fmla="*/ 869427 w 5372407"/>
              <a:gd name="connsiteY9" fmla="*/ 801802 h 1478781"/>
              <a:gd name="connsiteX10" fmla="*/ 944377 w 5372407"/>
              <a:gd name="connsiteY10" fmla="*/ 742140 h 1478781"/>
              <a:gd name="connsiteX11" fmla="*/ 891741 w 5372407"/>
              <a:gd name="connsiteY11" fmla="*/ 669418 h 1478781"/>
              <a:gd name="connsiteX12" fmla="*/ 958596 w 5372407"/>
              <a:gd name="connsiteY12" fmla="*/ 610235 h 1478781"/>
              <a:gd name="connsiteX13" fmla="*/ 1047002 w 5372407"/>
              <a:gd name="connsiteY13" fmla="*/ 562612 h 1478781"/>
              <a:gd name="connsiteX14" fmla="*/ 1147440 w 5372407"/>
              <a:gd name="connsiteY14" fmla="*/ 527509 h 1478781"/>
              <a:gd name="connsiteX15" fmla="*/ 1225295 w 5372407"/>
              <a:gd name="connsiteY15" fmla="*/ 489408 h 1478781"/>
              <a:gd name="connsiteX16" fmla="*/ 1303150 w 5372407"/>
              <a:gd name="connsiteY16" fmla="*/ 474372 h 1478781"/>
              <a:gd name="connsiteX17" fmla="*/ 1382210 w 5372407"/>
              <a:gd name="connsiteY17" fmla="*/ 439267 h 1478781"/>
              <a:gd name="connsiteX18" fmla="*/ 1496733 w 5372407"/>
              <a:gd name="connsiteY18" fmla="*/ 405666 h 1478781"/>
              <a:gd name="connsiteX19" fmla="*/ 1611884 w 5372407"/>
              <a:gd name="connsiteY19" fmla="*/ 376073 h 1478781"/>
              <a:gd name="connsiteX20" fmla="*/ 1692645 w 5372407"/>
              <a:gd name="connsiteY20" fmla="*/ 346480 h 1478781"/>
              <a:gd name="connsiteX21" fmla="*/ 1810880 w 5372407"/>
              <a:gd name="connsiteY21" fmla="*/ 311862 h 1478781"/>
              <a:gd name="connsiteX22" fmla="*/ 1965337 w 5372407"/>
              <a:gd name="connsiteY22" fmla="*/ 284785 h 1478781"/>
              <a:gd name="connsiteX23" fmla="*/ 2086478 w 5372407"/>
              <a:gd name="connsiteY23" fmla="*/ 216079 h 1478781"/>
              <a:gd name="connsiteX24" fmla="*/ 2181953 w 5372407"/>
              <a:gd name="connsiteY24" fmla="*/ 190500 h 1478781"/>
              <a:gd name="connsiteX25" fmla="*/ 2210528 w 5372407"/>
              <a:gd name="connsiteY25" fmla="*/ 171450 h 1478781"/>
              <a:gd name="connsiteX26" fmla="*/ 2279484 w 5372407"/>
              <a:gd name="connsiteY26" fmla="*/ 144373 h 1478781"/>
              <a:gd name="connsiteX27" fmla="*/ 2436042 w 5372407"/>
              <a:gd name="connsiteY27" fmla="*/ 114300 h 1478781"/>
              <a:gd name="connsiteX28" fmla="*/ 2696303 w 5372407"/>
              <a:gd name="connsiteY28" fmla="*/ 95250 h 1478781"/>
              <a:gd name="connsiteX29" fmla="*/ 2782028 w 5372407"/>
              <a:gd name="connsiteY29" fmla="*/ 66675 h 1478781"/>
              <a:gd name="connsiteX30" fmla="*/ 2810603 w 5372407"/>
              <a:gd name="connsiteY30" fmla="*/ 57150 h 1478781"/>
              <a:gd name="connsiteX31" fmla="*/ 2839178 w 5372407"/>
              <a:gd name="connsiteY31" fmla="*/ 38100 h 1478781"/>
              <a:gd name="connsiteX32" fmla="*/ 2896328 w 5372407"/>
              <a:gd name="connsiteY32" fmla="*/ 19050 h 1478781"/>
              <a:gd name="connsiteX33" fmla="*/ 2963003 w 5372407"/>
              <a:gd name="connsiteY33" fmla="*/ 0 h 1478781"/>
              <a:gd name="connsiteX34" fmla="*/ 3182078 w 5372407"/>
              <a:gd name="connsiteY34" fmla="*/ 9525 h 1478781"/>
              <a:gd name="connsiteX35" fmla="*/ 3239228 w 5372407"/>
              <a:gd name="connsiteY35" fmla="*/ 28575 h 1478781"/>
              <a:gd name="connsiteX36" fmla="*/ 3277328 w 5372407"/>
              <a:gd name="connsiteY36" fmla="*/ 38100 h 1478781"/>
              <a:gd name="connsiteX37" fmla="*/ 3334478 w 5372407"/>
              <a:gd name="connsiteY37" fmla="*/ 57150 h 1478781"/>
              <a:gd name="connsiteX38" fmla="*/ 3391628 w 5372407"/>
              <a:gd name="connsiteY38" fmla="*/ 76200 h 1478781"/>
              <a:gd name="connsiteX39" fmla="*/ 3420203 w 5372407"/>
              <a:gd name="connsiteY39" fmla="*/ 85725 h 1478781"/>
              <a:gd name="connsiteX40" fmla="*/ 3448778 w 5372407"/>
              <a:gd name="connsiteY40" fmla="*/ 95250 h 1478781"/>
              <a:gd name="connsiteX41" fmla="*/ 3563078 w 5372407"/>
              <a:gd name="connsiteY41" fmla="*/ 104775 h 1478781"/>
              <a:gd name="connsiteX42" fmla="*/ 3620228 w 5372407"/>
              <a:gd name="connsiteY42" fmla="*/ 133350 h 1478781"/>
              <a:gd name="connsiteX43" fmla="*/ 3648803 w 5372407"/>
              <a:gd name="connsiteY43" fmla="*/ 161925 h 1478781"/>
              <a:gd name="connsiteX44" fmla="*/ 3705953 w 5372407"/>
              <a:gd name="connsiteY44" fmla="*/ 200025 h 1478781"/>
              <a:gd name="connsiteX45" fmla="*/ 3734528 w 5372407"/>
              <a:gd name="connsiteY45" fmla="*/ 219075 h 1478781"/>
              <a:gd name="connsiteX46" fmla="*/ 3763103 w 5372407"/>
              <a:gd name="connsiteY46" fmla="*/ 247650 h 1478781"/>
              <a:gd name="connsiteX47" fmla="*/ 3820253 w 5372407"/>
              <a:gd name="connsiteY47" fmla="*/ 266700 h 1478781"/>
              <a:gd name="connsiteX48" fmla="*/ 3877403 w 5372407"/>
              <a:gd name="connsiteY48" fmla="*/ 295275 h 1478781"/>
              <a:gd name="connsiteX49" fmla="*/ 3905978 w 5372407"/>
              <a:gd name="connsiteY49" fmla="*/ 314325 h 1478781"/>
              <a:gd name="connsiteX50" fmla="*/ 3944078 w 5372407"/>
              <a:gd name="connsiteY50" fmla="*/ 323850 h 1478781"/>
              <a:gd name="connsiteX51" fmla="*/ 4086953 w 5372407"/>
              <a:gd name="connsiteY51" fmla="*/ 342900 h 1478781"/>
              <a:gd name="connsiteX52" fmla="*/ 4144103 w 5372407"/>
              <a:gd name="connsiteY52" fmla="*/ 361950 h 1478781"/>
              <a:gd name="connsiteX53" fmla="*/ 4172678 w 5372407"/>
              <a:gd name="connsiteY53" fmla="*/ 371475 h 1478781"/>
              <a:gd name="connsiteX54" fmla="*/ 4229828 w 5372407"/>
              <a:gd name="connsiteY54" fmla="*/ 419100 h 1478781"/>
              <a:gd name="connsiteX55" fmla="*/ 4286978 w 5372407"/>
              <a:gd name="connsiteY55" fmla="*/ 457200 h 1478781"/>
              <a:gd name="connsiteX56" fmla="*/ 4315553 w 5372407"/>
              <a:gd name="connsiteY56" fmla="*/ 476250 h 1478781"/>
              <a:gd name="connsiteX57" fmla="*/ 4372703 w 5372407"/>
              <a:gd name="connsiteY57" fmla="*/ 514350 h 1478781"/>
              <a:gd name="connsiteX58" fmla="*/ 4401278 w 5372407"/>
              <a:gd name="connsiteY58" fmla="*/ 533400 h 1478781"/>
              <a:gd name="connsiteX59" fmla="*/ 4429853 w 5372407"/>
              <a:gd name="connsiteY59" fmla="*/ 542925 h 1478781"/>
              <a:gd name="connsiteX60" fmla="*/ 4515578 w 5372407"/>
              <a:gd name="connsiteY60" fmla="*/ 600075 h 1478781"/>
              <a:gd name="connsiteX61" fmla="*/ 4544153 w 5372407"/>
              <a:gd name="connsiteY61" fmla="*/ 628650 h 1478781"/>
              <a:gd name="connsiteX62" fmla="*/ 4572728 w 5372407"/>
              <a:gd name="connsiteY62" fmla="*/ 638175 h 1478781"/>
              <a:gd name="connsiteX63" fmla="*/ 4658453 w 5372407"/>
              <a:gd name="connsiteY63" fmla="*/ 695325 h 1478781"/>
              <a:gd name="connsiteX64" fmla="*/ 4687028 w 5372407"/>
              <a:gd name="connsiteY64" fmla="*/ 714375 h 1478781"/>
              <a:gd name="connsiteX65" fmla="*/ 4715603 w 5372407"/>
              <a:gd name="connsiteY65" fmla="*/ 733425 h 1478781"/>
              <a:gd name="connsiteX66" fmla="*/ 4801328 w 5372407"/>
              <a:gd name="connsiteY66" fmla="*/ 809625 h 1478781"/>
              <a:gd name="connsiteX67" fmla="*/ 4829903 w 5372407"/>
              <a:gd name="connsiteY67" fmla="*/ 819150 h 1478781"/>
              <a:gd name="connsiteX68" fmla="*/ 4887053 w 5372407"/>
              <a:gd name="connsiteY68" fmla="*/ 857250 h 1478781"/>
              <a:gd name="connsiteX69" fmla="*/ 4953728 w 5372407"/>
              <a:gd name="connsiteY69" fmla="*/ 876300 h 1478781"/>
              <a:gd name="connsiteX70" fmla="*/ 4982303 w 5372407"/>
              <a:gd name="connsiteY70" fmla="*/ 885825 h 1478781"/>
              <a:gd name="connsiteX71" fmla="*/ 5048978 w 5372407"/>
              <a:gd name="connsiteY71" fmla="*/ 904875 h 1478781"/>
              <a:gd name="connsiteX72" fmla="*/ 5106861 w 5372407"/>
              <a:gd name="connsiteY72" fmla="*/ 976679 h 1478781"/>
              <a:gd name="connsiteX73" fmla="*/ 5217496 w 5372407"/>
              <a:gd name="connsiteY73" fmla="*/ 1044819 h 1478781"/>
              <a:gd name="connsiteX74" fmla="*/ 5334734 w 5372407"/>
              <a:gd name="connsiteY74" fmla="*/ 1153072 h 1478781"/>
              <a:gd name="connsiteX75" fmla="*/ 5372407 w 5372407"/>
              <a:gd name="connsiteY75" fmla="*/ 1262757 h 1478781"/>
              <a:gd name="connsiteX76" fmla="*/ 4832347 w 5372407"/>
              <a:gd name="connsiteY76" fmla="*/ 1478781 h 1478781"/>
              <a:gd name="connsiteX77" fmla="*/ 583875 w 5372407"/>
              <a:gd name="connsiteY77" fmla="*/ 1478781 h 1478781"/>
              <a:gd name="connsiteX0" fmla="*/ 596111 w 5384643"/>
              <a:gd name="connsiteY0" fmla="*/ 1478781 h 1478781"/>
              <a:gd name="connsiteX1" fmla="*/ 32435 w 5384643"/>
              <a:gd name="connsiteY1" fmla="*/ 1385573 h 1478781"/>
              <a:gd name="connsiteX2" fmla="*/ 83184 w 5384643"/>
              <a:gd name="connsiteY2" fmla="*/ 1240498 h 1478781"/>
              <a:gd name="connsiteX3" fmla="*/ 206351 w 5384643"/>
              <a:gd name="connsiteY3" fmla="*/ 1115993 h 1478781"/>
              <a:gd name="connsiteX4" fmla="*/ 345087 w 5384643"/>
              <a:gd name="connsiteY4" fmla="*/ 1069088 h 1478781"/>
              <a:gd name="connsiteX5" fmla="*/ 503526 w 5384643"/>
              <a:gd name="connsiteY5" fmla="*/ 975288 h 1478781"/>
              <a:gd name="connsiteX6" fmla="*/ 670860 w 5384643"/>
              <a:gd name="connsiteY6" fmla="*/ 921133 h 1478781"/>
              <a:gd name="connsiteX7" fmla="*/ 779168 w 5384643"/>
              <a:gd name="connsiteY7" fmla="*/ 868479 h 1478781"/>
              <a:gd name="connsiteX8" fmla="*/ 881663 w 5384643"/>
              <a:gd name="connsiteY8" fmla="*/ 801802 h 1478781"/>
              <a:gd name="connsiteX9" fmla="*/ 956613 w 5384643"/>
              <a:gd name="connsiteY9" fmla="*/ 742140 h 1478781"/>
              <a:gd name="connsiteX10" fmla="*/ 903977 w 5384643"/>
              <a:gd name="connsiteY10" fmla="*/ 669418 h 1478781"/>
              <a:gd name="connsiteX11" fmla="*/ 970832 w 5384643"/>
              <a:gd name="connsiteY11" fmla="*/ 610235 h 1478781"/>
              <a:gd name="connsiteX12" fmla="*/ 1059238 w 5384643"/>
              <a:gd name="connsiteY12" fmla="*/ 562612 h 1478781"/>
              <a:gd name="connsiteX13" fmla="*/ 1159676 w 5384643"/>
              <a:gd name="connsiteY13" fmla="*/ 527509 h 1478781"/>
              <a:gd name="connsiteX14" fmla="*/ 1237531 w 5384643"/>
              <a:gd name="connsiteY14" fmla="*/ 489408 h 1478781"/>
              <a:gd name="connsiteX15" fmla="*/ 1315386 w 5384643"/>
              <a:gd name="connsiteY15" fmla="*/ 474372 h 1478781"/>
              <a:gd name="connsiteX16" fmla="*/ 1394446 w 5384643"/>
              <a:gd name="connsiteY16" fmla="*/ 439267 h 1478781"/>
              <a:gd name="connsiteX17" fmla="*/ 1508969 w 5384643"/>
              <a:gd name="connsiteY17" fmla="*/ 405666 h 1478781"/>
              <a:gd name="connsiteX18" fmla="*/ 1624120 w 5384643"/>
              <a:gd name="connsiteY18" fmla="*/ 376073 h 1478781"/>
              <a:gd name="connsiteX19" fmla="*/ 1704881 w 5384643"/>
              <a:gd name="connsiteY19" fmla="*/ 346480 h 1478781"/>
              <a:gd name="connsiteX20" fmla="*/ 1823116 w 5384643"/>
              <a:gd name="connsiteY20" fmla="*/ 311862 h 1478781"/>
              <a:gd name="connsiteX21" fmla="*/ 1977573 w 5384643"/>
              <a:gd name="connsiteY21" fmla="*/ 284785 h 1478781"/>
              <a:gd name="connsiteX22" fmla="*/ 2098714 w 5384643"/>
              <a:gd name="connsiteY22" fmla="*/ 216079 h 1478781"/>
              <a:gd name="connsiteX23" fmla="*/ 2194189 w 5384643"/>
              <a:gd name="connsiteY23" fmla="*/ 190500 h 1478781"/>
              <a:gd name="connsiteX24" fmla="*/ 2222764 w 5384643"/>
              <a:gd name="connsiteY24" fmla="*/ 171450 h 1478781"/>
              <a:gd name="connsiteX25" fmla="*/ 2291720 w 5384643"/>
              <a:gd name="connsiteY25" fmla="*/ 144373 h 1478781"/>
              <a:gd name="connsiteX26" fmla="*/ 2448278 w 5384643"/>
              <a:gd name="connsiteY26" fmla="*/ 114300 h 1478781"/>
              <a:gd name="connsiteX27" fmla="*/ 2708539 w 5384643"/>
              <a:gd name="connsiteY27" fmla="*/ 95250 h 1478781"/>
              <a:gd name="connsiteX28" fmla="*/ 2794264 w 5384643"/>
              <a:gd name="connsiteY28" fmla="*/ 66675 h 1478781"/>
              <a:gd name="connsiteX29" fmla="*/ 2822839 w 5384643"/>
              <a:gd name="connsiteY29" fmla="*/ 57150 h 1478781"/>
              <a:gd name="connsiteX30" fmla="*/ 2851414 w 5384643"/>
              <a:gd name="connsiteY30" fmla="*/ 38100 h 1478781"/>
              <a:gd name="connsiteX31" fmla="*/ 2908564 w 5384643"/>
              <a:gd name="connsiteY31" fmla="*/ 19050 h 1478781"/>
              <a:gd name="connsiteX32" fmla="*/ 2975239 w 5384643"/>
              <a:gd name="connsiteY32" fmla="*/ 0 h 1478781"/>
              <a:gd name="connsiteX33" fmla="*/ 3194314 w 5384643"/>
              <a:gd name="connsiteY33" fmla="*/ 9525 h 1478781"/>
              <a:gd name="connsiteX34" fmla="*/ 3251464 w 5384643"/>
              <a:gd name="connsiteY34" fmla="*/ 28575 h 1478781"/>
              <a:gd name="connsiteX35" fmla="*/ 3289564 w 5384643"/>
              <a:gd name="connsiteY35" fmla="*/ 38100 h 1478781"/>
              <a:gd name="connsiteX36" fmla="*/ 3346714 w 5384643"/>
              <a:gd name="connsiteY36" fmla="*/ 57150 h 1478781"/>
              <a:gd name="connsiteX37" fmla="*/ 3403864 w 5384643"/>
              <a:gd name="connsiteY37" fmla="*/ 76200 h 1478781"/>
              <a:gd name="connsiteX38" fmla="*/ 3432439 w 5384643"/>
              <a:gd name="connsiteY38" fmla="*/ 85725 h 1478781"/>
              <a:gd name="connsiteX39" fmla="*/ 3461014 w 5384643"/>
              <a:gd name="connsiteY39" fmla="*/ 95250 h 1478781"/>
              <a:gd name="connsiteX40" fmla="*/ 3575314 w 5384643"/>
              <a:gd name="connsiteY40" fmla="*/ 104775 h 1478781"/>
              <a:gd name="connsiteX41" fmla="*/ 3632464 w 5384643"/>
              <a:gd name="connsiteY41" fmla="*/ 133350 h 1478781"/>
              <a:gd name="connsiteX42" fmla="*/ 3661039 w 5384643"/>
              <a:gd name="connsiteY42" fmla="*/ 161925 h 1478781"/>
              <a:gd name="connsiteX43" fmla="*/ 3718189 w 5384643"/>
              <a:gd name="connsiteY43" fmla="*/ 200025 h 1478781"/>
              <a:gd name="connsiteX44" fmla="*/ 3746764 w 5384643"/>
              <a:gd name="connsiteY44" fmla="*/ 219075 h 1478781"/>
              <a:gd name="connsiteX45" fmla="*/ 3775339 w 5384643"/>
              <a:gd name="connsiteY45" fmla="*/ 247650 h 1478781"/>
              <a:gd name="connsiteX46" fmla="*/ 3832489 w 5384643"/>
              <a:gd name="connsiteY46" fmla="*/ 266700 h 1478781"/>
              <a:gd name="connsiteX47" fmla="*/ 3889639 w 5384643"/>
              <a:gd name="connsiteY47" fmla="*/ 295275 h 1478781"/>
              <a:gd name="connsiteX48" fmla="*/ 3918214 w 5384643"/>
              <a:gd name="connsiteY48" fmla="*/ 314325 h 1478781"/>
              <a:gd name="connsiteX49" fmla="*/ 3956314 w 5384643"/>
              <a:gd name="connsiteY49" fmla="*/ 323850 h 1478781"/>
              <a:gd name="connsiteX50" fmla="*/ 4099189 w 5384643"/>
              <a:gd name="connsiteY50" fmla="*/ 342900 h 1478781"/>
              <a:gd name="connsiteX51" fmla="*/ 4156339 w 5384643"/>
              <a:gd name="connsiteY51" fmla="*/ 361950 h 1478781"/>
              <a:gd name="connsiteX52" fmla="*/ 4184914 w 5384643"/>
              <a:gd name="connsiteY52" fmla="*/ 371475 h 1478781"/>
              <a:gd name="connsiteX53" fmla="*/ 4242064 w 5384643"/>
              <a:gd name="connsiteY53" fmla="*/ 419100 h 1478781"/>
              <a:gd name="connsiteX54" fmla="*/ 4299214 w 5384643"/>
              <a:gd name="connsiteY54" fmla="*/ 457200 h 1478781"/>
              <a:gd name="connsiteX55" fmla="*/ 4327789 w 5384643"/>
              <a:gd name="connsiteY55" fmla="*/ 476250 h 1478781"/>
              <a:gd name="connsiteX56" fmla="*/ 4384939 w 5384643"/>
              <a:gd name="connsiteY56" fmla="*/ 514350 h 1478781"/>
              <a:gd name="connsiteX57" fmla="*/ 4413514 w 5384643"/>
              <a:gd name="connsiteY57" fmla="*/ 533400 h 1478781"/>
              <a:gd name="connsiteX58" fmla="*/ 4442089 w 5384643"/>
              <a:gd name="connsiteY58" fmla="*/ 542925 h 1478781"/>
              <a:gd name="connsiteX59" fmla="*/ 4527814 w 5384643"/>
              <a:gd name="connsiteY59" fmla="*/ 600075 h 1478781"/>
              <a:gd name="connsiteX60" fmla="*/ 4556389 w 5384643"/>
              <a:gd name="connsiteY60" fmla="*/ 628650 h 1478781"/>
              <a:gd name="connsiteX61" fmla="*/ 4584964 w 5384643"/>
              <a:gd name="connsiteY61" fmla="*/ 638175 h 1478781"/>
              <a:gd name="connsiteX62" fmla="*/ 4670689 w 5384643"/>
              <a:gd name="connsiteY62" fmla="*/ 695325 h 1478781"/>
              <a:gd name="connsiteX63" fmla="*/ 4699264 w 5384643"/>
              <a:gd name="connsiteY63" fmla="*/ 714375 h 1478781"/>
              <a:gd name="connsiteX64" fmla="*/ 4727839 w 5384643"/>
              <a:gd name="connsiteY64" fmla="*/ 733425 h 1478781"/>
              <a:gd name="connsiteX65" fmla="*/ 4813564 w 5384643"/>
              <a:gd name="connsiteY65" fmla="*/ 809625 h 1478781"/>
              <a:gd name="connsiteX66" fmla="*/ 4842139 w 5384643"/>
              <a:gd name="connsiteY66" fmla="*/ 819150 h 1478781"/>
              <a:gd name="connsiteX67" fmla="*/ 4899289 w 5384643"/>
              <a:gd name="connsiteY67" fmla="*/ 857250 h 1478781"/>
              <a:gd name="connsiteX68" fmla="*/ 4965964 w 5384643"/>
              <a:gd name="connsiteY68" fmla="*/ 876300 h 1478781"/>
              <a:gd name="connsiteX69" fmla="*/ 4994539 w 5384643"/>
              <a:gd name="connsiteY69" fmla="*/ 885825 h 1478781"/>
              <a:gd name="connsiteX70" fmla="*/ 5061214 w 5384643"/>
              <a:gd name="connsiteY70" fmla="*/ 904875 h 1478781"/>
              <a:gd name="connsiteX71" fmla="*/ 5119097 w 5384643"/>
              <a:gd name="connsiteY71" fmla="*/ 976679 h 1478781"/>
              <a:gd name="connsiteX72" fmla="*/ 5229732 w 5384643"/>
              <a:gd name="connsiteY72" fmla="*/ 1044819 h 1478781"/>
              <a:gd name="connsiteX73" fmla="*/ 5346970 w 5384643"/>
              <a:gd name="connsiteY73" fmla="*/ 1153072 h 1478781"/>
              <a:gd name="connsiteX74" fmla="*/ 5384643 w 5384643"/>
              <a:gd name="connsiteY74" fmla="*/ 1262757 h 1478781"/>
              <a:gd name="connsiteX75" fmla="*/ 4844583 w 5384643"/>
              <a:gd name="connsiteY75" fmla="*/ 1478781 h 1478781"/>
              <a:gd name="connsiteX76" fmla="*/ 596111 w 53846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61421 w 5349953"/>
              <a:gd name="connsiteY0" fmla="*/ 1478781 h 1478781"/>
              <a:gd name="connsiteX1" fmla="*/ 41032 w 5349953"/>
              <a:gd name="connsiteY1" fmla="*/ 1425705 h 1478781"/>
              <a:gd name="connsiteX2" fmla="*/ 48494 w 5349953"/>
              <a:gd name="connsiteY2" fmla="*/ 1240498 h 1478781"/>
              <a:gd name="connsiteX3" fmla="*/ 171661 w 5349953"/>
              <a:gd name="connsiteY3" fmla="*/ 1115993 h 1478781"/>
              <a:gd name="connsiteX4" fmla="*/ 310397 w 5349953"/>
              <a:gd name="connsiteY4" fmla="*/ 1069088 h 1478781"/>
              <a:gd name="connsiteX5" fmla="*/ 468836 w 5349953"/>
              <a:gd name="connsiteY5" fmla="*/ 975288 h 1478781"/>
              <a:gd name="connsiteX6" fmla="*/ 636170 w 5349953"/>
              <a:gd name="connsiteY6" fmla="*/ 921133 h 1478781"/>
              <a:gd name="connsiteX7" fmla="*/ 744478 w 5349953"/>
              <a:gd name="connsiteY7" fmla="*/ 868479 h 1478781"/>
              <a:gd name="connsiteX8" fmla="*/ 846973 w 5349953"/>
              <a:gd name="connsiteY8" fmla="*/ 801802 h 1478781"/>
              <a:gd name="connsiteX9" fmla="*/ 921923 w 5349953"/>
              <a:gd name="connsiteY9" fmla="*/ 742140 h 1478781"/>
              <a:gd name="connsiteX10" fmla="*/ 869287 w 5349953"/>
              <a:gd name="connsiteY10" fmla="*/ 669418 h 1478781"/>
              <a:gd name="connsiteX11" fmla="*/ 936142 w 5349953"/>
              <a:gd name="connsiteY11" fmla="*/ 610235 h 1478781"/>
              <a:gd name="connsiteX12" fmla="*/ 1024548 w 5349953"/>
              <a:gd name="connsiteY12" fmla="*/ 562612 h 1478781"/>
              <a:gd name="connsiteX13" fmla="*/ 1124986 w 5349953"/>
              <a:gd name="connsiteY13" fmla="*/ 527509 h 1478781"/>
              <a:gd name="connsiteX14" fmla="*/ 1202841 w 5349953"/>
              <a:gd name="connsiteY14" fmla="*/ 489408 h 1478781"/>
              <a:gd name="connsiteX15" fmla="*/ 1280696 w 5349953"/>
              <a:gd name="connsiteY15" fmla="*/ 474372 h 1478781"/>
              <a:gd name="connsiteX16" fmla="*/ 1359756 w 5349953"/>
              <a:gd name="connsiteY16" fmla="*/ 439267 h 1478781"/>
              <a:gd name="connsiteX17" fmla="*/ 1474279 w 5349953"/>
              <a:gd name="connsiteY17" fmla="*/ 405666 h 1478781"/>
              <a:gd name="connsiteX18" fmla="*/ 1589430 w 5349953"/>
              <a:gd name="connsiteY18" fmla="*/ 376073 h 1478781"/>
              <a:gd name="connsiteX19" fmla="*/ 1670191 w 5349953"/>
              <a:gd name="connsiteY19" fmla="*/ 346480 h 1478781"/>
              <a:gd name="connsiteX20" fmla="*/ 1788426 w 5349953"/>
              <a:gd name="connsiteY20" fmla="*/ 311862 h 1478781"/>
              <a:gd name="connsiteX21" fmla="*/ 1942883 w 5349953"/>
              <a:gd name="connsiteY21" fmla="*/ 284785 h 1478781"/>
              <a:gd name="connsiteX22" fmla="*/ 2064024 w 5349953"/>
              <a:gd name="connsiteY22" fmla="*/ 216079 h 1478781"/>
              <a:gd name="connsiteX23" fmla="*/ 2159499 w 5349953"/>
              <a:gd name="connsiteY23" fmla="*/ 190500 h 1478781"/>
              <a:gd name="connsiteX24" fmla="*/ 2188074 w 5349953"/>
              <a:gd name="connsiteY24" fmla="*/ 171450 h 1478781"/>
              <a:gd name="connsiteX25" fmla="*/ 2257030 w 5349953"/>
              <a:gd name="connsiteY25" fmla="*/ 144373 h 1478781"/>
              <a:gd name="connsiteX26" fmla="*/ 2413588 w 5349953"/>
              <a:gd name="connsiteY26" fmla="*/ 114300 h 1478781"/>
              <a:gd name="connsiteX27" fmla="*/ 2673849 w 5349953"/>
              <a:gd name="connsiteY27" fmla="*/ 95250 h 1478781"/>
              <a:gd name="connsiteX28" fmla="*/ 2759574 w 5349953"/>
              <a:gd name="connsiteY28" fmla="*/ 66675 h 1478781"/>
              <a:gd name="connsiteX29" fmla="*/ 2788149 w 5349953"/>
              <a:gd name="connsiteY29" fmla="*/ 57150 h 1478781"/>
              <a:gd name="connsiteX30" fmla="*/ 2816724 w 5349953"/>
              <a:gd name="connsiteY30" fmla="*/ 38100 h 1478781"/>
              <a:gd name="connsiteX31" fmla="*/ 2873874 w 5349953"/>
              <a:gd name="connsiteY31" fmla="*/ 19050 h 1478781"/>
              <a:gd name="connsiteX32" fmla="*/ 2940549 w 5349953"/>
              <a:gd name="connsiteY32" fmla="*/ 0 h 1478781"/>
              <a:gd name="connsiteX33" fmla="*/ 3159624 w 5349953"/>
              <a:gd name="connsiteY33" fmla="*/ 9525 h 1478781"/>
              <a:gd name="connsiteX34" fmla="*/ 3216774 w 5349953"/>
              <a:gd name="connsiteY34" fmla="*/ 28575 h 1478781"/>
              <a:gd name="connsiteX35" fmla="*/ 3254874 w 5349953"/>
              <a:gd name="connsiteY35" fmla="*/ 38100 h 1478781"/>
              <a:gd name="connsiteX36" fmla="*/ 3312024 w 5349953"/>
              <a:gd name="connsiteY36" fmla="*/ 57150 h 1478781"/>
              <a:gd name="connsiteX37" fmla="*/ 3369174 w 5349953"/>
              <a:gd name="connsiteY37" fmla="*/ 76200 h 1478781"/>
              <a:gd name="connsiteX38" fmla="*/ 3397749 w 5349953"/>
              <a:gd name="connsiteY38" fmla="*/ 85725 h 1478781"/>
              <a:gd name="connsiteX39" fmla="*/ 3426324 w 5349953"/>
              <a:gd name="connsiteY39" fmla="*/ 95250 h 1478781"/>
              <a:gd name="connsiteX40" fmla="*/ 3540624 w 5349953"/>
              <a:gd name="connsiteY40" fmla="*/ 104775 h 1478781"/>
              <a:gd name="connsiteX41" fmla="*/ 3597774 w 5349953"/>
              <a:gd name="connsiteY41" fmla="*/ 133350 h 1478781"/>
              <a:gd name="connsiteX42" fmla="*/ 3626349 w 5349953"/>
              <a:gd name="connsiteY42" fmla="*/ 161925 h 1478781"/>
              <a:gd name="connsiteX43" fmla="*/ 3683499 w 5349953"/>
              <a:gd name="connsiteY43" fmla="*/ 200025 h 1478781"/>
              <a:gd name="connsiteX44" fmla="*/ 3712074 w 5349953"/>
              <a:gd name="connsiteY44" fmla="*/ 219075 h 1478781"/>
              <a:gd name="connsiteX45" fmla="*/ 3740649 w 5349953"/>
              <a:gd name="connsiteY45" fmla="*/ 247650 h 1478781"/>
              <a:gd name="connsiteX46" fmla="*/ 3797799 w 5349953"/>
              <a:gd name="connsiteY46" fmla="*/ 266700 h 1478781"/>
              <a:gd name="connsiteX47" fmla="*/ 3854949 w 5349953"/>
              <a:gd name="connsiteY47" fmla="*/ 295275 h 1478781"/>
              <a:gd name="connsiteX48" fmla="*/ 3883524 w 5349953"/>
              <a:gd name="connsiteY48" fmla="*/ 314325 h 1478781"/>
              <a:gd name="connsiteX49" fmla="*/ 3921624 w 5349953"/>
              <a:gd name="connsiteY49" fmla="*/ 323850 h 1478781"/>
              <a:gd name="connsiteX50" fmla="*/ 4064499 w 5349953"/>
              <a:gd name="connsiteY50" fmla="*/ 342900 h 1478781"/>
              <a:gd name="connsiteX51" fmla="*/ 4121649 w 5349953"/>
              <a:gd name="connsiteY51" fmla="*/ 361950 h 1478781"/>
              <a:gd name="connsiteX52" fmla="*/ 4150224 w 5349953"/>
              <a:gd name="connsiteY52" fmla="*/ 371475 h 1478781"/>
              <a:gd name="connsiteX53" fmla="*/ 4207374 w 5349953"/>
              <a:gd name="connsiteY53" fmla="*/ 419100 h 1478781"/>
              <a:gd name="connsiteX54" fmla="*/ 4264524 w 5349953"/>
              <a:gd name="connsiteY54" fmla="*/ 457200 h 1478781"/>
              <a:gd name="connsiteX55" fmla="*/ 4293099 w 5349953"/>
              <a:gd name="connsiteY55" fmla="*/ 476250 h 1478781"/>
              <a:gd name="connsiteX56" fmla="*/ 4350249 w 5349953"/>
              <a:gd name="connsiteY56" fmla="*/ 514350 h 1478781"/>
              <a:gd name="connsiteX57" fmla="*/ 4378824 w 5349953"/>
              <a:gd name="connsiteY57" fmla="*/ 533400 h 1478781"/>
              <a:gd name="connsiteX58" fmla="*/ 4407399 w 5349953"/>
              <a:gd name="connsiteY58" fmla="*/ 542925 h 1478781"/>
              <a:gd name="connsiteX59" fmla="*/ 4493124 w 5349953"/>
              <a:gd name="connsiteY59" fmla="*/ 600075 h 1478781"/>
              <a:gd name="connsiteX60" fmla="*/ 4521699 w 5349953"/>
              <a:gd name="connsiteY60" fmla="*/ 628650 h 1478781"/>
              <a:gd name="connsiteX61" fmla="*/ 4550274 w 5349953"/>
              <a:gd name="connsiteY61" fmla="*/ 638175 h 1478781"/>
              <a:gd name="connsiteX62" fmla="*/ 4635999 w 5349953"/>
              <a:gd name="connsiteY62" fmla="*/ 695325 h 1478781"/>
              <a:gd name="connsiteX63" fmla="*/ 4664574 w 5349953"/>
              <a:gd name="connsiteY63" fmla="*/ 714375 h 1478781"/>
              <a:gd name="connsiteX64" fmla="*/ 4693149 w 5349953"/>
              <a:gd name="connsiteY64" fmla="*/ 733425 h 1478781"/>
              <a:gd name="connsiteX65" fmla="*/ 4778874 w 5349953"/>
              <a:gd name="connsiteY65" fmla="*/ 809625 h 1478781"/>
              <a:gd name="connsiteX66" fmla="*/ 4807449 w 5349953"/>
              <a:gd name="connsiteY66" fmla="*/ 819150 h 1478781"/>
              <a:gd name="connsiteX67" fmla="*/ 4864599 w 5349953"/>
              <a:gd name="connsiteY67" fmla="*/ 857250 h 1478781"/>
              <a:gd name="connsiteX68" fmla="*/ 4931274 w 5349953"/>
              <a:gd name="connsiteY68" fmla="*/ 876300 h 1478781"/>
              <a:gd name="connsiteX69" fmla="*/ 4959849 w 5349953"/>
              <a:gd name="connsiteY69" fmla="*/ 885825 h 1478781"/>
              <a:gd name="connsiteX70" fmla="*/ 5026524 w 5349953"/>
              <a:gd name="connsiteY70" fmla="*/ 904875 h 1478781"/>
              <a:gd name="connsiteX71" fmla="*/ 5084407 w 5349953"/>
              <a:gd name="connsiteY71" fmla="*/ 976679 h 1478781"/>
              <a:gd name="connsiteX72" fmla="*/ 5195042 w 5349953"/>
              <a:gd name="connsiteY72" fmla="*/ 1044819 h 1478781"/>
              <a:gd name="connsiteX73" fmla="*/ 5312280 w 5349953"/>
              <a:gd name="connsiteY73" fmla="*/ 1153072 h 1478781"/>
              <a:gd name="connsiteX74" fmla="*/ 5349953 w 5349953"/>
              <a:gd name="connsiteY74" fmla="*/ 1262757 h 1478781"/>
              <a:gd name="connsiteX75" fmla="*/ 4809893 w 5349953"/>
              <a:gd name="connsiteY75" fmla="*/ 1478781 h 1478781"/>
              <a:gd name="connsiteX76" fmla="*/ 561421 w 5349953"/>
              <a:gd name="connsiteY76" fmla="*/ 1478781 h 1478781"/>
              <a:gd name="connsiteX0" fmla="*/ 561745 w 5350277"/>
              <a:gd name="connsiteY0" fmla="*/ 1478781 h 1478781"/>
              <a:gd name="connsiteX1" fmla="*/ 41356 w 5350277"/>
              <a:gd name="connsiteY1" fmla="*/ 1425705 h 1478781"/>
              <a:gd name="connsiteX2" fmla="*/ 48818 w 5350277"/>
              <a:gd name="connsiteY2" fmla="*/ 1240498 h 1478781"/>
              <a:gd name="connsiteX3" fmla="*/ 179856 w 5350277"/>
              <a:gd name="connsiteY3" fmla="*/ 1164152 h 1478781"/>
              <a:gd name="connsiteX4" fmla="*/ 310721 w 5350277"/>
              <a:gd name="connsiteY4" fmla="*/ 1069088 h 1478781"/>
              <a:gd name="connsiteX5" fmla="*/ 469160 w 5350277"/>
              <a:gd name="connsiteY5" fmla="*/ 975288 h 1478781"/>
              <a:gd name="connsiteX6" fmla="*/ 636494 w 5350277"/>
              <a:gd name="connsiteY6" fmla="*/ 921133 h 1478781"/>
              <a:gd name="connsiteX7" fmla="*/ 744802 w 5350277"/>
              <a:gd name="connsiteY7" fmla="*/ 868479 h 1478781"/>
              <a:gd name="connsiteX8" fmla="*/ 847297 w 5350277"/>
              <a:gd name="connsiteY8" fmla="*/ 801802 h 1478781"/>
              <a:gd name="connsiteX9" fmla="*/ 922247 w 5350277"/>
              <a:gd name="connsiteY9" fmla="*/ 742140 h 1478781"/>
              <a:gd name="connsiteX10" fmla="*/ 869611 w 5350277"/>
              <a:gd name="connsiteY10" fmla="*/ 669418 h 1478781"/>
              <a:gd name="connsiteX11" fmla="*/ 936466 w 5350277"/>
              <a:gd name="connsiteY11" fmla="*/ 610235 h 1478781"/>
              <a:gd name="connsiteX12" fmla="*/ 1024872 w 5350277"/>
              <a:gd name="connsiteY12" fmla="*/ 562612 h 1478781"/>
              <a:gd name="connsiteX13" fmla="*/ 1125310 w 5350277"/>
              <a:gd name="connsiteY13" fmla="*/ 527509 h 1478781"/>
              <a:gd name="connsiteX14" fmla="*/ 1203165 w 5350277"/>
              <a:gd name="connsiteY14" fmla="*/ 489408 h 1478781"/>
              <a:gd name="connsiteX15" fmla="*/ 1281020 w 5350277"/>
              <a:gd name="connsiteY15" fmla="*/ 474372 h 1478781"/>
              <a:gd name="connsiteX16" fmla="*/ 1360080 w 5350277"/>
              <a:gd name="connsiteY16" fmla="*/ 439267 h 1478781"/>
              <a:gd name="connsiteX17" fmla="*/ 1474603 w 5350277"/>
              <a:gd name="connsiteY17" fmla="*/ 405666 h 1478781"/>
              <a:gd name="connsiteX18" fmla="*/ 1589754 w 5350277"/>
              <a:gd name="connsiteY18" fmla="*/ 376073 h 1478781"/>
              <a:gd name="connsiteX19" fmla="*/ 1670515 w 5350277"/>
              <a:gd name="connsiteY19" fmla="*/ 346480 h 1478781"/>
              <a:gd name="connsiteX20" fmla="*/ 1788750 w 5350277"/>
              <a:gd name="connsiteY20" fmla="*/ 311862 h 1478781"/>
              <a:gd name="connsiteX21" fmla="*/ 1943207 w 5350277"/>
              <a:gd name="connsiteY21" fmla="*/ 284785 h 1478781"/>
              <a:gd name="connsiteX22" fmla="*/ 2064348 w 5350277"/>
              <a:gd name="connsiteY22" fmla="*/ 216079 h 1478781"/>
              <a:gd name="connsiteX23" fmla="*/ 2159823 w 5350277"/>
              <a:gd name="connsiteY23" fmla="*/ 190500 h 1478781"/>
              <a:gd name="connsiteX24" fmla="*/ 2188398 w 5350277"/>
              <a:gd name="connsiteY24" fmla="*/ 171450 h 1478781"/>
              <a:gd name="connsiteX25" fmla="*/ 2257354 w 5350277"/>
              <a:gd name="connsiteY25" fmla="*/ 144373 h 1478781"/>
              <a:gd name="connsiteX26" fmla="*/ 2413912 w 5350277"/>
              <a:gd name="connsiteY26" fmla="*/ 114300 h 1478781"/>
              <a:gd name="connsiteX27" fmla="*/ 2674173 w 5350277"/>
              <a:gd name="connsiteY27" fmla="*/ 95250 h 1478781"/>
              <a:gd name="connsiteX28" fmla="*/ 2759898 w 5350277"/>
              <a:gd name="connsiteY28" fmla="*/ 66675 h 1478781"/>
              <a:gd name="connsiteX29" fmla="*/ 2788473 w 5350277"/>
              <a:gd name="connsiteY29" fmla="*/ 57150 h 1478781"/>
              <a:gd name="connsiteX30" fmla="*/ 2817048 w 5350277"/>
              <a:gd name="connsiteY30" fmla="*/ 38100 h 1478781"/>
              <a:gd name="connsiteX31" fmla="*/ 2874198 w 5350277"/>
              <a:gd name="connsiteY31" fmla="*/ 19050 h 1478781"/>
              <a:gd name="connsiteX32" fmla="*/ 2940873 w 5350277"/>
              <a:gd name="connsiteY32" fmla="*/ 0 h 1478781"/>
              <a:gd name="connsiteX33" fmla="*/ 3159948 w 5350277"/>
              <a:gd name="connsiteY33" fmla="*/ 9525 h 1478781"/>
              <a:gd name="connsiteX34" fmla="*/ 3217098 w 5350277"/>
              <a:gd name="connsiteY34" fmla="*/ 28575 h 1478781"/>
              <a:gd name="connsiteX35" fmla="*/ 3255198 w 5350277"/>
              <a:gd name="connsiteY35" fmla="*/ 38100 h 1478781"/>
              <a:gd name="connsiteX36" fmla="*/ 3312348 w 5350277"/>
              <a:gd name="connsiteY36" fmla="*/ 57150 h 1478781"/>
              <a:gd name="connsiteX37" fmla="*/ 3369498 w 5350277"/>
              <a:gd name="connsiteY37" fmla="*/ 76200 h 1478781"/>
              <a:gd name="connsiteX38" fmla="*/ 3398073 w 5350277"/>
              <a:gd name="connsiteY38" fmla="*/ 85725 h 1478781"/>
              <a:gd name="connsiteX39" fmla="*/ 3426648 w 5350277"/>
              <a:gd name="connsiteY39" fmla="*/ 95250 h 1478781"/>
              <a:gd name="connsiteX40" fmla="*/ 3540948 w 5350277"/>
              <a:gd name="connsiteY40" fmla="*/ 104775 h 1478781"/>
              <a:gd name="connsiteX41" fmla="*/ 3598098 w 5350277"/>
              <a:gd name="connsiteY41" fmla="*/ 133350 h 1478781"/>
              <a:gd name="connsiteX42" fmla="*/ 3626673 w 5350277"/>
              <a:gd name="connsiteY42" fmla="*/ 161925 h 1478781"/>
              <a:gd name="connsiteX43" fmla="*/ 3683823 w 5350277"/>
              <a:gd name="connsiteY43" fmla="*/ 200025 h 1478781"/>
              <a:gd name="connsiteX44" fmla="*/ 3712398 w 5350277"/>
              <a:gd name="connsiteY44" fmla="*/ 219075 h 1478781"/>
              <a:gd name="connsiteX45" fmla="*/ 3740973 w 5350277"/>
              <a:gd name="connsiteY45" fmla="*/ 247650 h 1478781"/>
              <a:gd name="connsiteX46" fmla="*/ 3798123 w 5350277"/>
              <a:gd name="connsiteY46" fmla="*/ 266700 h 1478781"/>
              <a:gd name="connsiteX47" fmla="*/ 3855273 w 5350277"/>
              <a:gd name="connsiteY47" fmla="*/ 295275 h 1478781"/>
              <a:gd name="connsiteX48" fmla="*/ 3883848 w 5350277"/>
              <a:gd name="connsiteY48" fmla="*/ 314325 h 1478781"/>
              <a:gd name="connsiteX49" fmla="*/ 3921948 w 5350277"/>
              <a:gd name="connsiteY49" fmla="*/ 323850 h 1478781"/>
              <a:gd name="connsiteX50" fmla="*/ 4064823 w 5350277"/>
              <a:gd name="connsiteY50" fmla="*/ 342900 h 1478781"/>
              <a:gd name="connsiteX51" fmla="*/ 4121973 w 5350277"/>
              <a:gd name="connsiteY51" fmla="*/ 361950 h 1478781"/>
              <a:gd name="connsiteX52" fmla="*/ 4150548 w 5350277"/>
              <a:gd name="connsiteY52" fmla="*/ 371475 h 1478781"/>
              <a:gd name="connsiteX53" fmla="*/ 4207698 w 5350277"/>
              <a:gd name="connsiteY53" fmla="*/ 419100 h 1478781"/>
              <a:gd name="connsiteX54" fmla="*/ 4264848 w 5350277"/>
              <a:gd name="connsiteY54" fmla="*/ 457200 h 1478781"/>
              <a:gd name="connsiteX55" fmla="*/ 4293423 w 5350277"/>
              <a:gd name="connsiteY55" fmla="*/ 476250 h 1478781"/>
              <a:gd name="connsiteX56" fmla="*/ 4350573 w 5350277"/>
              <a:gd name="connsiteY56" fmla="*/ 514350 h 1478781"/>
              <a:gd name="connsiteX57" fmla="*/ 4379148 w 5350277"/>
              <a:gd name="connsiteY57" fmla="*/ 533400 h 1478781"/>
              <a:gd name="connsiteX58" fmla="*/ 4407723 w 5350277"/>
              <a:gd name="connsiteY58" fmla="*/ 542925 h 1478781"/>
              <a:gd name="connsiteX59" fmla="*/ 4493448 w 5350277"/>
              <a:gd name="connsiteY59" fmla="*/ 600075 h 1478781"/>
              <a:gd name="connsiteX60" fmla="*/ 4522023 w 5350277"/>
              <a:gd name="connsiteY60" fmla="*/ 628650 h 1478781"/>
              <a:gd name="connsiteX61" fmla="*/ 4550598 w 5350277"/>
              <a:gd name="connsiteY61" fmla="*/ 638175 h 1478781"/>
              <a:gd name="connsiteX62" fmla="*/ 4636323 w 5350277"/>
              <a:gd name="connsiteY62" fmla="*/ 695325 h 1478781"/>
              <a:gd name="connsiteX63" fmla="*/ 4664898 w 5350277"/>
              <a:gd name="connsiteY63" fmla="*/ 714375 h 1478781"/>
              <a:gd name="connsiteX64" fmla="*/ 4693473 w 5350277"/>
              <a:gd name="connsiteY64" fmla="*/ 733425 h 1478781"/>
              <a:gd name="connsiteX65" fmla="*/ 4779198 w 5350277"/>
              <a:gd name="connsiteY65" fmla="*/ 809625 h 1478781"/>
              <a:gd name="connsiteX66" fmla="*/ 4807773 w 5350277"/>
              <a:gd name="connsiteY66" fmla="*/ 819150 h 1478781"/>
              <a:gd name="connsiteX67" fmla="*/ 4864923 w 5350277"/>
              <a:gd name="connsiteY67" fmla="*/ 857250 h 1478781"/>
              <a:gd name="connsiteX68" fmla="*/ 4931598 w 5350277"/>
              <a:gd name="connsiteY68" fmla="*/ 876300 h 1478781"/>
              <a:gd name="connsiteX69" fmla="*/ 4960173 w 5350277"/>
              <a:gd name="connsiteY69" fmla="*/ 885825 h 1478781"/>
              <a:gd name="connsiteX70" fmla="*/ 5026848 w 5350277"/>
              <a:gd name="connsiteY70" fmla="*/ 904875 h 1478781"/>
              <a:gd name="connsiteX71" fmla="*/ 5084731 w 5350277"/>
              <a:gd name="connsiteY71" fmla="*/ 976679 h 1478781"/>
              <a:gd name="connsiteX72" fmla="*/ 5195366 w 5350277"/>
              <a:gd name="connsiteY72" fmla="*/ 1044819 h 1478781"/>
              <a:gd name="connsiteX73" fmla="*/ 5312604 w 5350277"/>
              <a:gd name="connsiteY73" fmla="*/ 1153072 h 1478781"/>
              <a:gd name="connsiteX74" fmla="*/ 5350277 w 5350277"/>
              <a:gd name="connsiteY74" fmla="*/ 1262757 h 1478781"/>
              <a:gd name="connsiteX75" fmla="*/ 4810217 w 5350277"/>
              <a:gd name="connsiteY75" fmla="*/ 1478781 h 1478781"/>
              <a:gd name="connsiteX76" fmla="*/ 561745 w 5350277"/>
              <a:gd name="connsiteY76" fmla="*/ 1478781 h 1478781"/>
              <a:gd name="connsiteX0" fmla="*/ 557553 w 5346085"/>
              <a:gd name="connsiteY0" fmla="*/ 1478781 h 1478781"/>
              <a:gd name="connsiteX1" fmla="*/ 37164 w 5346085"/>
              <a:gd name="connsiteY1" fmla="*/ 1425705 h 1478781"/>
              <a:gd name="connsiteX2" fmla="*/ 60367 w 5346085"/>
              <a:gd name="connsiteY2" fmla="*/ 1284643 h 1478781"/>
              <a:gd name="connsiteX3" fmla="*/ 175664 w 5346085"/>
              <a:gd name="connsiteY3" fmla="*/ 1164152 h 1478781"/>
              <a:gd name="connsiteX4" fmla="*/ 306529 w 5346085"/>
              <a:gd name="connsiteY4" fmla="*/ 1069088 h 1478781"/>
              <a:gd name="connsiteX5" fmla="*/ 464968 w 5346085"/>
              <a:gd name="connsiteY5" fmla="*/ 975288 h 1478781"/>
              <a:gd name="connsiteX6" fmla="*/ 632302 w 5346085"/>
              <a:gd name="connsiteY6" fmla="*/ 921133 h 1478781"/>
              <a:gd name="connsiteX7" fmla="*/ 740610 w 5346085"/>
              <a:gd name="connsiteY7" fmla="*/ 868479 h 1478781"/>
              <a:gd name="connsiteX8" fmla="*/ 843105 w 5346085"/>
              <a:gd name="connsiteY8" fmla="*/ 801802 h 1478781"/>
              <a:gd name="connsiteX9" fmla="*/ 918055 w 5346085"/>
              <a:gd name="connsiteY9" fmla="*/ 742140 h 1478781"/>
              <a:gd name="connsiteX10" fmla="*/ 865419 w 5346085"/>
              <a:gd name="connsiteY10" fmla="*/ 669418 h 1478781"/>
              <a:gd name="connsiteX11" fmla="*/ 932274 w 5346085"/>
              <a:gd name="connsiteY11" fmla="*/ 610235 h 1478781"/>
              <a:gd name="connsiteX12" fmla="*/ 1020680 w 5346085"/>
              <a:gd name="connsiteY12" fmla="*/ 562612 h 1478781"/>
              <a:gd name="connsiteX13" fmla="*/ 1121118 w 5346085"/>
              <a:gd name="connsiteY13" fmla="*/ 527509 h 1478781"/>
              <a:gd name="connsiteX14" fmla="*/ 1198973 w 5346085"/>
              <a:gd name="connsiteY14" fmla="*/ 489408 h 1478781"/>
              <a:gd name="connsiteX15" fmla="*/ 1276828 w 5346085"/>
              <a:gd name="connsiteY15" fmla="*/ 474372 h 1478781"/>
              <a:gd name="connsiteX16" fmla="*/ 1355888 w 5346085"/>
              <a:gd name="connsiteY16" fmla="*/ 439267 h 1478781"/>
              <a:gd name="connsiteX17" fmla="*/ 1470411 w 5346085"/>
              <a:gd name="connsiteY17" fmla="*/ 405666 h 1478781"/>
              <a:gd name="connsiteX18" fmla="*/ 1585562 w 5346085"/>
              <a:gd name="connsiteY18" fmla="*/ 376073 h 1478781"/>
              <a:gd name="connsiteX19" fmla="*/ 1666323 w 5346085"/>
              <a:gd name="connsiteY19" fmla="*/ 346480 h 1478781"/>
              <a:gd name="connsiteX20" fmla="*/ 1784558 w 5346085"/>
              <a:gd name="connsiteY20" fmla="*/ 311862 h 1478781"/>
              <a:gd name="connsiteX21" fmla="*/ 1939015 w 5346085"/>
              <a:gd name="connsiteY21" fmla="*/ 284785 h 1478781"/>
              <a:gd name="connsiteX22" fmla="*/ 2060156 w 5346085"/>
              <a:gd name="connsiteY22" fmla="*/ 216079 h 1478781"/>
              <a:gd name="connsiteX23" fmla="*/ 2155631 w 5346085"/>
              <a:gd name="connsiteY23" fmla="*/ 190500 h 1478781"/>
              <a:gd name="connsiteX24" fmla="*/ 2184206 w 5346085"/>
              <a:gd name="connsiteY24" fmla="*/ 171450 h 1478781"/>
              <a:gd name="connsiteX25" fmla="*/ 2253162 w 5346085"/>
              <a:gd name="connsiteY25" fmla="*/ 144373 h 1478781"/>
              <a:gd name="connsiteX26" fmla="*/ 2409720 w 5346085"/>
              <a:gd name="connsiteY26" fmla="*/ 114300 h 1478781"/>
              <a:gd name="connsiteX27" fmla="*/ 2669981 w 5346085"/>
              <a:gd name="connsiteY27" fmla="*/ 95250 h 1478781"/>
              <a:gd name="connsiteX28" fmla="*/ 2755706 w 5346085"/>
              <a:gd name="connsiteY28" fmla="*/ 66675 h 1478781"/>
              <a:gd name="connsiteX29" fmla="*/ 2784281 w 5346085"/>
              <a:gd name="connsiteY29" fmla="*/ 57150 h 1478781"/>
              <a:gd name="connsiteX30" fmla="*/ 2812856 w 5346085"/>
              <a:gd name="connsiteY30" fmla="*/ 38100 h 1478781"/>
              <a:gd name="connsiteX31" fmla="*/ 2870006 w 5346085"/>
              <a:gd name="connsiteY31" fmla="*/ 19050 h 1478781"/>
              <a:gd name="connsiteX32" fmla="*/ 2936681 w 5346085"/>
              <a:gd name="connsiteY32" fmla="*/ 0 h 1478781"/>
              <a:gd name="connsiteX33" fmla="*/ 3155756 w 5346085"/>
              <a:gd name="connsiteY33" fmla="*/ 9525 h 1478781"/>
              <a:gd name="connsiteX34" fmla="*/ 3212906 w 5346085"/>
              <a:gd name="connsiteY34" fmla="*/ 28575 h 1478781"/>
              <a:gd name="connsiteX35" fmla="*/ 3251006 w 5346085"/>
              <a:gd name="connsiteY35" fmla="*/ 38100 h 1478781"/>
              <a:gd name="connsiteX36" fmla="*/ 3308156 w 5346085"/>
              <a:gd name="connsiteY36" fmla="*/ 57150 h 1478781"/>
              <a:gd name="connsiteX37" fmla="*/ 3365306 w 5346085"/>
              <a:gd name="connsiteY37" fmla="*/ 76200 h 1478781"/>
              <a:gd name="connsiteX38" fmla="*/ 3393881 w 5346085"/>
              <a:gd name="connsiteY38" fmla="*/ 85725 h 1478781"/>
              <a:gd name="connsiteX39" fmla="*/ 3422456 w 5346085"/>
              <a:gd name="connsiteY39" fmla="*/ 95250 h 1478781"/>
              <a:gd name="connsiteX40" fmla="*/ 3536756 w 5346085"/>
              <a:gd name="connsiteY40" fmla="*/ 104775 h 1478781"/>
              <a:gd name="connsiteX41" fmla="*/ 3593906 w 5346085"/>
              <a:gd name="connsiteY41" fmla="*/ 133350 h 1478781"/>
              <a:gd name="connsiteX42" fmla="*/ 3622481 w 5346085"/>
              <a:gd name="connsiteY42" fmla="*/ 161925 h 1478781"/>
              <a:gd name="connsiteX43" fmla="*/ 3679631 w 5346085"/>
              <a:gd name="connsiteY43" fmla="*/ 200025 h 1478781"/>
              <a:gd name="connsiteX44" fmla="*/ 3708206 w 5346085"/>
              <a:gd name="connsiteY44" fmla="*/ 219075 h 1478781"/>
              <a:gd name="connsiteX45" fmla="*/ 3736781 w 5346085"/>
              <a:gd name="connsiteY45" fmla="*/ 247650 h 1478781"/>
              <a:gd name="connsiteX46" fmla="*/ 3793931 w 5346085"/>
              <a:gd name="connsiteY46" fmla="*/ 266700 h 1478781"/>
              <a:gd name="connsiteX47" fmla="*/ 3851081 w 5346085"/>
              <a:gd name="connsiteY47" fmla="*/ 295275 h 1478781"/>
              <a:gd name="connsiteX48" fmla="*/ 3879656 w 5346085"/>
              <a:gd name="connsiteY48" fmla="*/ 314325 h 1478781"/>
              <a:gd name="connsiteX49" fmla="*/ 3917756 w 5346085"/>
              <a:gd name="connsiteY49" fmla="*/ 323850 h 1478781"/>
              <a:gd name="connsiteX50" fmla="*/ 4060631 w 5346085"/>
              <a:gd name="connsiteY50" fmla="*/ 342900 h 1478781"/>
              <a:gd name="connsiteX51" fmla="*/ 4117781 w 5346085"/>
              <a:gd name="connsiteY51" fmla="*/ 361950 h 1478781"/>
              <a:gd name="connsiteX52" fmla="*/ 4146356 w 5346085"/>
              <a:gd name="connsiteY52" fmla="*/ 371475 h 1478781"/>
              <a:gd name="connsiteX53" fmla="*/ 4203506 w 5346085"/>
              <a:gd name="connsiteY53" fmla="*/ 419100 h 1478781"/>
              <a:gd name="connsiteX54" fmla="*/ 4260656 w 5346085"/>
              <a:gd name="connsiteY54" fmla="*/ 457200 h 1478781"/>
              <a:gd name="connsiteX55" fmla="*/ 4289231 w 5346085"/>
              <a:gd name="connsiteY55" fmla="*/ 476250 h 1478781"/>
              <a:gd name="connsiteX56" fmla="*/ 4346381 w 5346085"/>
              <a:gd name="connsiteY56" fmla="*/ 514350 h 1478781"/>
              <a:gd name="connsiteX57" fmla="*/ 4374956 w 5346085"/>
              <a:gd name="connsiteY57" fmla="*/ 533400 h 1478781"/>
              <a:gd name="connsiteX58" fmla="*/ 4403531 w 5346085"/>
              <a:gd name="connsiteY58" fmla="*/ 542925 h 1478781"/>
              <a:gd name="connsiteX59" fmla="*/ 4489256 w 5346085"/>
              <a:gd name="connsiteY59" fmla="*/ 600075 h 1478781"/>
              <a:gd name="connsiteX60" fmla="*/ 4517831 w 5346085"/>
              <a:gd name="connsiteY60" fmla="*/ 628650 h 1478781"/>
              <a:gd name="connsiteX61" fmla="*/ 4546406 w 5346085"/>
              <a:gd name="connsiteY61" fmla="*/ 638175 h 1478781"/>
              <a:gd name="connsiteX62" fmla="*/ 4632131 w 5346085"/>
              <a:gd name="connsiteY62" fmla="*/ 695325 h 1478781"/>
              <a:gd name="connsiteX63" fmla="*/ 4660706 w 5346085"/>
              <a:gd name="connsiteY63" fmla="*/ 714375 h 1478781"/>
              <a:gd name="connsiteX64" fmla="*/ 4689281 w 5346085"/>
              <a:gd name="connsiteY64" fmla="*/ 733425 h 1478781"/>
              <a:gd name="connsiteX65" fmla="*/ 4775006 w 5346085"/>
              <a:gd name="connsiteY65" fmla="*/ 809625 h 1478781"/>
              <a:gd name="connsiteX66" fmla="*/ 4803581 w 5346085"/>
              <a:gd name="connsiteY66" fmla="*/ 819150 h 1478781"/>
              <a:gd name="connsiteX67" fmla="*/ 4860731 w 5346085"/>
              <a:gd name="connsiteY67" fmla="*/ 857250 h 1478781"/>
              <a:gd name="connsiteX68" fmla="*/ 4927406 w 5346085"/>
              <a:gd name="connsiteY68" fmla="*/ 876300 h 1478781"/>
              <a:gd name="connsiteX69" fmla="*/ 4955981 w 5346085"/>
              <a:gd name="connsiteY69" fmla="*/ 885825 h 1478781"/>
              <a:gd name="connsiteX70" fmla="*/ 5022656 w 5346085"/>
              <a:gd name="connsiteY70" fmla="*/ 904875 h 1478781"/>
              <a:gd name="connsiteX71" fmla="*/ 5080539 w 5346085"/>
              <a:gd name="connsiteY71" fmla="*/ 976679 h 1478781"/>
              <a:gd name="connsiteX72" fmla="*/ 5191174 w 5346085"/>
              <a:gd name="connsiteY72" fmla="*/ 1044819 h 1478781"/>
              <a:gd name="connsiteX73" fmla="*/ 5308412 w 5346085"/>
              <a:gd name="connsiteY73" fmla="*/ 1153072 h 1478781"/>
              <a:gd name="connsiteX74" fmla="*/ 5346085 w 5346085"/>
              <a:gd name="connsiteY74" fmla="*/ 1262757 h 1478781"/>
              <a:gd name="connsiteX75" fmla="*/ 4806025 w 5346085"/>
              <a:gd name="connsiteY75" fmla="*/ 1478781 h 1478781"/>
              <a:gd name="connsiteX76" fmla="*/ 557553 w 5346085"/>
              <a:gd name="connsiteY76" fmla="*/ 1478781 h 1478781"/>
              <a:gd name="connsiteX0" fmla="*/ 570581 w 5359113"/>
              <a:gd name="connsiteY0" fmla="*/ 1478781 h 1478781"/>
              <a:gd name="connsiteX1" fmla="*/ 50192 w 5359113"/>
              <a:gd name="connsiteY1" fmla="*/ 1425705 h 1478781"/>
              <a:gd name="connsiteX2" fmla="*/ 73395 w 5359113"/>
              <a:gd name="connsiteY2" fmla="*/ 1284643 h 1478781"/>
              <a:gd name="connsiteX3" fmla="*/ 188692 w 5359113"/>
              <a:gd name="connsiteY3" fmla="*/ 1164152 h 1478781"/>
              <a:gd name="connsiteX4" fmla="*/ 319557 w 5359113"/>
              <a:gd name="connsiteY4" fmla="*/ 1069088 h 1478781"/>
              <a:gd name="connsiteX5" fmla="*/ 477996 w 5359113"/>
              <a:gd name="connsiteY5" fmla="*/ 975288 h 1478781"/>
              <a:gd name="connsiteX6" fmla="*/ 645330 w 5359113"/>
              <a:gd name="connsiteY6" fmla="*/ 921133 h 1478781"/>
              <a:gd name="connsiteX7" fmla="*/ 753638 w 5359113"/>
              <a:gd name="connsiteY7" fmla="*/ 868479 h 1478781"/>
              <a:gd name="connsiteX8" fmla="*/ 856133 w 5359113"/>
              <a:gd name="connsiteY8" fmla="*/ 801802 h 1478781"/>
              <a:gd name="connsiteX9" fmla="*/ 931083 w 5359113"/>
              <a:gd name="connsiteY9" fmla="*/ 742140 h 1478781"/>
              <a:gd name="connsiteX10" fmla="*/ 878447 w 5359113"/>
              <a:gd name="connsiteY10" fmla="*/ 669418 h 1478781"/>
              <a:gd name="connsiteX11" fmla="*/ 945302 w 5359113"/>
              <a:gd name="connsiteY11" fmla="*/ 610235 h 1478781"/>
              <a:gd name="connsiteX12" fmla="*/ 1033708 w 5359113"/>
              <a:gd name="connsiteY12" fmla="*/ 562612 h 1478781"/>
              <a:gd name="connsiteX13" fmla="*/ 1134146 w 5359113"/>
              <a:gd name="connsiteY13" fmla="*/ 527509 h 1478781"/>
              <a:gd name="connsiteX14" fmla="*/ 1212001 w 5359113"/>
              <a:gd name="connsiteY14" fmla="*/ 489408 h 1478781"/>
              <a:gd name="connsiteX15" fmla="*/ 1289856 w 5359113"/>
              <a:gd name="connsiteY15" fmla="*/ 474372 h 1478781"/>
              <a:gd name="connsiteX16" fmla="*/ 1368916 w 5359113"/>
              <a:gd name="connsiteY16" fmla="*/ 439267 h 1478781"/>
              <a:gd name="connsiteX17" fmla="*/ 1483439 w 5359113"/>
              <a:gd name="connsiteY17" fmla="*/ 405666 h 1478781"/>
              <a:gd name="connsiteX18" fmla="*/ 1598590 w 5359113"/>
              <a:gd name="connsiteY18" fmla="*/ 376073 h 1478781"/>
              <a:gd name="connsiteX19" fmla="*/ 1679351 w 5359113"/>
              <a:gd name="connsiteY19" fmla="*/ 346480 h 1478781"/>
              <a:gd name="connsiteX20" fmla="*/ 1797586 w 5359113"/>
              <a:gd name="connsiteY20" fmla="*/ 311862 h 1478781"/>
              <a:gd name="connsiteX21" fmla="*/ 1952043 w 5359113"/>
              <a:gd name="connsiteY21" fmla="*/ 284785 h 1478781"/>
              <a:gd name="connsiteX22" fmla="*/ 2073184 w 5359113"/>
              <a:gd name="connsiteY22" fmla="*/ 216079 h 1478781"/>
              <a:gd name="connsiteX23" fmla="*/ 2168659 w 5359113"/>
              <a:gd name="connsiteY23" fmla="*/ 190500 h 1478781"/>
              <a:gd name="connsiteX24" fmla="*/ 2197234 w 5359113"/>
              <a:gd name="connsiteY24" fmla="*/ 171450 h 1478781"/>
              <a:gd name="connsiteX25" fmla="*/ 2266190 w 5359113"/>
              <a:gd name="connsiteY25" fmla="*/ 144373 h 1478781"/>
              <a:gd name="connsiteX26" fmla="*/ 2422748 w 5359113"/>
              <a:gd name="connsiteY26" fmla="*/ 114300 h 1478781"/>
              <a:gd name="connsiteX27" fmla="*/ 2683009 w 5359113"/>
              <a:gd name="connsiteY27" fmla="*/ 95250 h 1478781"/>
              <a:gd name="connsiteX28" fmla="*/ 2768734 w 5359113"/>
              <a:gd name="connsiteY28" fmla="*/ 66675 h 1478781"/>
              <a:gd name="connsiteX29" fmla="*/ 2797309 w 5359113"/>
              <a:gd name="connsiteY29" fmla="*/ 57150 h 1478781"/>
              <a:gd name="connsiteX30" fmla="*/ 2825884 w 5359113"/>
              <a:gd name="connsiteY30" fmla="*/ 38100 h 1478781"/>
              <a:gd name="connsiteX31" fmla="*/ 2883034 w 5359113"/>
              <a:gd name="connsiteY31" fmla="*/ 19050 h 1478781"/>
              <a:gd name="connsiteX32" fmla="*/ 2949709 w 5359113"/>
              <a:gd name="connsiteY32" fmla="*/ 0 h 1478781"/>
              <a:gd name="connsiteX33" fmla="*/ 3168784 w 5359113"/>
              <a:gd name="connsiteY33" fmla="*/ 9525 h 1478781"/>
              <a:gd name="connsiteX34" fmla="*/ 3225934 w 5359113"/>
              <a:gd name="connsiteY34" fmla="*/ 28575 h 1478781"/>
              <a:gd name="connsiteX35" fmla="*/ 3264034 w 5359113"/>
              <a:gd name="connsiteY35" fmla="*/ 38100 h 1478781"/>
              <a:gd name="connsiteX36" fmla="*/ 3321184 w 5359113"/>
              <a:gd name="connsiteY36" fmla="*/ 57150 h 1478781"/>
              <a:gd name="connsiteX37" fmla="*/ 3378334 w 5359113"/>
              <a:gd name="connsiteY37" fmla="*/ 76200 h 1478781"/>
              <a:gd name="connsiteX38" fmla="*/ 3406909 w 5359113"/>
              <a:gd name="connsiteY38" fmla="*/ 85725 h 1478781"/>
              <a:gd name="connsiteX39" fmla="*/ 3435484 w 5359113"/>
              <a:gd name="connsiteY39" fmla="*/ 95250 h 1478781"/>
              <a:gd name="connsiteX40" fmla="*/ 3549784 w 5359113"/>
              <a:gd name="connsiteY40" fmla="*/ 104775 h 1478781"/>
              <a:gd name="connsiteX41" fmla="*/ 3606934 w 5359113"/>
              <a:gd name="connsiteY41" fmla="*/ 133350 h 1478781"/>
              <a:gd name="connsiteX42" fmla="*/ 3635509 w 5359113"/>
              <a:gd name="connsiteY42" fmla="*/ 161925 h 1478781"/>
              <a:gd name="connsiteX43" fmla="*/ 3692659 w 5359113"/>
              <a:gd name="connsiteY43" fmla="*/ 200025 h 1478781"/>
              <a:gd name="connsiteX44" fmla="*/ 3721234 w 5359113"/>
              <a:gd name="connsiteY44" fmla="*/ 219075 h 1478781"/>
              <a:gd name="connsiteX45" fmla="*/ 3749809 w 5359113"/>
              <a:gd name="connsiteY45" fmla="*/ 247650 h 1478781"/>
              <a:gd name="connsiteX46" fmla="*/ 3806959 w 5359113"/>
              <a:gd name="connsiteY46" fmla="*/ 266700 h 1478781"/>
              <a:gd name="connsiteX47" fmla="*/ 3864109 w 5359113"/>
              <a:gd name="connsiteY47" fmla="*/ 295275 h 1478781"/>
              <a:gd name="connsiteX48" fmla="*/ 3892684 w 5359113"/>
              <a:gd name="connsiteY48" fmla="*/ 314325 h 1478781"/>
              <a:gd name="connsiteX49" fmla="*/ 3930784 w 5359113"/>
              <a:gd name="connsiteY49" fmla="*/ 323850 h 1478781"/>
              <a:gd name="connsiteX50" fmla="*/ 4073659 w 5359113"/>
              <a:gd name="connsiteY50" fmla="*/ 342900 h 1478781"/>
              <a:gd name="connsiteX51" fmla="*/ 4130809 w 5359113"/>
              <a:gd name="connsiteY51" fmla="*/ 361950 h 1478781"/>
              <a:gd name="connsiteX52" fmla="*/ 4159384 w 5359113"/>
              <a:gd name="connsiteY52" fmla="*/ 371475 h 1478781"/>
              <a:gd name="connsiteX53" fmla="*/ 4216534 w 5359113"/>
              <a:gd name="connsiteY53" fmla="*/ 419100 h 1478781"/>
              <a:gd name="connsiteX54" fmla="*/ 4273684 w 5359113"/>
              <a:gd name="connsiteY54" fmla="*/ 457200 h 1478781"/>
              <a:gd name="connsiteX55" fmla="*/ 4302259 w 5359113"/>
              <a:gd name="connsiteY55" fmla="*/ 476250 h 1478781"/>
              <a:gd name="connsiteX56" fmla="*/ 4359409 w 5359113"/>
              <a:gd name="connsiteY56" fmla="*/ 514350 h 1478781"/>
              <a:gd name="connsiteX57" fmla="*/ 4387984 w 5359113"/>
              <a:gd name="connsiteY57" fmla="*/ 533400 h 1478781"/>
              <a:gd name="connsiteX58" fmla="*/ 4416559 w 5359113"/>
              <a:gd name="connsiteY58" fmla="*/ 542925 h 1478781"/>
              <a:gd name="connsiteX59" fmla="*/ 4502284 w 5359113"/>
              <a:gd name="connsiteY59" fmla="*/ 600075 h 1478781"/>
              <a:gd name="connsiteX60" fmla="*/ 4530859 w 5359113"/>
              <a:gd name="connsiteY60" fmla="*/ 628650 h 1478781"/>
              <a:gd name="connsiteX61" fmla="*/ 4559434 w 5359113"/>
              <a:gd name="connsiteY61" fmla="*/ 638175 h 1478781"/>
              <a:gd name="connsiteX62" fmla="*/ 4645159 w 5359113"/>
              <a:gd name="connsiteY62" fmla="*/ 695325 h 1478781"/>
              <a:gd name="connsiteX63" fmla="*/ 4673734 w 5359113"/>
              <a:gd name="connsiteY63" fmla="*/ 714375 h 1478781"/>
              <a:gd name="connsiteX64" fmla="*/ 4702309 w 5359113"/>
              <a:gd name="connsiteY64" fmla="*/ 733425 h 1478781"/>
              <a:gd name="connsiteX65" fmla="*/ 4788034 w 5359113"/>
              <a:gd name="connsiteY65" fmla="*/ 809625 h 1478781"/>
              <a:gd name="connsiteX66" fmla="*/ 4816609 w 5359113"/>
              <a:gd name="connsiteY66" fmla="*/ 819150 h 1478781"/>
              <a:gd name="connsiteX67" fmla="*/ 4873759 w 5359113"/>
              <a:gd name="connsiteY67" fmla="*/ 857250 h 1478781"/>
              <a:gd name="connsiteX68" fmla="*/ 4940434 w 5359113"/>
              <a:gd name="connsiteY68" fmla="*/ 876300 h 1478781"/>
              <a:gd name="connsiteX69" fmla="*/ 4969009 w 5359113"/>
              <a:gd name="connsiteY69" fmla="*/ 885825 h 1478781"/>
              <a:gd name="connsiteX70" fmla="*/ 5035684 w 5359113"/>
              <a:gd name="connsiteY70" fmla="*/ 904875 h 1478781"/>
              <a:gd name="connsiteX71" fmla="*/ 5093567 w 5359113"/>
              <a:gd name="connsiteY71" fmla="*/ 976679 h 1478781"/>
              <a:gd name="connsiteX72" fmla="*/ 5204202 w 5359113"/>
              <a:gd name="connsiteY72" fmla="*/ 1044819 h 1478781"/>
              <a:gd name="connsiteX73" fmla="*/ 5321440 w 5359113"/>
              <a:gd name="connsiteY73" fmla="*/ 1153072 h 1478781"/>
              <a:gd name="connsiteX74" fmla="*/ 5359113 w 5359113"/>
              <a:gd name="connsiteY74" fmla="*/ 1262757 h 1478781"/>
              <a:gd name="connsiteX75" fmla="*/ 4819053 w 5359113"/>
              <a:gd name="connsiteY75" fmla="*/ 1478781 h 1478781"/>
              <a:gd name="connsiteX76" fmla="*/ 570581 w 5359113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309112 w 5348668"/>
              <a:gd name="connsiteY4" fmla="*/ 1069088 h 1478781"/>
              <a:gd name="connsiteX5" fmla="*/ 467551 w 5348668"/>
              <a:gd name="connsiteY5" fmla="*/ 975288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411427 w 5348668"/>
              <a:gd name="connsiteY4" fmla="*/ 1101194 h 1478781"/>
              <a:gd name="connsiteX5" fmla="*/ 467551 w 5348668"/>
              <a:gd name="connsiteY5" fmla="*/ 975288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411427 w 5348668"/>
              <a:gd name="connsiteY4" fmla="*/ 1101194 h 1478781"/>
              <a:gd name="connsiteX5" fmla="*/ 538385 w 5348668"/>
              <a:gd name="connsiteY5" fmla="*/ 1007394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864147 w 5344813"/>
              <a:gd name="connsiteY10" fmla="*/ 669418 h 1478781"/>
              <a:gd name="connsiteX11" fmla="*/ 931002 w 5344813"/>
              <a:gd name="connsiteY11" fmla="*/ 610235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931002 w 5344813"/>
              <a:gd name="connsiteY11" fmla="*/ 610235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237053 w 5344813"/>
              <a:gd name="connsiteY14" fmla="*/ 537566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237053 w 5344813"/>
              <a:gd name="connsiteY14" fmla="*/ 537566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119846 w 5344813"/>
              <a:gd name="connsiteY12" fmla="*/ 527509 h 1478781"/>
              <a:gd name="connsiteX13" fmla="*/ 1237053 w 5344813"/>
              <a:gd name="connsiteY13" fmla="*/ 537566 h 1478781"/>
              <a:gd name="connsiteX14" fmla="*/ 1291297 w 5344813"/>
              <a:gd name="connsiteY14" fmla="*/ 514504 h 1478781"/>
              <a:gd name="connsiteX15" fmla="*/ 1370357 w 5344813"/>
              <a:gd name="connsiteY15" fmla="*/ 463346 h 1478781"/>
              <a:gd name="connsiteX16" fmla="*/ 1465203 w 5344813"/>
              <a:gd name="connsiteY16" fmla="*/ 461852 h 1478781"/>
              <a:gd name="connsiteX17" fmla="*/ 1552808 w 5344813"/>
              <a:gd name="connsiteY17" fmla="*/ 432259 h 1478781"/>
              <a:gd name="connsiteX18" fmla="*/ 1653246 w 5344813"/>
              <a:gd name="connsiteY18" fmla="*/ 410691 h 1478781"/>
              <a:gd name="connsiteX19" fmla="*/ 1799027 w 5344813"/>
              <a:gd name="connsiteY19" fmla="*/ 351994 h 1478781"/>
              <a:gd name="connsiteX20" fmla="*/ 1937743 w 5344813"/>
              <a:gd name="connsiteY20" fmla="*/ 284785 h 1478781"/>
              <a:gd name="connsiteX21" fmla="*/ 2058884 w 5344813"/>
              <a:gd name="connsiteY21" fmla="*/ 216079 h 1478781"/>
              <a:gd name="connsiteX22" fmla="*/ 2154359 w 5344813"/>
              <a:gd name="connsiteY22" fmla="*/ 190500 h 1478781"/>
              <a:gd name="connsiteX23" fmla="*/ 2182934 w 5344813"/>
              <a:gd name="connsiteY23" fmla="*/ 171450 h 1478781"/>
              <a:gd name="connsiteX24" fmla="*/ 2251890 w 5344813"/>
              <a:gd name="connsiteY24" fmla="*/ 144373 h 1478781"/>
              <a:gd name="connsiteX25" fmla="*/ 2408448 w 5344813"/>
              <a:gd name="connsiteY25" fmla="*/ 114300 h 1478781"/>
              <a:gd name="connsiteX26" fmla="*/ 2668709 w 5344813"/>
              <a:gd name="connsiteY26" fmla="*/ 95250 h 1478781"/>
              <a:gd name="connsiteX27" fmla="*/ 2754434 w 5344813"/>
              <a:gd name="connsiteY27" fmla="*/ 66675 h 1478781"/>
              <a:gd name="connsiteX28" fmla="*/ 2783009 w 5344813"/>
              <a:gd name="connsiteY28" fmla="*/ 57150 h 1478781"/>
              <a:gd name="connsiteX29" fmla="*/ 2811584 w 5344813"/>
              <a:gd name="connsiteY29" fmla="*/ 38100 h 1478781"/>
              <a:gd name="connsiteX30" fmla="*/ 2868734 w 5344813"/>
              <a:gd name="connsiteY30" fmla="*/ 19050 h 1478781"/>
              <a:gd name="connsiteX31" fmla="*/ 2935409 w 5344813"/>
              <a:gd name="connsiteY31" fmla="*/ 0 h 1478781"/>
              <a:gd name="connsiteX32" fmla="*/ 3154484 w 5344813"/>
              <a:gd name="connsiteY32" fmla="*/ 9525 h 1478781"/>
              <a:gd name="connsiteX33" fmla="*/ 3211634 w 5344813"/>
              <a:gd name="connsiteY33" fmla="*/ 28575 h 1478781"/>
              <a:gd name="connsiteX34" fmla="*/ 3249734 w 5344813"/>
              <a:gd name="connsiteY34" fmla="*/ 38100 h 1478781"/>
              <a:gd name="connsiteX35" fmla="*/ 3306884 w 5344813"/>
              <a:gd name="connsiteY35" fmla="*/ 57150 h 1478781"/>
              <a:gd name="connsiteX36" fmla="*/ 3364034 w 5344813"/>
              <a:gd name="connsiteY36" fmla="*/ 76200 h 1478781"/>
              <a:gd name="connsiteX37" fmla="*/ 3392609 w 5344813"/>
              <a:gd name="connsiteY37" fmla="*/ 85725 h 1478781"/>
              <a:gd name="connsiteX38" fmla="*/ 3421184 w 5344813"/>
              <a:gd name="connsiteY38" fmla="*/ 95250 h 1478781"/>
              <a:gd name="connsiteX39" fmla="*/ 3535484 w 5344813"/>
              <a:gd name="connsiteY39" fmla="*/ 104775 h 1478781"/>
              <a:gd name="connsiteX40" fmla="*/ 3592634 w 5344813"/>
              <a:gd name="connsiteY40" fmla="*/ 133350 h 1478781"/>
              <a:gd name="connsiteX41" fmla="*/ 3621209 w 5344813"/>
              <a:gd name="connsiteY41" fmla="*/ 161925 h 1478781"/>
              <a:gd name="connsiteX42" fmla="*/ 3678359 w 5344813"/>
              <a:gd name="connsiteY42" fmla="*/ 200025 h 1478781"/>
              <a:gd name="connsiteX43" fmla="*/ 3706934 w 5344813"/>
              <a:gd name="connsiteY43" fmla="*/ 219075 h 1478781"/>
              <a:gd name="connsiteX44" fmla="*/ 3735509 w 5344813"/>
              <a:gd name="connsiteY44" fmla="*/ 247650 h 1478781"/>
              <a:gd name="connsiteX45" fmla="*/ 3792659 w 5344813"/>
              <a:gd name="connsiteY45" fmla="*/ 266700 h 1478781"/>
              <a:gd name="connsiteX46" fmla="*/ 3849809 w 5344813"/>
              <a:gd name="connsiteY46" fmla="*/ 295275 h 1478781"/>
              <a:gd name="connsiteX47" fmla="*/ 3878384 w 5344813"/>
              <a:gd name="connsiteY47" fmla="*/ 314325 h 1478781"/>
              <a:gd name="connsiteX48" fmla="*/ 3916484 w 5344813"/>
              <a:gd name="connsiteY48" fmla="*/ 323850 h 1478781"/>
              <a:gd name="connsiteX49" fmla="*/ 4059359 w 5344813"/>
              <a:gd name="connsiteY49" fmla="*/ 342900 h 1478781"/>
              <a:gd name="connsiteX50" fmla="*/ 4116509 w 5344813"/>
              <a:gd name="connsiteY50" fmla="*/ 361950 h 1478781"/>
              <a:gd name="connsiteX51" fmla="*/ 4145084 w 5344813"/>
              <a:gd name="connsiteY51" fmla="*/ 371475 h 1478781"/>
              <a:gd name="connsiteX52" fmla="*/ 4202234 w 5344813"/>
              <a:gd name="connsiteY52" fmla="*/ 419100 h 1478781"/>
              <a:gd name="connsiteX53" fmla="*/ 4259384 w 5344813"/>
              <a:gd name="connsiteY53" fmla="*/ 457200 h 1478781"/>
              <a:gd name="connsiteX54" fmla="*/ 4287959 w 5344813"/>
              <a:gd name="connsiteY54" fmla="*/ 476250 h 1478781"/>
              <a:gd name="connsiteX55" fmla="*/ 4345109 w 5344813"/>
              <a:gd name="connsiteY55" fmla="*/ 514350 h 1478781"/>
              <a:gd name="connsiteX56" fmla="*/ 4373684 w 5344813"/>
              <a:gd name="connsiteY56" fmla="*/ 533400 h 1478781"/>
              <a:gd name="connsiteX57" fmla="*/ 4402259 w 5344813"/>
              <a:gd name="connsiteY57" fmla="*/ 542925 h 1478781"/>
              <a:gd name="connsiteX58" fmla="*/ 4487984 w 5344813"/>
              <a:gd name="connsiteY58" fmla="*/ 600075 h 1478781"/>
              <a:gd name="connsiteX59" fmla="*/ 4516559 w 5344813"/>
              <a:gd name="connsiteY59" fmla="*/ 628650 h 1478781"/>
              <a:gd name="connsiteX60" fmla="*/ 4545134 w 5344813"/>
              <a:gd name="connsiteY60" fmla="*/ 638175 h 1478781"/>
              <a:gd name="connsiteX61" fmla="*/ 4630859 w 5344813"/>
              <a:gd name="connsiteY61" fmla="*/ 695325 h 1478781"/>
              <a:gd name="connsiteX62" fmla="*/ 4659434 w 5344813"/>
              <a:gd name="connsiteY62" fmla="*/ 714375 h 1478781"/>
              <a:gd name="connsiteX63" fmla="*/ 4688009 w 5344813"/>
              <a:gd name="connsiteY63" fmla="*/ 733425 h 1478781"/>
              <a:gd name="connsiteX64" fmla="*/ 4773734 w 5344813"/>
              <a:gd name="connsiteY64" fmla="*/ 809625 h 1478781"/>
              <a:gd name="connsiteX65" fmla="*/ 4802309 w 5344813"/>
              <a:gd name="connsiteY65" fmla="*/ 819150 h 1478781"/>
              <a:gd name="connsiteX66" fmla="*/ 4859459 w 5344813"/>
              <a:gd name="connsiteY66" fmla="*/ 857250 h 1478781"/>
              <a:gd name="connsiteX67" fmla="*/ 4926134 w 5344813"/>
              <a:gd name="connsiteY67" fmla="*/ 876300 h 1478781"/>
              <a:gd name="connsiteX68" fmla="*/ 4954709 w 5344813"/>
              <a:gd name="connsiteY68" fmla="*/ 885825 h 1478781"/>
              <a:gd name="connsiteX69" fmla="*/ 5021384 w 5344813"/>
              <a:gd name="connsiteY69" fmla="*/ 904875 h 1478781"/>
              <a:gd name="connsiteX70" fmla="*/ 5079267 w 5344813"/>
              <a:gd name="connsiteY70" fmla="*/ 976679 h 1478781"/>
              <a:gd name="connsiteX71" fmla="*/ 5189902 w 5344813"/>
              <a:gd name="connsiteY71" fmla="*/ 1044819 h 1478781"/>
              <a:gd name="connsiteX72" fmla="*/ 5307140 w 5344813"/>
              <a:gd name="connsiteY72" fmla="*/ 1153072 h 1478781"/>
              <a:gd name="connsiteX73" fmla="*/ 5344813 w 5344813"/>
              <a:gd name="connsiteY73" fmla="*/ 1262757 h 1478781"/>
              <a:gd name="connsiteX74" fmla="*/ 4804753 w 5344813"/>
              <a:gd name="connsiteY74" fmla="*/ 1478781 h 1478781"/>
              <a:gd name="connsiteX75" fmla="*/ 556281 w 5344813"/>
              <a:gd name="connsiteY75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37053 w 5344813"/>
              <a:gd name="connsiteY12" fmla="*/ 537566 h 1478781"/>
              <a:gd name="connsiteX13" fmla="*/ 1291297 w 5344813"/>
              <a:gd name="connsiteY13" fmla="*/ 514504 h 1478781"/>
              <a:gd name="connsiteX14" fmla="*/ 1370357 w 5344813"/>
              <a:gd name="connsiteY14" fmla="*/ 463346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37053 w 5344813"/>
              <a:gd name="connsiteY12" fmla="*/ 537566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9139 w 5344813"/>
              <a:gd name="connsiteY15" fmla="*/ 441787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04152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9139 w 5344813"/>
              <a:gd name="connsiteY15" fmla="*/ 441787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80414 w 5368946"/>
              <a:gd name="connsiteY0" fmla="*/ 1478781 h 1478781"/>
              <a:gd name="connsiteX1" fmla="*/ 60025 w 5368946"/>
              <a:gd name="connsiteY1" fmla="*/ 1425705 h 1478781"/>
              <a:gd name="connsiteX2" fmla="*/ 30376 w 5368946"/>
              <a:gd name="connsiteY2" fmla="*/ 1305175 h 1478781"/>
              <a:gd name="connsiteX3" fmla="*/ 269359 w 5368946"/>
              <a:gd name="connsiteY3" fmla="*/ 1192245 h 1478781"/>
              <a:gd name="connsiteX4" fmla="*/ 431705 w 5368946"/>
              <a:gd name="connsiteY4" fmla="*/ 1101194 h 1478781"/>
              <a:gd name="connsiteX5" fmla="*/ 558663 w 5368946"/>
              <a:gd name="connsiteY5" fmla="*/ 1007394 h 1478781"/>
              <a:gd name="connsiteX6" fmla="*/ 655163 w 5368946"/>
              <a:gd name="connsiteY6" fmla="*/ 921133 h 1478781"/>
              <a:gd name="connsiteX7" fmla="*/ 763471 w 5368946"/>
              <a:gd name="connsiteY7" fmla="*/ 868479 h 1478781"/>
              <a:gd name="connsiteX8" fmla="*/ 865966 w 5368946"/>
              <a:gd name="connsiteY8" fmla="*/ 801802 h 1478781"/>
              <a:gd name="connsiteX9" fmla="*/ 940916 w 5368946"/>
              <a:gd name="connsiteY9" fmla="*/ 742140 h 1478781"/>
              <a:gd name="connsiteX10" fmla="*/ 1033882 w 5368946"/>
              <a:gd name="connsiteY10" fmla="*/ 701524 h 1478781"/>
              <a:gd name="connsiteX11" fmla="*/ 1128285 w 5368946"/>
              <a:gd name="connsiteY11" fmla="*/ 618261 h 1478781"/>
              <a:gd name="connsiteX12" fmla="*/ 1245445 w 5368946"/>
              <a:gd name="connsiteY12" fmla="*/ 545593 h 1478781"/>
              <a:gd name="connsiteX13" fmla="*/ 1315430 w 5368946"/>
              <a:gd name="connsiteY13" fmla="*/ 514504 h 1478781"/>
              <a:gd name="connsiteX14" fmla="*/ 1394490 w 5368946"/>
              <a:gd name="connsiteY14" fmla="*/ 479399 h 1478781"/>
              <a:gd name="connsiteX15" fmla="*/ 1493272 w 5368946"/>
              <a:gd name="connsiteY15" fmla="*/ 441787 h 1478781"/>
              <a:gd name="connsiteX16" fmla="*/ 1576941 w 5368946"/>
              <a:gd name="connsiteY16" fmla="*/ 432259 h 1478781"/>
              <a:gd name="connsiteX17" fmla="*/ 1677379 w 5368946"/>
              <a:gd name="connsiteY17" fmla="*/ 410691 h 1478781"/>
              <a:gd name="connsiteX18" fmla="*/ 1823160 w 5368946"/>
              <a:gd name="connsiteY18" fmla="*/ 351994 h 1478781"/>
              <a:gd name="connsiteX19" fmla="*/ 1961876 w 5368946"/>
              <a:gd name="connsiteY19" fmla="*/ 284785 h 1478781"/>
              <a:gd name="connsiteX20" fmla="*/ 2083017 w 5368946"/>
              <a:gd name="connsiteY20" fmla="*/ 216079 h 1478781"/>
              <a:gd name="connsiteX21" fmla="*/ 2178492 w 5368946"/>
              <a:gd name="connsiteY21" fmla="*/ 190500 h 1478781"/>
              <a:gd name="connsiteX22" fmla="*/ 2207067 w 5368946"/>
              <a:gd name="connsiteY22" fmla="*/ 171450 h 1478781"/>
              <a:gd name="connsiteX23" fmla="*/ 2276023 w 5368946"/>
              <a:gd name="connsiteY23" fmla="*/ 144373 h 1478781"/>
              <a:gd name="connsiteX24" fmla="*/ 2432581 w 5368946"/>
              <a:gd name="connsiteY24" fmla="*/ 114300 h 1478781"/>
              <a:gd name="connsiteX25" fmla="*/ 2692842 w 5368946"/>
              <a:gd name="connsiteY25" fmla="*/ 95250 h 1478781"/>
              <a:gd name="connsiteX26" fmla="*/ 2778567 w 5368946"/>
              <a:gd name="connsiteY26" fmla="*/ 66675 h 1478781"/>
              <a:gd name="connsiteX27" fmla="*/ 2807142 w 5368946"/>
              <a:gd name="connsiteY27" fmla="*/ 57150 h 1478781"/>
              <a:gd name="connsiteX28" fmla="*/ 2835717 w 5368946"/>
              <a:gd name="connsiteY28" fmla="*/ 38100 h 1478781"/>
              <a:gd name="connsiteX29" fmla="*/ 2892867 w 5368946"/>
              <a:gd name="connsiteY29" fmla="*/ 19050 h 1478781"/>
              <a:gd name="connsiteX30" fmla="*/ 2959542 w 5368946"/>
              <a:gd name="connsiteY30" fmla="*/ 0 h 1478781"/>
              <a:gd name="connsiteX31" fmla="*/ 3178617 w 5368946"/>
              <a:gd name="connsiteY31" fmla="*/ 9525 h 1478781"/>
              <a:gd name="connsiteX32" fmla="*/ 3235767 w 5368946"/>
              <a:gd name="connsiteY32" fmla="*/ 28575 h 1478781"/>
              <a:gd name="connsiteX33" fmla="*/ 3273867 w 5368946"/>
              <a:gd name="connsiteY33" fmla="*/ 38100 h 1478781"/>
              <a:gd name="connsiteX34" fmla="*/ 3331017 w 5368946"/>
              <a:gd name="connsiteY34" fmla="*/ 57150 h 1478781"/>
              <a:gd name="connsiteX35" fmla="*/ 3388167 w 5368946"/>
              <a:gd name="connsiteY35" fmla="*/ 76200 h 1478781"/>
              <a:gd name="connsiteX36" fmla="*/ 3416742 w 5368946"/>
              <a:gd name="connsiteY36" fmla="*/ 85725 h 1478781"/>
              <a:gd name="connsiteX37" fmla="*/ 3445317 w 5368946"/>
              <a:gd name="connsiteY37" fmla="*/ 95250 h 1478781"/>
              <a:gd name="connsiteX38" fmla="*/ 3559617 w 5368946"/>
              <a:gd name="connsiteY38" fmla="*/ 104775 h 1478781"/>
              <a:gd name="connsiteX39" fmla="*/ 3616767 w 5368946"/>
              <a:gd name="connsiteY39" fmla="*/ 133350 h 1478781"/>
              <a:gd name="connsiteX40" fmla="*/ 3645342 w 5368946"/>
              <a:gd name="connsiteY40" fmla="*/ 161925 h 1478781"/>
              <a:gd name="connsiteX41" fmla="*/ 3702492 w 5368946"/>
              <a:gd name="connsiteY41" fmla="*/ 200025 h 1478781"/>
              <a:gd name="connsiteX42" fmla="*/ 3731067 w 5368946"/>
              <a:gd name="connsiteY42" fmla="*/ 219075 h 1478781"/>
              <a:gd name="connsiteX43" fmla="*/ 3759642 w 5368946"/>
              <a:gd name="connsiteY43" fmla="*/ 247650 h 1478781"/>
              <a:gd name="connsiteX44" fmla="*/ 3816792 w 5368946"/>
              <a:gd name="connsiteY44" fmla="*/ 266700 h 1478781"/>
              <a:gd name="connsiteX45" fmla="*/ 3873942 w 5368946"/>
              <a:gd name="connsiteY45" fmla="*/ 295275 h 1478781"/>
              <a:gd name="connsiteX46" fmla="*/ 3902517 w 5368946"/>
              <a:gd name="connsiteY46" fmla="*/ 314325 h 1478781"/>
              <a:gd name="connsiteX47" fmla="*/ 3940617 w 5368946"/>
              <a:gd name="connsiteY47" fmla="*/ 323850 h 1478781"/>
              <a:gd name="connsiteX48" fmla="*/ 4083492 w 5368946"/>
              <a:gd name="connsiteY48" fmla="*/ 342900 h 1478781"/>
              <a:gd name="connsiteX49" fmla="*/ 4140642 w 5368946"/>
              <a:gd name="connsiteY49" fmla="*/ 361950 h 1478781"/>
              <a:gd name="connsiteX50" fmla="*/ 4169217 w 5368946"/>
              <a:gd name="connsiteY50" fmla="*/ 371475 h 1478781"/>
              <a:gd name="connsiteX51" fmla="*/ 4226367 w 5368946"/>
              <a:gd name="connsiteY51" fmla="*/ 419100 h 1478781"/>
              <a:gd name="connsiteX52" fmla="*/ 4283517 w 5368946"/>
              <a:gd name="connsiteY52" fmla="*/ 457200 h 1478781"/>
              <a:gd name="connsiteX53" fmla="*/ 4312092 w 5368946"/>
              <a:gd name="connsiteY53" fmla="*/ 476250 h 1478781"/>
              <a:gd name="connsiteX54" fmla="*/ 4369242 w 5368946"/>
              <a:gd name="connsiteY54" fmla="*/ 514350 h 1478781"/>
              <a:gd name="connsiteX55" fmla="*/ 4397817 w 5368946"/>
              <a:gd name="connsiteY55" fmla="*/ 533400 h 1478781"/>
              <a:gd name="connsiteX56" fmla="*/ 4426392 w 5368946"/>
              <a:gd name="connsiteY56" fmla="*/ 542925 h 1478781"/>
              <a:gd name="connsiteX57" fmla="*/ 4512117 w 5368946"/>
              <a:gd name="connsiteY57" fmla="*/ 600075 h 1478781"/>
              <a:gd name="connsiteX58" fmla="*/ 4540692 w 5368946"/>
              <a:gd name="connsiteY58" fmla="*/ 628650 h 1478781"/>
              <a:gd name="connsiteX59" fmla="*/ 4569267 w 5368946"/>
              <a:gd name="connsiteY59" fmla="*/ 638175 h 1478781"/>
              <a:gd name="connsiteX60" fmla="*/ 4654992 w 5368946"/>
              <a:gd name="connsiteY60" fmla="*/ 695325 h 1478781"/>
              <a:gd name="connsiteX61" fmla="*/ 4683567 w 5368946"/>
              <a:gd name="connsiteY61" fmla="*/ 714375 h 1478781"/>
              <a:gd name="connsiteX62" fmla="*/ 4712142 w 5368946"/>
              <a:gd name="connsiteY62" fmla="*/ 733425 h 1478781"/>
              <a:gd name="connsiteX63" fmla="*/ 4797867 w 5368946"/>
              <a:gd name="connsiteY63" fmla="*/ 809625 h 1478781"/>
              <a:gd name="connsiteX64" fmla="*/ 4826442 w 5368946"/>
              <a:gd name="connsiteY64" fmla="*/ 819150 h 1478781"/>
              <a:gd name="connsiteX65" fmla="*/ 4883592 w 5368946"/>
              <a:gd name="connsiteY65" fmla="*/ 857250 h 1478781"/>
              <a:gd name="connsiteX66" fmla="*/ 4950267 w 5368946"/>
              <a:gd name="connsiteY66" fmla="*/ 876300 h 1478781"/>
              <a:gd name="connsiteX67" fmla="*/ 4978842 w 5368946"/>
              <a:gd name="connsiteY67" fmla="*/ 885825 h 1478781"/>
              <a:gd name="connsiteX68" fmla="*/ 5045517 w 5368946"/>
              <a:gd name="connsiteY68" fmla="*/ 904875 h 1478781"/>
              <a:gd name="connsiteX69" fmla="*/ 5103400 w 5368946"/>
              <a:gd name="connsiteY69" fmla="*/ 976679 h 1478781"/>
              <a:gd name="connsiteX70" fmla="*/ 5214035 w 5368946"/>
              <a:gd name="connsiteY70" fmla="*/ 1044819 h 1478781"/>
              <a:gd name="connsiteX71" fmla="*/ 5331273 w 5368946"/>
              <a:gd name="connsiteY71" fmla="*/ 1153072 h 1478781"/>
              <a:gd name="connsiteX72" fmla="*/ 5368946 w 5368946"/>
              <a:gd name="connsiteY72" fmla="*/ 1262757 h 1478781"/>
              <a:gd name="connsiteX73" fmla="*/ 4828886 w 5368946"/>
              <a:gd name="connsiteY73" fmla="*/ 1478781 h 1478781"/>
              <a:gd name="connsiteX74" fmla="*/ 580414 w 5368946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26054 w 5363295"/>
              <a:gd name="connsiteY4" fmla="*/ 1101194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426930 w 5363295"/>
              <a:gd name="connsiteY24" fmla="*/ 11430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426930 w 5363295"/>
              <a:gd name="connsiteY24" fmla="*/ 11430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51643 w 5363295"/>
              <a:gd name="connsiteY20" fmla="*/ 242958 h 1478781"/>
              <a:gd name="connsiteX21" fmla="*/ 2172841 w 5363295"/>
              <a:gd name="connsiteY21" fmla="*/ 19050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51643 w 5363295"/>
              <a:gd name="connsiteY20" fmla="*/ 24295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50293 w 5363295"/>
              <a:gd name="connsiteY17" fmla="*/ 39277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58429 w 5363295"/>
              <a:gd name="connsiteY16" fmla="*/ 414340 h 1478781"/>
              <a:gd name="connsiteX17" fmla="*/ 1650293 w 5363295"/>
              <a:gd name="connsiteY17" fmla="*/ 39277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58429 w 5363295"/>
              <a:gd name="connsiteY16" fmla="*/ 414340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66185 w 5363295"/>
              <a:gd name="connsiteY15" fmla="*/ 446266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75979 w 5363295"/>
              <a:gd name="connsiteY14" fmla="*/ 461480 h 1478781"/>
              <a:gd name="connsiteX15" fmla="*/ 1466185 w 5363295"/>
              <a:gd name="connsiteY15" fmla="*/ 446266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01199 w 5363295"/>
              <a:gd name="connsiteY11" fmla="*/ 622740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06796 w 5363295"/>
              <a:gd name="connsiteY10" fmla="*/ 701524 h 1478781"/>
              <a:gd name="connsiteX11" fmla="*/ 1101199 w 5363295"/>
              <a:gd name="connsiteY11" fmla="*/ 622740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887216 w 5363295"/>
              <a:gd name="connsiteY29" fmla="*/ 15398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68216 w 5363295"/>
              <a:gd name="connsiteY33" fmla="*/ 34448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68216 w 5363295"/>
              <a:gd name="connsiteY33" fmla="*/ 34448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497006 w 5363295"/>
              <a:gd name="connsiteY55" fmla="*/ 526096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420741 w 5363295"/>
              <a:gd name="connsiteY55" fmla="*/ 539273 h 1475129"/>
              <a:gd name="connsiteX56" fmla="*/ 4506466 w 5363295"/>
              <a:gd name="connsiteY56" fmla="*/ 596423 h 1475129"/>
              <a:gd name="connsiteX57" fmla="*/ 4535041 w 5363295"/>
              <a:gd name="connsiteY57" fmla="*/ 624998 h 1475129"/>
              <a:gd name="connsiteX58" fmla="*/ 4563616 w 5363295"/>
              <a:gd name="connsiteY58" fmla="*/ 634523 h 1475129"/>
              <a:gd name="connsiteX59" fmla="*/ 4649341 w 5363295"/>
              <a:gd name="connsiteY59" fmla="*/ 691673 h 1475129"/>
              <a:gd name="connsiteX60" fmla="*/ 4677916 w 5363295"/>
              <a:gd name="connsiteY60" fmla="*/ 710723 h 1475129"/>
              <a:gd name="connsiteX61" fmla="*/ 4706491 w 5363295"/>
              <a:gd name="connsiteY61" fmla="*/ 729773 h 1475129"/>
              <a:gd name="connsiteX62" fmla="*/ 4792216 w 5363295"/>
              <a:gd name="connsiteY62" fmla="*/ 805973 h 1475129"/>
              <a:gd name="connsiteX63" fmla="*/ 4820791 w 5363295"/>
              <a:gd name="connsiteY63" fmla="*/ 815498 h 1475129"/>
              <a:gd name="connsiteX64" fmla="*/ 4877941 w 5363295"/>
              <a:gd name="connsiteY64" fmla="*/ 853598 h 1475129"/>
              <a:gd name="connsiteX65" fmla="*/ 4944616 w 5363295"/>
              <a:gd name="connsiteY65" fmla="*/ 872648 h 1475129"/>
              <a:gd name="connsiteX66" fmla="*/ 4973191 w 5363295"/>
              <a:gd name="connsiteY66" fmla="*/ 882173 h 1475129"/>
              <a:gd name="connsiteX67" fmla="*/ 5039866 w 5363295"/>
              <a:gd name="connsiteY67" fmla="*/ 901223 h 1475129"/>
              <a:gd name="connsiteX68" fmla="*/ 5097749 w 5363295"/>
              <a:gd name="connsiteY68" fmla="*/ 973027 h 1475129"/>
              <a:gd name="connsiteX69" fmla="*/ 5208384 w 5363295"/>
              <a:gd name="connsiteY69" fmla="*/ 1041167 h 1475129"/>
              <a:gd name="connsiteX70" fmla="*/ 5325622 w 5363295"/>
              <a:gd name="connsiteY70" fmla="*/ 1149420 h 1475129"/>
              <a:gd name="connsiteX71" fmla="*/ 5363295 w 5363295"/>
              <a:gd name="connsiteY71" fmla="*/ 1259105 h 1475129"/>
              <a:gd name="connsiteX72" fmla="*/ 4823235 w 5363295"/>
              <a:gd name="connsiteY72" fmla="*/ 1475129 h 1475129"/>
              <a:gd name="connsiteX73" fmla="*/ 574763 w 5363295"/>
              <a:gd name="connsiteY73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942297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78109 w 5363295"/>
              <a:gd name="connsiteY37" fmla="*/ 73339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942297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91663 h 1491663"/>
              <a:gd name="connsiteX1" fmla="*/ 54374 w 5363295"/>
              <a:gd name="connsiteY1" fmla="*/ 1438587 h 1491663"/>
              <a:gd name="connsiteX2" fmla="*/ 24725 w 5363295"/>
              <a:gd name="connsiteY2" fmla="*/ 1318057 h 1491663"/>
              <a:gd name="connsiteX3" fmla="*/ 173680 w 5363295"/>
              <a:gd name="connsiteY3" fmla="*/ 1182728 h 1491663"/>
              <a:gd name="connsiteX4" fmla="*/ 400331 w 5363295"/>
              <a:gd name="connsiteY4" fmla="*/ 1087197 h 1491663"/>
              <a:gd name="connsiteX5" fmla="*/ 553012 w 5363295"/>
              <a:gd name="connsiteY5" fmla="*/ 1020276 h 1491663"/>
              <a:gd name="connsiteX6" fmla="*/ 649512 w 5363295"/>
              <a:gd name="connsiteY6" fmla="*/ 934015 h 1491663"/>
              <a:gd name="connsiteX7" fmla="*/ 757820 w 5363295"/>
              <a:gd name="connsiteY7" fmla="*/ 881361 h 1491663"/>
              <a:gd name="connsiteX8" fmla="*/ 860315 w 5363295"/>
              <a:gd name="connsiteY8" fmla="*/ 814684 h 1491663"/>
              <a:gd name="connsiteX9" fmla="*/ 935265 w 5363295"/>
              <a:gd name="connsiteY9" fmla="*/ 755022 h 1491663"/>
              <a:gd name="connsiteX10" fmla="*/ 1006796 w 5363295"/>
              <a:gd name="connsiteY10" fmla="*/ 714406 h 1491663"/>
              <a:gd name="connsiteX11" fmla="*/ 1101199 w 5363295"/>
              <a:gd name="connsiteY11" fmla="*/ 635622 h 1491663"/>
              <a:gd name="connsiteX12" fmla="*/ 1196924 w 5363295"/>
              <a:gd name="connsiteY12" fmla="*/ 562955 h 1491663"/>
              <a:gd name="connsiteX13" fmla="*/ 1284056 w 5363295"/>
              <a:gd name="connsiteY13" fmla="*/ 518426 h 1491663"/>
              <a:gd name="connsiteX14" fmla="*/ 1375979 w 5363295"/>
              <a:gd name="connsiteY14" fmla="*/ 474362 h 1491663"/>
              <a:gd name="connsiteX15" fmla="*/ 1457610 w 5363295"/>
              <a:gd name="connsiteY15" fmla="*/ 445709 h 1491663"/>
              <a:gd name="connsiteX16" fmla="*/ 1549855 w 5363295"/>
              <a:gd name="connsiteY16" fmla="*/ 418263 h 1491663"/>
              <a:gd name="connsiteX17" fmla="*/ 1637432 w 5363295"/>
              <a:gd name="connsiteY17" fmla="*/ 396694 h 1491663"/>
              <a:gd name="connsiteX18" fmla="*/ 1796074 w 5363295"/>
              <a:gd name="connsiteY18" fmla="*/ 373836 h 1491663"/>
              <a:gd name="connsiteX19" fmla="*/ 1947651 w 5363295"/>
              <a:gd name="connsiteY19" fmla="*/ 329026 h 1491663"/>
              <a:gd name="connsiteX20" fmla="*/ 2047357 w 5363295"/>
              <a:gd name="connsiteY20" fmla="*/ 291680 h 1491663"/>
              <a:gd name="connsiteX21" fmla="*/ 2151406 w 5363295"/>
              <a:gd name="connsiteY21" fmla="*/ 216822 h 1491663"/>
              <a:gd name="connsiteX22" fmla="*/ 2201416 w 5363295"/>
              <a:gd name="connsiteY22" fmla="*/ 202251 h 1491663"/>
              <a:gd name="connsiteX23" fmla="*/ 2261798 w 5363295"/>
              <a:gd name="connsiteY23" fmla="*/ 184135 h 1491663"/>
              <a:gd name="connsiteX24" fmla="*/ 2396920 w 5363295"/>
              <a:gd name="connsiteY24" fmla="*/ 154062 h 1491663"/>
              <a:gd name="connsiteX25" fmla="*/ 2687191 w 5363295"/>
              <a:gd name="connsiteY25" fmla="*/ 108132 h 1491663"/>
              <a:gd name="connsiteX26" fmla="*/ 2772916 w 5363295"/>
              <a:gd name="connsiteY26" fmla="*/ 79557 h 1491663"/>
              <a:gd name="connsiteX27" fmla="*/ 2801491 w 5363295"/>
              <a:gd name="connsiteY27" fmla="*/ 70032 h 1491663"/>
              <a:gd name="connsiteX28" fmla="*/ 2830066 w 5363295"/>
              <a:gd name="connsiteY28" fmla="*/ 50982 h 1491663"/>
              <a:gd name="connsiteX29" fmla="*/ 2915173 w 5363295"/>
              <a:gd name="connsiteY29" fmla="*/ 35584 h 1491663"/>
              <a:gd name="connsiteX30" fmla="*/ 3030774 w 5363295"/>
              <a:gd name="connsiteY30" fmla="*/ 16534 h 1491663"/>
              <a:gd name="connsiteX31" fmla="*/ 3277807 w 5363295"/>
              <a:gd name="connsiteY31" fmla="*/ 496 h 1491663"/>
              <a:gd name="connsiteX32" fmla="*/ 3230116 w 5363295"/>
              <a:gd name="connsiteY32" fmla="*/ 41457 h 1491663"/>
              <a:gd name="connsiteX33" fmla="*/ 3296173 w 5363295"/>
              <a:gd name="connsiteY33" fmla="*/ 43678 h 1491663"/>
              <a:gd name="connsiteX34" fmla="*/ 3325366 w 5363295"/>
              <a:gd name="connsiteY34" fmla="*/ 70032 h 1491663"/>
              <a:gd name="connsiteX35" fmla="*/ 3382516 w 5363295"/>
              <a:gd name="connsiteY35" fmla="*/ 89082 h 1491663"/>
              <a:gd name="connsiteX36" fmla="*/ 3411091 w 5363295"/>
              <a:gd name="connsiteY36" fmla="*/ 98607 h 1491663"/>
              <a:gd name="connsiteX37" fmla="*/ 3478109 w 5363295"/>
              <a:gd name="connsiteY37" fmla="*/ 89873 h 1491663"/>
              <a:gd name="connsiteX38" fmla="*/ 3553966 w 5363295"/>
              <a:gd name="connsiteY38" fmla="*/ 117657 h 1491663"/>
              <a:gd name="connsiteX39" fmla="*/ 3611116 w 5363295"/>
              <a:gd name="connsiteY39" fmla="*/ 146232 h 1491663"/>
              <a:gd name="connsiteX40" fmla="*/ 3639691 w 5363295"/>
              <a:gd name="connsiteY40" fmla="*/ 174807 h 1491663"/>
              <a:gd name="connsiteX41" fmla="*/ 3696841 w 5363295"/>
              <a:gd name="connsiteY41" fmla="*/ 212907 h 1491663"/>
              <a:gd name="connsiteX42" fmla="*/ 3725416 w 5363295"/>
              <a:gd name="connsiteY42" fmla="*/ 231957 h 1491663"/>
              <a:gd name="connsiteX43" fmla="*/ 3802917 w 5363295"/>
              <a:gd name="connsiteY43" fmla="*/ 234969 h 1491663"/>
              <a:gd name="connsiteX44" fmla="*/ 3849583 w 5363295"/>
              <a:gd name="connsiteY44" fmla="*/ 283235 h 1491663"/>
              <a:gd name="connsiteX45" fmla="*/ 3868291 w 5363295"/>
              <a:gd name="connsiteY45" fmla="*/ 308157 h 1491663"/>
              <a:gd name="connsiteX46" fmla="*/ 3942297 w 5363295"/>
              <a:gd name="connsiteY46" fmla="*/ 327207 h 1491663"/>
              <a:gd name="connsiteX47" fmla="*/ 3934966 w 5363295"/>
              <a:gd name="connsiteY47" fmla="*/ 336732 h 1491663"/>
              <a:gd name="connsiteX48" fmla="*/ 4077841 w 5363295"/>
              <a:gd name="connsiteY48" fmla="*/ 355782 h 1491663"/>
              <a:gd name="connsiteX49" fmla="*/ 4134991 w 5363295"/>
              <a:gd name="connsiteY49" fmla="*/ 374832 h 1491663"/>
              <a:gd name="connsiteX50" fmla="*/ 4121630 w 5363295"/>
              <a:gd name="connsiteY50" fmla="*/ 420875 h 1491663"/>
              <a:gd name="connsiteX51" fmla="*/ 4234695 w 5363295"/>
              <a:gd name="connsiteY51" fmla="*/ 483109 h 1491663"/>
              <a:gd name="connsiteX52" fmla="*/ 4281361 w 5363295"/>
              <a:gd name="connsiteY52" fmla="*/ 517555 h 1491663"/>
              <a:gd name="connsiteX53" fmla="*/ 4344883 w 5363295"/>
              <a:gd name="connsiteY53" fmla="*/ 551213 h 1491663"/>
              <a:gd name="connsiteX54" fmla="*/ 4423001 w 5363295"/>
              <a:gd name="connsiteY54" fmla="*/ 600269 h 1491663"/>
              <a:gd name="connsiteX55" fmla="*/ 4506466 w 5363295"/>
              <a:gd name="connsiteY55" fmla="*/ 612957 h 1491663"/>
              <a:gd name="connsiteX56" fmla="*/ 4535041 w 5363295"/>
              <a:gd name="connsiteY56" fmla="*/ 641532 h 1491663"/>
              <a:gd name="connsiteX57" fmla="*/ 4563616 w 5363295"/>
              <a:gd name="connsiteY57" fmla="*/ 651057 h 1491663"/>
              <a:gd name="connsiteX58" fmla="*/ 4649341 w 5363295"/>
              <a:gd name="connsiteY58" fmla="*/ 708207 h 1491663"/>
              <a:gd name="connsiteX59" fmla="*/ 4677916 w 5363295"/>
              <a:gd name="connsiteY59" fmla="*/ 727257 h 1491663"/>
              <a:gd name="connsiteX60" fmla="*/ 4706491 w 5363295"/>
              <a:gd name="connsiteY60" fmla="*/ 746307 h 1491663"/>
              <a:gd name="connsiteX61" fmla="*/ 4792216 w 5363295"/>
              <a:gd name="connsiteY61" fmla="*/ 822507 h 1491663"/>
              <a:gd name="connsiteX62" fmla="*/ 4820791 w 5363295"/>
              <a:gd name="connsiteY62" fmla="*/ 832032 h 1491663"/>
              <a:gd name="connsiteX63" fmla="*/ 4877941 w 5363295"/>
              <a:gd name="connsiteY63" fmla="*/ 870132 h 1491663"/>
              <a:gd name="connsiteX64" fmla="*/ 4944616 w 5363295"/>
              <a:gd name="connsiteY64" fmla="*/ 889182 h 1491663"/>
              <a:gd name="connsiteX65" fmla="*/ 4973191 w 5363295"/>
              <a:gd name="connsiteY65" fmla="*/ 898707 h 1491663"/>
              <a:gd name="connsiteX66" fmla="*/ 5039866 w 5363295"/>
              <a:gd name="connsiteY66" fmla="*/ 917757 h 1491663"/>
              <a:gd name="connsiteX67" fmla="*/ 5097749 w 5363295"/>
              <a:gd name="connsiteY67" fmla="*/ 989561 h 1491663"/>
              <a:gd name="connsiteX68" fmla="*/ 5208384 w 5363295"/>
              <a:gd name="connsiteY68" fmla="*/ 1057701 h 1491663"/>
              <a:gd name="connsiteX69" fmla="*/ 5325622 w 5363295"/>
              <a:gd name="connsiteY69" fmla="*/ 1165954 h 1491663"/>
              <a:gd name="connsiteX70" fmla="*/ 5363295 w 5363295"/>
              <a:gd name="connsiteY70" fmla="*/ 1275639 h 1491663"/>
              <a:gd name="connsiteX71" fmla="*/ 4823235 w 5363295"/>
              <a:gd name="connsiteY71" fmla="*/ 1491663 h 1491663"/>
              <a:gd name="connsiteX72" fmla="*/ 574763 w 5363295"/>
              <a:gd name="connsiteY72" fmla="*/ 1491663 h 1491663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296173 w 5363295"/>
              <a:gd name="connsiteY33" fmla="*/ 43452 h 1491437"/>
              <a:gd name="connsiteX34" fmla="*/ 3325366 w 5363295"/>
              <a:gd name="connsiteY34" fmla="*/ 69806 h 1491437"/>
              <a:gd name="connsiteX35" fmla="*/ 3382516 w 5363295"/>
              <a:gd name="connsiteY35" fmla="*/ 88856 h 1491437"/>
              <a:gd name="connsiteX36" fmla="*/ 3411091 w 5363295"/>
              <a:gd name="connsiteY36" fmla="*/ 98381 h 1491437"/>
              <a:gd name="connsiteX37" fmla="*/ 3478109 w 5363295"/>
              <a:gd name="connsiteY37" fmla="*/ 89647 h 1491437"/>
              <a:gd name="connsiteX38" fmla="*/ 3553966 w 5363295"/>
              <a:gd name="connsiteY38" fmla="*/ 117431 h 1491437"/>
              <a:gd name="connsiteX39" fmla="*/ 3611116 w 5363295"/>
              <a:gd name="connsiteY39" fmla="*/ 146006 h 1491437"/>
              <a:gd name="connsiteX40" fmla="*/ 3639691 w 5363295"/>
              <a:gd name="connsiteY40" fmla="*/ 174581 h 1491437"/>
              <a:gd name="connsiteX41" fmla="*/ 3696841 w 5363295"/>
              <a:gd name="connsiteY41" fmla="*/ 212681 h 1491437"/>
              <a:gd name="connsiteX42" fmla="*/ 3725416 w 5363295"/>
              <a:gd name="connsiteY42" fmla="*/ 231731 h 1491437"/>
              <a:gd name="connsiteX43" fmla="*/ 3802917 w 5363295"/>
              <a:gd name="connsiteY43" fmla="*/ 234743 h 1491437"/>
              <a:gd name="connsiteX44" fmla="*/ 3849583 w 5363295"/>
              <a:gd name="connsiteY44" fmla="*/ 283009 h 1491437"/>
              <a:gd name="connsiteX45" fmla="*/ 3868291 w 5363295"/>
              <a:gd name="connsiteY45" fmla="*/ 307931 h 1491437"/>
              <a:gd name="connsiteX46" fmla="*/ 3942297 w 5363295"/>
              <a:gd name="connsiteY46" fmla="*/ 326981 h 1491437"/>
              <a:gd name="connsiteX47" fmla="*/ 3934966 w 5363295"/>
              <a:gd name="connsiteY47" fmla="*/ 336506 h 1491437"/>
              <a:gd name="connsiteX48" fmla="*/ 4077841 w 5363295"/>
              <a:gd name="connsiteY48" fmla="*/ 355556 h 1491437"/>
              <a:gd name="connsiteX49" fmla="*/ 4134991 w 5363295"/>
              <a:gd name="connsiteY49" fmla="*/ 374606 h 1491437"/>
              <a:gd name="connsiteX50" fmla="*/ 4121630 w 5363295"/>
              <a:gd name="connsiteY50" fmla="*/ 420649 h 1491437"/>
              <a:gd name="connsiteX51" fmla="*/ 4234695 w 5363295"/>
              <a:gd name="connsiteY51" fmla="*/ 482883 h 1491437"/>
              <a:gd name="connsiteX52" fmla="*/ 4281361 w 5363295"/>
              <a:gd name="connsiteY52" fmla="*/ 517329 h 1491437"/>
              <a:gd name="connsiteX53" fmla="*/ 4344883 w 5363295"/>
              <a:gd name="connsiteY53" fmla="*/ 550987 h 1491437"/>
              <a:gd name="connsiteX54" fmla="*/ 4423001 w 5363295"/>
              <a:gd name="connsiteY54" fmla="*/ 600043 h 1491437"/>
              <a:gd name="connsiteX55" fmla="*/ 4506466 w 5363295"/>
              <a:gd name="connsiteY55" fmla="*/ 612731 h 1491437"/>
              <a:gd name="connsiteX56" fmla="*/ 4535041 w 5363295"/>
              <a:gd name="connsiteY56" fmla="*/ 641306 h 1491437"/>
              <a:gd name="connsiteX57" fmla="*/ 4563616 w 5363295"/>
              <a:gd name="connsiteY57" fmla="*/ 650831 h 1491437"/>
              <a:gd name="connsiteX58" fmla="*/ 4649341 w 5363295"/>
              <a:gd name="connsiteY58" fmla="*/ 707981 h 1491437"/>
              <a:gd name="connsiteX59" fmla="*/ 4677916 w 5363295"/>
              <a:gd name="connsiteY59" fmla="*/ 727031 h 1491437"/>
              <a:gd name="connsiteX60" fmla="*/ 4706491 w 5363295"/>
              <a:gd name="connsiteY60" fmla="*/ 746081 h 1491437"/>
              <a:gd name="connsiteX61" fmla="*/ 4792216 w 5363295"/>
              <a:gd name="connsiteY61" fmla="*/ 822281 h 1491437"/>
              <a:gd name="connsiteX62" fmla="*/ 4820791 w 5363295"/>
              <a:gd name="connsiteY62" fmla="*/ 831806 h 1491437"/>
              <a:gd name="connsiteX63" fmla="*/ 4877941 w 5363295"/>
              <a:gd name="connsiteY63" fmla="*/ 869906 h 1491437"/>
              <a:gd name="connsiteX64" fmla="*/ 4944616 w 5363295"/>
              <a:gd name="connsiteY64" fmla="*/ 888956 h 1491437"/>
              <a:gd name="connsiteX65" fmla="*/ 4973191 w 5363295"/>
              <a:gd name="connsiteY65" fmla="*/ 898481 h 1491437"/>
              <a:gd name="connsiteX66" fmla="*/ 5039866 w 5363295"/>
              <a:gd name="connsiteY66" fmla="*/ 917531 h 1491437"/>
              <a:gd name="connsiteX67" fmla="*/ 5097749 w 5363295"/>
              <a:gd name="connsiteY67" fmla="*/ 989335 h 1491437"/>
              <a:gd name="connsiteX68" fmla="*/ 5208384 w 5363295"/>
              <a:gd name="connsiteY68" fmla="*/ 1057475 h 1491437"/>
              <a:gd name="connsiteX69" fmla="*/ 5325622 w 5363295"/>
              <a:gd name="connsiteY69" fmla="*/ 1165728 h 1491437"/>
              <a:gd name="connsiteX70" fmla="*/ 5363295 w 5363295"/>
              <a:gd name="connsiteY70" fmla="*/ 1275413 h 1491437"/>
              <a:gd name="connsiteX71" fmla="*/ 4823235 w 5363295"/>
              <a:gd name="connsiteY71" fmla="*/ 1491437 h 1491437"/>
              <a:gd name="connsiteX72" fmla="*/ 574763 w 5363295"/>
              <a:gd name="connsiteY72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325366 w 5363295"/>
              <a:gd name="connsiteY34" fmla="*/ 69806 h 1491437"/>
              <a:gd name="connsiteX35" fmla="*/ 3382516 w 5363295"/>
              <a:gd name="connsiteY35" fmla="*/ 88856 h 1491437"/>
              <a:gd name="connsiteX36" fmla="*/ 3411091 w 5363295"/>
              <a:gd name="connsiteY36" fmla="*/ 98381 h 1491437"/>
              <a:gd name="connsiteX37" fmla="*/ 3478109 w 5363295"/>
              <a:gd name="connsiteY37" fmla="*/ 89647 h 1491437"/>
              <a:gd name="connsiteX38" fmla="*/ 3553966 w 5363295"/>
              <a:gd name="connsiteY38" fmla="*/ 117431 h 1491437"/>
              <a:gd name="connsiteX39" fmla="*/ 3611116 w 5363295"/>
              <a:gd name="connsiteY39" fmla="*/ 146006 h 1491437"/>
              <a:gd name="connsiteX40" fmla="*/ 3639691 w 5363295"/>
              <a:gd name="connsiteY40" fmla="*/ 174581 h 1491437"/>
              <a:gd name="connsiteX41" fmla="*/ 3696841 w 5363295"/>
              <a:gd name="connsiteY41" fmla="*/ 212681 h 1491437"/>
              <a:gd name="connsiteX42" fmla="*/ 3725416 w 5363295"/>
              <a:gd name="connsiteY42" fmla="*/ 231731 h 1491437"/>
              <a:gd name="connsiteX43" fmla="*/ 3802917 w 5363295"/>
              <a:gd name="connsiteY43" fmla="*/ 234743 h 1491437"/>
              <a:gd name="connsiteX44" fmla="*/ 3849583 w 5363295"/>
              <a:gd name="connsiteY44" fmla="*/ 283009 h 1491437"/>
              <a:gd name="connsiteX45" fmla="*/ 3868291 w 5363295"/>
              <a:gd name="connsiteY45" fmla="*/ 307931 h 1491437"/>
              <a:gd name="connsiteX46" fmla="*/ 3942297 w 5363295"/>
              <a:gd name="connsiteY46" fmla="*/ 326981 h 1491437"/>
              <a:gd name="connsiteX47" fmla="*/ 3934966 w 5363295"/>
              <a:gd name="connsiteY47" fmla="*/ 336506 h 1491437"/>
              <a:gd name="connsiteX48" fmla="*/ 4077841 w 5363295"/>
              <a:gd name="connsiteY48" fmla="*/ 355556 h 1491437"/>
              <a:gd name="connsiteX49" fmla="*/ 4134991 w 5363295"/>
              <a:gd name="connsiteY49" fmla="*/ 374606 h 1491437"/>
              <a:gd name="connsiteX50" fmla="*/ 4121630 w 5363295"/>
              <a:gd name="connsiteY50" fmla="*/ 420649 h 1491437"/>
              <a:gd name="connsiteX51" fmla="*/ 4234695 w 5363295"/>
              <a:gd name="connsiteY51" fmla="*/ 482883 h 1491437"/>
              <a:gd name="connsiteX52" fmla="*/ 4281361 w 5363295"/>
              <a:gd name="connsiteY52" fmla="*/ 517329 h 1491437"/>
              <a:gd name="connsiteX53" fmla="*/ 4344883 w 5363295"/>
              <a:gd name="connsiteY53" fmla="*/ 550987 h 1491437"/>
              <a:gd name="connsiteX54" fmla="*/ 4423001 w 5363295"/>
              <a:gd name="connsiteY54" fmla="*/ 600043 h 1491437"/>
              <a:gd name="connsiteX55" fmla="*/ 4506466 w 5363295"/>
              <a:gd name="connsiteY55" fmla="*/ 612731 h 1491437"/>
              <a:gd name="connsiteX56" fmla="*/ 4535041 w 5363295"/>
              <a:gd name="connsiteY56" fmla="*/ 641306 h 1491437"/>
              <a:gd name="connsiteX57" fmla="*/ 4563616 w 5363295"/>
              <a:gd name="connsiteY57" fmla="*/ 650831 h 1491437"/>
              <a:gd name="connsiteX58" fmla="*/ 4649341 w 5363295"/>
              <a:gd name="connsiteY58" fmla="*/ 707981 h 1491437"/>
              <a:gd name="connsiteX59" fmla="*/ 4677916 w 5363295"/>
              <a:gd name="connsiteY59" fmla="*/ 727031 h 1491437"/>
              <a:gd name="connsiteX60" fmla="*/ 4706491 w 5363295"/>
              <a:gd name="connsiteY60" fmla="*/ 746081 h 1491437"/>
              <a:gd name="connsiteX61" fmla="*/ 4792216 w 5363295"/>
              <a:gd name="connsiteY61" fmla="*/ 822281 h 1491437"/>
              <a:gd name="connsiteX62" fmla="*/ 4820791 w 5363295"/>
              <a:gd name="connsiteY62" fmla="*/ 831806 h 1491437"/>
              <a:gd name="connsiteX63" fmla="*/ 4877941 w 5363295"/>
              <a:gd name="connsiteY63" fmla="*/ 869906 h 1491437"/>
              <a:gd name="connsiteX64" fmla="*/ 4944616 w 5363295"/>
              <a:gd name="connsiteY64" fmla="*/ 888956 h 1491437"/>
              <a:gd name="connsiteX65" fmla="*/ 4973191 w 5363295"/>
              <a:gd name="connsiteY65" fmla="*/ 898481 h 1491437"/>
              <a:gd name="connsiteX66" fmla="*/ 5039866 w 5363295"/>
              <a:gd name="connsiteY66" fmla="*/ 917531 h 1491437"/>
              <a:gd name="connsiteX67" fmla="*/ 5097749 w 5363295"/>
              <a:gd name="connsiteY67" fmla="*/ 989335 h 1491437"/>
              <a:gd name="connsiteX68" fmla="*/ 5208384 w 5363295"/>
              <a:gd name="connsiteY68" fmla="*/ 1057475 h 1491437"/>
              <a:gd name="connsiteX69" fmla="*/ 5325622 w 5363295"/>
              <a:gd name="connsiteY69" fmla="*/ 1165728 h 1491437"/>
              <a:gd name="connsiteX70" fmla="*/ 5363295 w 5363295"/>
              <a:gd name="connsiteY70" fmla="*/ 1275413 h 1491437"/>
              <a:gd name="connsiteX71" fmla="*/ 4823235 w 5363295"/>
              <a:gd name="connsiteY71" fmla="*/ 1491437 h 1491437"/>
              <a:gd name="connsiteX72" fmla="*/ 574763 w 5363295"/>
              <a:gd name="connsiteY72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382516 w 5363295"/>
              <a:gd name="connsiteY34" fmla="*/ 88856 h 1491437"/>
              <a:gd name="connsiteX35" fmla="*/ 3411091 w 5363295"/>
              <a:gd name="connsiteY35" fmla="*/ 98381 h 1491437"/>
              <a:gd name="connsiteX36" fmla="*/ 3478109 w 5363295"/>
              <a:gd name="connsiteY36" fmla="*/ 89647 h 1491437"/>
              <a:gd name="connsiteX37" fmla="*/ 3553966 w 5363295"/>
              <a:gd name="connsiteY37" fmla="*/ 117431 h 1491437"/>
              <a:gd name="connsiteX38" fmla="*/ 3611116 w 5363295"/>
              <a:gd name="connsiteY38" fmla="*/ 146006 h 1491437"/>
              <a:gd name="connsiteX39" fmla="*/ 3639691 w 5363295"/>
              <a:gd name="connsiteY39" fmla="*/ 174581 h 1491437"/>
              <a:gd name="connsiteX40" fmla="*/ 3696841 w 5363295"/>
              <a:gd name="connsiteY40" fmla="*/ 212681 h 1491437"/>
              <a:gd name="connsiteX41" fmla="*/ 3725416 w 5363295"/>
              <a:gd name="connsiteY41" fmla="*/ 231731 h 1491437"/>
              <a:gd name="connsiteX42" fmla="*/ 3802917 w 5363295"/>
              <a:gd name="connsiteY42" fmla="*/ 234743 h 1491437"/>
              <a:gd name="connsiteX43" fmla="*/ 3849583 w 5363295"/>
              <a:gd name="connsiteY43" fmla="*/ 283009 h 1491437"/>
              <a:gd name="connsiteX44" fmla="*/ 3868291 w 5363295"/>
              <a:gd name="connsiteY44" fmla="*/ 307931 h 1491437"/>
              <a:gd name="connsiteX45" fmla="*/ 3942297 w 5363295"/>
              <a:gd name="connsiteY45" fmla="*/ 326981 h 1491437"/>
              <a:gd name="connsiteX46" fmla="*/ 3934966 w 5363295"/>
              <a:gd name="connsiteY46" fmla="*/ 336506 h 1491437"/>
              <a:gd name="connsiteX47" fmla="*/ 4077841 w 5363295"/>
              <a:gd name="connsiteY47" fmla="*/ 355556 h 1491437"/>
              <a:gd name="connsiteX48" fmla="*/ 4134991 w 5363295"/>
              <a:gd name="connsiteY48" fmla="*/ 374606 h 1491437"/>
              <a:gd name="connsiteX49" fmla="*/ 4121630 w 5363295"/>
              <a:gd name="connsiteY49" fmla="*/ 420649 h 1491437"/>
              <a:gd name="connsiteX50" fmla="*/ 4234695 w 5363295"/>
              <a:gd name="connsiteY50" fmla="*/ 482883 h 1491437"/>
              <a:gd name="connsiteX51" fmla="*/ 4281361 w 5363295"/>
              <a:gd name="connsiteY51" fmla="*/ 517329 h 1491437"/>
              <a:gd name="connsiteX52" fmla="*/ 4344883 w 5363295"/>
              <a:gd name="connsiteY52" fmla="*/ 550987 h 1491437"/>
              <a:gd name="connsiteX53" fmla="*/ 4423001 w 5363295"/>
              <a:gd name="connsiteY53" fmla="*/ 600043 h 1491437"/>
              <a:gd name="connsiteX54" fmla="*/ 4506466 w 5363295"/>
              <a:gd name="connsiteY54" fmla="*/ 612731 h 1491437"/>
              <a:gd name="connsiteX55" fmla="*/ 4535041 w 5363295"/>
              <a:gd name="connsiteY55" fmla="*/ 641306 h 1491437"/>
              <a:gd name="connsiteX56" fmla="*/ 4563616 w 5363295"/>
              <a:gd name="connsiteY56" fmla="*/ 650831 h 1491437"/>
              <a:gd name="connsiteX57" fmla="*/ 4649341 w 5363295"/>
              <a:gd name="connsiteY57" fmla="*/ 707981 h 1491437"/>
              <a:gd name="connsiteX58" fmla="*/ 4677916 w 5363295"/>
              <a:gd name="connsiteY58" fmla="*/ 727031 h 1491437"/>
              <a:gd name="connsiteX59" fmla="*/ 4706491 w 5363295"/>
              <a:gd name="connsiteY59" fmla="*/ 746081 h 1491437"/>
              <a:gd name="connsiteX60" fmla="*/ 4792216 w 5363295"/>
              <a:gd name="connsiteY60" fmla="*/ 822281 h 1491437"/>
              <a:gd name="connsiteX61" fmla="*/ 4820791 w 5363295"/>
              <a:gd name="connsiteY61" fmla="*/ 831806 h 1491437"/>
              <a:gd name="connsiteX62" fmla="*/ 4877941 w 5363295"/>
              <a:gd name="connsiteY62" fmla="*/ 869906 h 1491437"/>
              <a:gd name="connsiteX63" fmla="*/ 4944616 w 5363295"/>
              <a:gd name="connsiteY63" fmla="*/ 888956 h 1491437"/>
              <a:gd name="connsiteX64" fmla="*/ 4973191 w 5363295"/>
              <a:gd name="connsiteY64" fmla="*/ 898481 h 1491437"/>
              <a:gd name="connsiteX65" fmla="*/ 5039866 w 5363295"/>
              <a:gd name="connsiteY65" fmla="*/ 917531 h 1491437"/>
              <a:gd name="connsiteX66" fmla="*/ 5097749 w 5363295"/>
              <a:gd name="connsiteY66" fmla="*/ 989335 h 1491437"/>
              <a:gd name="connsiteX67" fmla="*/ 5208384 w 5363295"/>
              <a:gd name="connsiteY67" fmla="*/ 1057475 h 1491437"/>
              <a:gd name="connsiteX68" fmla="*/ 5325622 w 5363295"/>
              <a:gd name="connsiteY68" fmla="*/ 1165728 h 1491437"/>
              <a:gd name="connsiteX69" fmla="*/ 5363295 w 5363295"/>
              <a:gd name="connsiteY69" fmla="*/ 1275413 h 1491437"/>
              <a:gd name="connsiteX70" fmla="*/ 4823235 w 5363295"/>
              <a:gd name="connsiteY70" fmla="*/ 1491437 h 1491437"/>
              <a:gd name="connsiteX71" fmla="*/ 574763 w 5363295"/>
              <a:gd name="connsiteY71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411091 w 5363295"/>
              <a:gd name="connsiteY34" fmla="*/ 98381 h 1491437"/>
              <a:gd name="connsiteX35" fmla="*/ 3478109 w 5363295"/>
              <a:gd name="connsiteY35" fmla="*/ 89647 h 1491437"/>
              <a:gd name="connsiteX36" fmla="*/ 3553966 w 5363295"/>
              <a:gd name="connsiteY36" fmla="*/ 117431 h 1491437"/>
              <a:gd name="connsiteX37" fmla="*/ 3611116 w 5363295"/>
              <a:gd name="connsiteY37" fmla="*/ 146006 h 1491437"/>
              <a:gd name="connsiteX38" fmla="*/ 3639691 w 5363295"/>
              <a:gd name="connsiteY38" fmla="*/ 174581 h 1491437"/>
              <a:gd name="connsiteX39" fmla="*/ 3696841 w 5363295"/>
              <a:gd name="connsiteY39" fmla="*/ 212681 h 1491437"/>
              <a:gd name="connsiteX40" fmla="*/ 3725416 w 5363295"/>
              <a:gd name="connsiteY40" fmla="*/ 231731 h 1491437"/>
              <a:gd name="connsiteX41" fmla="*/ 3802917 w 5363295"/>
              <a:gd name="connsiteY41" fmla="*/ 234743 h 1491437"/>
              <a:gd name="connsiteX42" fmla="*/ 3849583 w 5363295"/>
              <a:gd name="connsiteY42" fmla="*/ 283009 h 1491437"/>
              <a:gd name="connsiteX43" fmla="*/ 3868291 w 5363295"/>
              <a:gd name="connsiteY43" fmla="*/ 307931 h 1491437"/>
              <a:gd name="connsiteX44" fmla="*/ 3942297 w 5363295"/>
              <a:gd name="connsiteY44" fmla="*/ 326981 h 1491437"/>
              <a:gd name="connsiteX45" fmla="*/ 3934966 w 5363295"/>
              <a:gd name="connsiteY45" fmla="*/ 336506 h 1491437"/>
              <a:gd name="connsiteX46" fmla="*/ 4077841 w 5363295"/>
              <a:gd name="connsiteY46" fmla="*/ 355556 h 1491437"/>
              <a:gd name="connsiteX47" fmla="*/ 4134991 w 5363295"/>
              <a:gd name="connsiteY47" fmla="*/ 374606 h 1491437"/>
              <a:gd name="connsiteX48" fmla="*/ 4121630 w 5363295"/>
              <a:gd name="connsiteY48" fmla="*/ 420649 h 1491437"/>
              <a:gd name="connsiteX49" fmla="*/ 4234695 w 5363295"/>
              <a:gd name="connsiteY49" fmla="*/ 482883 h 1491437"/>
              <a:gd name="connsiteX50" fmla="*/ 4281361 w 5363295"/>
              <a:gd name="connsiteY50" fmla="*/ 517329 h 1491437"/>
              <a:gd name="connsiteX51" fmla="*/ 4344883 w 5363295"/>
              <a:gd name="connsiteY51" fmla="*/ 550987 h 1491437"/>
              <a:gd name="connsiteX52" fmla="*/ 4423001 w 5363295"/>
              <a:gd name="connsiteY52" fmla="*/ 600043 h 1491437"/>
              <a:gd name="connsiteX53" fmla="*/ 4506466 w 5363295"/>
              <a:gd name="connsiteY53" fmla="*/ 612731 h 1491437"/>
              <a:gd name="connsiteX54" fmla="*/ 4535041 w 5363295"/>
              <a:gd name="connsiteY54" fmla="*/ 641306 h 1491437"/>
              <a:gd name="connsiteX55" fmla="*/ 4563616 w 5363295"/>
              <a:gd name="connsiteY55" fmla="*/ 650831 h 1491437"/>
              <a:gd name="connsiteX56" fmla="*/ 4649341 w 5363295"/>
              <a:gd name="connsiteY56" fmla="*/ 707981 h 1491437"/>
              <a:gd name="connsiteX57" fmla="*/ 4677916 w 5363295"/>
              <a:gd name="connsiteY57" fmla="*/ 727031 h 1491437"/>
              <a:gd name="connsiteX58" fmla="*/ 4706491 w 5363295"/>
              <a:gd name="connsiteY58" fmla="*/ 746081 h 1491437"/>
              <a:gd name="connsiteX59" fmla="*/ 4792216 w 5363295"/>
              <a:gd name="connsiteY59" fmla="*/ 822281 h 1491437"/>
              <a:gd name="connsiteX60" fmla="*/ 4820791 w 5363295"/>
              <a:gd name="connsiteY60" fmla="*/ 831806 h 1491437"/>
              <a:gd name="connsiteX61" fmla="*/ 4877941 w 5363295"/>
              <a:gd name="connsiteY61" fmla="*/ 869906 h 1491437"/>
              <a:gd name="connsiteX62" fmla="*/ 4944616 w 5363295"/>
              <a:gd name="connsiteY62" fmla="*/ 888956 h 1491437"/>
              <a:gd name="connsiteX63" fmla="*/ 4973191 w 5363295"/>
              <a:gd name="connsiteY63" fmla="*/ 898481 h 1491437"/>
              <a:gd name="connsiteX64" fmla="*/ 5039866 w 5363295"/>
              <a:gd name="connsiteY64" fmla="*/ 917531 h 1491437"/>
              <a:gd name="connsiteX65" fmla="*/ 5097749 w 5363295"/>
              <a:gd name="connsiteY65" fmla="*/ 989335 h 1491437"/>
              <a:gd name="connsiteX66" fmla="*/ 5208384 w 5363295"/>
              <a:gd name="connsiteY66" fmla="*/ 1057475 h 1491437"/>
              <a:gd name="connsiteX67" fmla="*/ 5325622 w 5363295"/>
              <a:gd name="connsiteY67" fmla="*/ 1165728 h 1491437"/>
              <a:gd name="connsiteX68" fmla="*/ 5363295 w 5363295"/>
              <a:gd name="connsiteY68" fmla="*/ 1275413 h 1491437"/>
              <a:gd name="connsiteX69" fmla="*/ 4823235 w 5363295"/>
              <a:gd name="connsiteY69" fmla="*/ 1491437 h 1491437"/>
              <a:gd name="connsiteX70" fmla="*/ 574763 w 5363295"/>
              <a:gd name="connsiteY70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478109 w 5363295"/>
              <a:gd name="connsiteY34" fmla="*/ 89647 h 1491437"/>
              <a:gd name="connsiteX35" fmla="*/ 3553966 w 5363295"/>
              <a:gd name="connsiteY35" fmla="*/ 117431 h 1491437"/>
              <a:gd name="connsiteX36" fmla="*/ 3611116 w 5363295"/>
              <a:gd name="connsiteY36" fmla="*/ 146006 h 1491437"/>
              <a:gd name="connsiteX37" fmla="*/ 3639691 w 5363295"/>
              <a:gd name="connsiteY37" fmla="*/ 174581 h 1491437"/>
              <a:gd name="connsiteX38" fmla="*/ 3696841 w 5363295"/>
              <a:gd name="connsiteY38" fmla="*/ 212681 h 1491437"/>
              <a:gd name="connsiteX39" fmla="*/ 3725416 w 5363295"/>
              <a:gd name="connsiteY39" fmla="*/ 231731 h 1491437"/>
              <a:gd name="connsiteX40" fmla="*/ 3802917 w 5363295"/>
              <a:gd name="connsiteY40" fmla="*/ 234743 h 1491437"/>
              <a:gd name="connsiteX41" fmla="*/ 3849583 w 5363295"/>
              <a:gd name="connsiteY41" fmla="*/ 283009 h 1491437"/>
              <a:gd name="connsiteX42" fmla="*/ 3868291 w 5363295"/>
              <a:gd name="connsiteY42" fmla="*/ 307931 h 1491437"/>
              <a:gd name="connsiteX43" fmla="*/ 3942297 w 5363295"/>
              <a:gd name="connsiteY43" fmla="*/ 326981 h 1491437"/>
              <a:gd name="connsiteX44" fmla="*/ 3934966 w 5363295"/>
              <a:gd name="connsiteY44" fmla="*/ 336506 h 1491437"/>
              <a:gd name="connsiteX45" fmla="*/ 4077841 w 5363295"/>
              <a:gd name="connsiteY45" fmla="*/ 355556 h 1491437"/>
              <a:gd name="connsiteX46" fmla="*/ 4134991 w 5363295"/>
              <a:gd name="connsiteY46" fmla="*/ 374606 h 1491437"/>
              <a:gd name="connsiteX47" fmla="*/ 4121630 w 5363295"/>
              <a:gd name="connsiteY47" fmla="*/ 420649 h 1491437"/>
              <a:gd name="connsiteX48" fmla="*/ 4234695 w 5363295"/>
              <a:gd name="connsiteY48" fmla="*/ 482883 h 1491437"/>
              <a:gd name="connsiteX49" fmla="*/ 4281361 w 5363295"/>
              <a:gd name="connsiteY49" fmla="*/ 517329 h 1491437"/>
              <a:gd name="connsiteX50" fmla="*/ 4344883 w 5363295"/>
              <a:gd name="connsiteY50" fmla="*/ 550987 h 1491437"/>
              <a:gd name="connsiteX51" fmla="*/ 4423001 w 5363295"/>
              <a:gd name="connsiteY51" fmla="*/ 600043 h 1491437"/>
              <a:gd name="connsiteX52" fmla="*/ 4506466 w 5363295"/>
              <a:gd name="connsiteY52" fmla="*/ 612731 h 1491437"/>
              <a:gd name="connsiteX53" fmla="*/ 4535041 w 5363295"/>
              <a:gd name="connsiteY53" fmla="*/ 641306 h 1491437"/>
              <a:gd name="connsiteX54" fmla="*/ 4563616 w 5363295"/>
              <a:gd name="connsiteY54" fmla="*/ 650831 h 1491437"/>
              <a:gd name="connsiteX55" fmla="*/ 4649341 w 5363295"/>
              <a:gd name="connsiteY55" fmla="*/ 707981 h 1491437"/>
              <a:gd name="connsiteX56" fmla="*/ 4677916 w 5363295"/>
              <a:gd name="connsiteY56" fmla="*/ 727031 h 1491437"/>
              <a:gd name="connsiteX57" fmla="*/ 4706491 w 5363295"/>
              <a:gd name="connsiteY57" fmla="*/ 746081 h 1491437"/>
              <a:gd name="connsiteX58" fmla="*/ 4792216 w 5363295"/>
              <a:gd name="connsiteY58" fmla="*/ 822281 h 1491437"/>
              <a:gd name="connsiteX59" fmla="*/ 4820791 w 5363295"/>
              <a:gd name="connsiteY59" fmla="*/ 831806 h 1491437"/>
              <a:gd name="connsiteX60" fmla="*/ 4877941 w 5363295"/>
              <a:gd name="connsiteY60" fmla="*/ 869906 h 1491437"/>
              <a:gd name="connsiteX61" fmla="*/ 4944616 w 5363295"/>
              <a:gd name="connsiteY61" fmla="*/ 888956 h 1491437"/>
              <a:gd name="connsiteX62" fmla="*/ 4973191 w 5363295"/>
              <a:gd name="connsiteY62" fmla="*/ 898481 h 1491437"/>
              <a:gd name="connsiteX63" fmla="*/ 5039866 w 5363295"/>
              <a:gd name="connsiteY63" fmla="*/ 917531 h 1491437"/>
              <a:gd name="connsiteX64" fmla="*/ 5097749 w 5363295"/>
              <a:gd name="connsiteY64" fmla="*/ 989335 h 1491437"/>
              <a:gd name="connsiteX65" fmla="*/ 5208384 w 5363295"/>
              <a:gd name="connsiteY65" fmla="*/ 1057475 h 1491437"/>
              <a:gd name="connsiteX66" fmla="*/ 5325622 w 5363295"/>
              <a:gd name="connsiteY66" fmla="*/ 1165728 h 1491437"/>
              <a:gd name="connsiteX67" fmla="*/ 5363295 w 5363295"/>
              <a:gd name="connsiteY67" fmla="*/ 1275413 h 1491437"/>
              <a:gd name="connsiteX68" fmla="*/ 4823235 w 5363295"/>
              <a:gd name="connsiteY68" fmla="*/ 1491437 h 1491437"/>
              <a:gd name="connsiteX69" fmla="*/ 574763 w 5363295"/>
              <a:gd name="connsiteY69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11116 w 5363295"/>
              <a:gd name="connsiteY35" fmla="*/ 146006 h 1491437"/>
              <a:gd name="connsiteX36" fmla="*/ 3639691 w 5363295"/>
              <a:gd name="connsiteY36" fmla="*/ 174581 h 1491437"/>
              <a:gd name="connsiteX37" fmla="*/ 3696841 w 5363295"/>
              <a:gd name="connsiteY37" fmla="*/ 212681 h 1491437"/>
              <a:gd name="connsiteX38" fmla="*/ 3725416 w 5363295"/>
              <a:gd name="connsiteY38" fmla="*/ 231731 h 1491437"/>
              <a:gd name="connsiteX39" fmla="*/ 3802917 w 5363295"/>
              <a:gd name="connsiteY39" fmla="*/ 234743 h 1491437"/>
              <a:gd name="connsiteX40" fmla="*/ 3849583 w 5363295"/>
              <a:gd name="connsiteY40" fmla="*/ 283009 h 1491437"/>
              <a:gd name="connsiteX41" fmla="*/ 3868291 w 5363295"/>
              <a:gd name="connsiteY41" fmla="*/ 307931 h 1491437"/>
              <a:gd name="connsiteX42" fmla="*/ 3942297 w 5363295"/>
              <a:gd name="connsiteY42" fmla="*/ 326981 h 1491437"/>
              <a:gd name="connsiteX43" fmla="*/ 3934966 w 5363295"/>
              <a:gd name="connsiteY43" fmla="*/ 336506 h 1491437"/>
              <a:gd name="connsiteX44" fmla="*/ 4077841 w 5363295"/>
              <a:gd name="connsiteY44" fmla="*/ 355556 h 1491437"/>
              <a:gd name="connsiteX45" fmla="*/ 4134991 w 5363295"/>
              <a:gd name="connsiteY45" fmla="*/ 374606 h 1491437"/>
              <a:gd name="connsiteX46" fmla="*/ 4121630 w 5363295"/>
              <a:gd name="connsiteY46" fmla="*/ 420649 h 1491437"/>
              <a:gd name="connsiteX47" fmla="*/ 4234695 w 5363295"/>
              <a:gd name="connsiteY47" fmla="*/ 482883 h 1491437"/>
              <a:gd name="connsiteX48" fmla="*/ 4281361 w 5363295"/>
              <a:gd name="connsiteY48" fmla="*/ 517329 h 1491437"/>
              <a:gd name="connsiteX49" fmla="*/ 4344883 w 5363295"/>
              <a:gd name="connsiteY49" fmla="*/ 550987 h 1491437"/>
              <a:gd name="connsiteX50" fmla="*/ 4423001 w 5363295"/>
              <a:gd name="connsiteY50" fmla="*/ 600043 h 1491437"/>
              <a:gd name="connsiteX51" fmla="*/ 4506466 w 5363295"/>
              <a:gd name="connsiteY51" fmla="*/ 612731 h 1491437"/>
              <a:gd name="connsiteX52" fmla="*/ 4535041 w 5363295"/>
              <a:gd name="connsiteY52" fmla="*/ 641306 h 1491437"/>
              <a:gd name="connsiteX53" fmla="*/ 4563616 w 5363295"/>
              <a:gd name="connsiteY53" fmla="*/ 650831 h 1491437"/>
              <a:gd name="connsiteX54" fmla="*/ 4649341 w 5363295"/>
              <a:gd name="connsiteY54" fmla="*/ 707981 h 1491437"/>
              <a:gd name="connsiteX55" fmla="*/ 4677916 w 5363295"/>
              <a:gd name="connsiteY55" fmla="*/ 727031 h 1491437"/>
              <a:gd name="connsiteX56" fmla="*/ 4706491 w 5363295"/>
              <a:gd name="connsiteY56" fmla="*/ 746081 h 1491437"/>
              <a:gd name="connsiteX57" fmla="*/ 4792216 w 5363295"/>
              <a:gd name="connsiteY57" fmla="*/ 822281 h 1491437"/>
              <a:gd name="connsiteX58" fmla="*/ 4820791 w 5363295"/>
              <a:gd name="connsiteY58" fmla="*/ 831806 h 1491437"/>
              <a:gd name="connsiteX59" fmla="*/ 4877941 w 5363295"/>
              <a:gd name="connsiteY59" fmla="*/ 869906 h 1491437"/>
              <a:gd name="connsiteX60" fmla="*/ 4944616 w 5363295"/>
              <a:gd name="connsiteY60" fmla="*/ 888956 h 1491437"/>
              <a:gd name="connsiteX61" fmla="*/ 4973191 w 5363295"/>
              <a:gd name="connsiteY61" fmla="*/ 898481 h 1491437"/>
              <a:gd name="connsiteX62" fmla="*/ 5039866 w 5363295"/>
              <a:gd name="connsiteY62" fmla="*/ 917531 h 1491437"/>
              <a:gd name="connsiteX63" fmla="*/ 5097749 w 5363295"/>
              <a:gd name="connsiteY63" fmla="*/ 989335 h 1491437"/>
              <a:gd name="connsiteX64" fmla="*/ 5208384 w 5363295"/>
              <a:gd name="connsiteY64" fmla="*/ 1057475 h 1491437"/>
              <a:gd name="connsiteX65" fmla="*/ 5325622 w 5363295"/>
              <a:gd name="connsiteY65" fmla="*/ 1165728 h 1491437"/>
              <a:gd name="connsiteX66" fmla="*/ 5363295 w 5363295"/>
              <a:gd name="connsiteY66" fmla="*/ 1275413 h 1491437"/>
              <a:gd name="connsiteX67" fmla="*/ 4823235 w 5363295"/>
              <a:gd name="connsiteY67" fmla="*/ 1491437 h 1491437"/>
              <a:gd name="connsiteX68" fmla="*/ 574763 w 5363295"/>
              <a:gd name="connsiteY68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696841 w 5363295"/>
              <a:gd name="connsiteY36" fmla="*/ 212681 h 1491437"/>
              <a:gd name="connsiteX37" fmla="*/ 3725416 w 5363295"/>
              <a:gd name="connsiteY37" fmla="*/ 231731 h 1491437"/>
              <a:gd name="connsiteX38" fmla="*/ 3802917 w 5363295"/>
              <a:gd name="connsiteY38" fmla="*/ 234743 h 1491437"/>
              <a:gd name="connsiteX39" fmla="*/ 3849583 w 5363295"/>
              <a:gd name="connsiteY39" fmla="*/ 283009 h 1491437"/>
              <a:gd name="connsiteX40" fmla="*/ 3868291 w 5363295"/>
              <a:gd name="connsiteY40" fmla="*/ 307931 h 1491437"/>
              <a:gd name="connsiteX41" fmla="*/ 3942297 w 5363295"/>
              <a:gd name="connsiteY41" fmla="*/ 326981 h 1491437"/>
              <a:gd name="connsiteX42" fmla="*/ 3934966 w 5363295"/>
              <a:gd name="connsiteY42" fmla="*/ 336506 h 1491437"/>
              <a:gd name="connsiteX43" fmla="*/ 4077841 w 5363295"/>
              <a:gd name="connsiteY43" fmla="*/ 355556 h 1491437"/>
              <a:gd name="connsiteX44" fmla="*/ 4134991 w 5363295"/>
              <a:gd name="connsiteY44" fmla="*/ 374606 h 1491437"/>
              <a:gd name="connsiteX45" fmla="*/ 4121630 w 5363295"/>
              <a:gd name="connsiteY45" fmla="*/ 420649 h 1491437"/>
              <a:gd name="connsiteX46" fmla="*/ 4234695 w 5363295"/>
              <a:gd name="connsiteY46" fmla="*/ 482883 h 1491437"/>
              <a:gd name="connsiteX47" fmla="*/ 4281361 w 5363295"/>
              <a:gd name="connsiteY47" fmla="*/ 517329 h 1491437"/>
              <a:gd name="connsiteX48" fmla="*/ 4344883 w 5363295"/>
              <a:gd name="connsiteY48" fmla="*/ 550987 h 1491437"/>
              <a:gd name="connsiteX49" fmla="*/ 4423001 w 5363295"/>
              <a:gd name="connsiteY49" fmla="*/ 600043 h 1491437"/>
              <a:gd name="connsiteX50" fmla="*/ 4506466 w 5363295"/>
              <a:gd name="connsiteY50" fmla="*/ 612731 h 1491437"/>
              <a:gd name="connsiteX51" fmla="*/ 4535041 w 5363295"/>
              <a:gd name="connsiteY51" fmla="*/ 641306 h 1491437"/>
              <a:gd name="connsiteX52" fmla="*/ 4563616 w 5363295"/>
              <a:gd name="connsiteY52" fmla="*/ 650831 h 1491437"/>
              <a:gd name="connsiteX53" fmla="*/ 4649341 w 5363295"/>
              <a:gd name="connsiteY53" fmla="*/ 707981 h 1491437"/>
              <a:gd name="connsiteX54" fmla="*/ 4677916 w 5363295"/>
              <a:gd name="connsiteY54" fmla="*/ 727031 h 1491437"/>
              <a:gd name="connsiteX55" fmla="*/ 4706491 w 5363295"/>
              <a:gd name="connsiteY55" fmla="*/ 746081 h 1491437"/>
              <a:gd name="connsiteX56" fmla="*/ 4792216 w 5363295"/>
              <a:gd name="connsiteY56" fmla="*/ 822281 h 1491437"/>
              <a:gd name="connsiteX57" fmla="*/ 4820791 w 5363295"/>
              <a:gd name="connsiteY57" fmla="*/ 831806 h 1491437"/>
              <a:gd name="connsiteX58" fmla="*/ 4877941 w 5363295"/>
              <a:gd name="connsiteY58" fmla="*/ 869906 h 1491437"/>
              <a:gd name="connsiteX59" fmla="*/ 4944616 w 5363295"/>
              <a:gd name="connsiteY59" fmla="*/ 888956 h 1491437"/>
              <a:gd name="connsiteX60" fmla="*/ 4973191 w 5363295"/>
              <a:gd name="connsiteY60" fmla="*/ 898481 h 1491437"/>
              <a:gd name="connsiteX61" fmla="*/ 5039866 w 5363295"/>
              <a:gd name="connsiteY61" fmla="*/ 917531 h 1491437"/>
              <a:gd name="connsiteX62" fmla="*/ 5097749 w 5363295"/>
              <a:gd name="connsiteY62" fmla="*/ 989335 h 1491437"/>
              <a:gd name="connsiteX63" fmla="*/ 5208384 w 5363295"/>
              <a:gd name="connsiteY63" fmla="*/ 1057475 h 1491437"/>
              <a:gd name="connsiteX64" fmla="*/ 5325622 w 5363295"/>
              <a:gd name="connsiteY64" fmla="*/ 1165728 h 1491437"/>
              <a:gd name="connsiteX65" fmla="*/ 5363295 w 5363295"/>
              <a:gd name="connsiteY65" fmla="*/ 1275413 h 1491437"/>
              <a:gd name="connsiteX66" fmla="*/ 4823235 w 5363295"/>
              <a:gd name="connsiteY66" fmla="*/ 1491437 h 1491437"/>
              <a:gd name="connsiteX67" fmla="*/ 574763 w 5363295"/>
              <a:gd name="connsiteY67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868291 w 5363295"/>
              <a:gd name="connsiteY39" fmla="*/ 307931 h 1491437"/>
              <a:gd name="connsiteX40" fmla="*/ 3942297 w 5363295"/>
              <a:gd name="connsiteY40" fmla="*/ 326981 h 1491437"/>
              <a:gd name="connsiteX41" fmla="*/ 3934966 w 5363295"/>
              <a:gd name="connsiteY41" fmla="*/ 336506 h 1491437"/>
              <a:gd name="connsiteX42" fmla="*/ 4077841 w 5363295"/>
              <a:gd name="connsiteY42" fmla="*/ 355556 h 1491437"/>
              <a:gd name="connsiteX43" fmla="*/ 4134991 w 5363295"/>
              <a:gd name="connsiteY43" fmla="*/ 374606 h 1491437"/>
              <a:gd name="connsiteX44" fmla="*/ 4121630 w 5363295"/>
              <a:gd name="connsiteY44" fmla="*/ 420649 h 1491437"/>
              <a:gd name="connsiteX45" fmla="*/ 4234695 w 5363295"/>
              <a:gd name="connsiteY45" fmla="*/ 482883 h 1491437"/>
              <a:gd name="connsiteX46" fmla="*/ 4281361 w 5363295"/>
              <a:gd name="connsiteY46" fmla="*/ 517329 h 1491437"/>
              <a:gd name="connsiteX47" fmla="*/ 4344883 w 5363295"/>
              <a:gd name="connsiteY47" fmla="*/ 550987 h 1491437"/>
              <a:gd name="connsiteX48" fmla="*/ 4423001 w 5363295"/>
              <a:gd name="connsiteY48" fmla="*/ 600043 h 1491437"/>
              <a:gd name="connsiteX49" fmla="*/ 4506466 w 5363295"/>
              <a:gd name="connsiteY49" fmla="*/ 612731 h 1491437"/>
              <a:gd name="connsiteX50" fmla="*/ 4535041 w 5363295"/>
              <a:gd name="connsiteY50" fmla="*/ 641306 h 1491437"/>
              <a:gd name="connsiteX51" fmla="*/ 4563616 w 5363295"/>
              <a:gd name="connsiteY51" fmla="*/ 650831 h 1491437"/>
              <a:gd name="connsiteX52" fmla="*/ 4649341 w 5363295"/>
              <a:gd name="connsiteY52" fmla="*/ 707981 h 1491437"/>
              <a:gd name="connsiteX53" fmla="*/ 4677916 w 5363295"/>
              <a:gd name="connsiteY53" fmla="*/ 727031 h 1491437"/>
              <a:gd name="connsiteX54" fmla="*/ 4706491 w 5363295"/>
              <a:gd name="connsiteY54" fmla="*/ 746081 h 1491437"/>
              <a:gd name="connsiteX55" fmla="*/ 4792216 w 5363295"/>
              <a:gd name="connsiteY55" fmla="*/ 822281 h 1491437"/>
              <a:gd name="connsiteX56" fmla="*/ 4820791 w 5363295"/>
              <a:gd name="connsiteY56" fmla="*/ 831806 h 1491437"/>
              <a:gd name="connsiteX57" fmla="*/ 4877941 w 5363295"/>
              <a:gd name="connsiteY57" fmla="*/ 869906 h 1491437"/>
              <a:gd name="connsiteX58" fmla="*/ 4944616 w 5363295"/>
              <a:gd name="connsiteY58" fmla="*/ 888956 h 1491437"/>
              <a:gd name="connsiteX59" fmla="*/ 4973191 w 5363295"/>
              <a:gd name="connsiteY59" fmla="*/ 898481 h 1491437"/>
              <a:gd name="connsiteX60" fmla="*/ 5039866 w 5363295"/>
              <a:gd name="connsiteY60" fmla="*/ 917531 h 1491437"/>
              <a:gd name="connsiteX61" fmla="*/ 5097749 w 5363295"/>
              <a:gd name="connsiteY61" fmla="*/ 989335 h 1491437"/>
              <a:gd name="connsiteX62" fmla="*/ 5208384 w 5363295"/>
              <a:gd name="connsiteY62" fmla="*/ 1057475 h 1491437"/>
              <a:gd name="connsiteX63" fmla="*/ 5325622 w 5363295"/>
              <a:gd name="connsiteY63" fmla="*/ 1165728 h 1491437"/>
              <a:gd name="connsiteX64" fmla="*/ 5363295 w 5363295"/>
              <a:gd name="connsiteY64" fmla="*/ 1275413 h 1491437"/>
              <a:gd name="connsiteX65" fmla="*/ 4823235 w 5363295"/>
              <a:gd name="connsiteY65" fmla="*/ 1491437 h 1491437"/>
              <a:gd name="connsiteX66" fmla="*/ 574763 w 5363295"/>
              <a:gd name="connsiteY66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868291 w 5363295"/>
              <a:gd name="connsiteY39" fmla="*/ 307931 h 1491437"/>
              <a:gd name="connsiteX40" fmla="*/ 3942297 w 5363295"/>
              <a:gd name="connsiteY40" fmla="*/ 326981 h 1491437"/>
              <a:gd name="connsiteX41" fmla="*/ 4077841 w 5363295"/>
              <a:gd name="connsiteY41" fmla="*/ 355556 h 1491437"/>
              <a:gd name="connsiteX42" fmla="*/ 4134991 w 5363295"/>
              <a:gd name="connsiteY42" fmla="*/ 374606 h 1491437"/>
              <a:gd name="connsiteX43" fmla="*/ 4121630 w 5363295"/>
              <a:gd name="connsiteY43" fmla="*/ 420649 h 1491437"/>
              <a:gd name="connsiteX44" fmla="*/ 4234695 w 5363295"/>
              <a:gd name="connsiteY44" fmla="*/ 482883 h 1491437"/>
              <a:gd name="connsiteX45" fmla="*/ 4281361 w 5363295"/>
              <a:gd name="connsiteY45" fmla="*/ 517329 h 1491437"/>
              <a:gd name="connsiteX46" fmla="*/ 4344883 w 5363295"/>
              <a:gd name="connsiteY46" fmla="*/ 550987 h 1491437"/>
              <a:gd name="connsiteX47" fmla="*/ 4423001 w 5363295"/>
              <a:gd name="connsiteY47" fmla="*/ 600043 h 1491437"/>
              <a:gd name="connsiteX48" fmla="*/ 4506466 w 5363295"/>
              <a:gd name="connsiteY48" fmla="*/ 612731 h 1491437"/>
              <a:gd name="connsiteX49" fmla="*/ 4535041 w 5363295"/>
              <a:gd name="connsiteY49" fmla="*/ 641306 h 1491437"/>
              <a:gd name="connsiteX50" fmla="*/ 4563616 w 5363295"/>
              <a:gd name="connsiteY50" fmla="*/ 650831 h 1491437"/>
              <a:gd name="connsiteX51" fmla="*/ 4649341 w 5363295"/>
              <a:gd name="connsiteY51" fmla="*/ 707981 h 1491437"/>
              <a:gd name="connsiteX52" fmla="*/ 4677916 w 5363295"/>
              <a:gd name="connsiteY52" fmla="*/ 727031 h 1491437"/>
              <a:gd name="connsiteX53" fmla="*/ 4706491 w 5363295"/>
              <a:gd name="connsiteY53" fmla="*/ 746081 h 1491437"/>
              <a:gd name="connsiteX54" fmla="*/ 4792216 w 5363295"/>
              <a:gd name="connsiteY54" fmla="*/ 822281 h 1491437"/>
              <a:gd name="connsiteX55" fmla="*/ 4820791 w 5363295"/>
              <a:gd name="connsiteY55" fmla="*/ 831806 h 1491437"/>
              <a:gd name="connsiteX56" fmla="*/ 4877941 w 5363295"/>
              <a:gd name="connsiteY56" fmla="*/ 869906 h 1491437"/>
              <a:gd name="connsiteX57" fmla="*/ 4944616 w 5363295"/>
              <a:gd name="connsiteY57" fmla="*/ 888956 h 1491437"/>
              <a:gd name="connsiteX58" fmla="*/ 4973191 w 5363295"/>
              <a:gd name="connsiteY58" fmla="*/ 898481 h 1491437"/>
              <a:gd name="connsiteX59" fmla="*/ 5039866 w 5363295"/>
              <a:gd name="connsiteY59" fmla="*/ 917531 h 1491437"/>
              <a:gd name="connsiteX60" fmla="*/ 5097749 w 5363295"/>
              <a:gd name="connsiteY60" fmla="*/ 989335 h 1491437"/>
              <a:gd name="connsiteX61" fmla="*/ 5208384 w 5363295"/>
              <a:gd name="connsiteY61" fmla="*/ 1057475 h 1491437"/>
              <a:gd name="connsiteX62" fmla="*/ 5325622 w 5363295"/>
              <a:gd name="connsiteY62" fmla="*/ 1165728 h 1491437"/>
              <a:gd name="connsiteX63" fmla="*/ 5363295 w 5363295"/>
              <a:gd name="connsiteY63" fmla="*/ 1275413 h 1491437"/>
              <a:gd name="connsiteX64" fmla="*/ 4823235 w 5363295"/>
              <a:gd name="connsiteY64" fmla="*/ 1491437 h 1491437"/>
              <a:gd name="connsiteX65" fmla="*/ 574763 w 5363295"/>
              <a:gd name="connsiteY65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942297 w 5363295"/>
              <a:gd name="connsiteY39" fmla="*/ 326981 h 1491437"/>
              <a:gd name="connsiteX40" fmla="*/ 4077841 w 5363295"/>
              <a:gd name="connsiteY40" fmla="*/ 355556 h 1491437"/>
              <a:gd name="connsiteX41" fmla="*/ 4134991 w 5363295"/>
              <a:gd name="connsiteY41" fmla="*/ 374606 h 1491437"/>
              <a:gd name="connsiteX42" fmla="*/ 4121630 w 5363295"/>
              <a:gd name="connsiteY42" fmla="*/ 420649 h 1491437"/>
              <a:gd name="connsiteX43" fmla="*/ 4234695 w 5363295"/>
              <a:gd name="connsiteY43" fmla="*/ 482883 h 1491437"/>
              <a:gd name="connsiteX44" fmla="*/ 4281361 w 5363295"/>
              <a:gd name="connsiteY44" fmla="*/ 517329 h 1491437"/>
              <a:gd name="connsiteX45" fmla="*/ 4344883 w 5363295"/>
              <a:gd name="connsiteY45" fmla="*/ 550987 h 1491437"/>
              <a:gd name="connsiteX46" fmla="*/ 4423001 w 5363295"/>
              <a:gd name="connsiteY46" fmla="*/ 600043 h 1491437"/>
              <a:gd name="connsiteX47" fmla="*/ 4506466 w 5363295"/>
              <a:gd name="connsiteY47" fmla="*/ 612731 h 1491437"/>
              <a:gd name="connsiteX48" fmla="*/ 4535041 w 5363295"/>
              <a:gd name="connsiteY48" fmla="*/ 641306 h 1491437"/>
              <a:gd name="connsiteX49" fmla="*/ 4563616 w 5363295"/>
              <a:gd name="connsiteY49" fmla="*/ 650831 h 1491437"/>
              <a:gd name="connsiteX50" fmla="*/ 4649341 w 5363295"/>
              <a:gd name="connsiteY50" fmla="*/ 707981 h 1491437"/>
              <a:gd name="connsiteX51" fmla="*/ 4677916 w 5363295"/>
              <a:gd name="connsiteY51" fmla="*/ 727031 h 1491437"/>
              <a:gd name="connsiteX52" fmla="*/ 4706491 w 5363295"/>
              <a:gd name="connsiteY52" fmla="*/ 746081 h 1491437"/>
              <a:gd name="connsiteX53" fmla="*/ 4792216 w 5363295"/>
              <a:gd name="connsiteY53" fmla="*/ 822281 h 1491437"/>
              <a:gd name="connsiteX54" fmla="*/ 4820791 w 5363295"/>
              <a:gd name="connsiteY54" fmla="*/ 831806 h 1491437"/>
              <a:gd name="connsiteX55" fmla="*/ 4877941 w 5363295"/>
              <a:gd name="connsiteY55" fmla="*/ 869906 h 1491437"/>
              <a:gd name="connsiteX56" fmla="*/ 4944616 w 5363295"/>
              <a:gd name="connsiteY56" fmla="*/ 888956 h 1491437"/>
              <a:gd name="connsiteX57" fmla="*/ 4973191 w 5363295"/>
              <a:gd name="connsiteY57" fmla="*/ 898481 h 1491437"/>
              <a:gd name="connsiteX58" fmla="*/ 5039866 w 5363295"/>
              <a:gd name="connsiteY58" fmla="*/ 917531 h 1491437"/>
              <a:gd name="connsiteX59" fmla="*/ 5097749 w 5363295"/>
              <a:gd name="connsiteY59" fmla="*/ 989335 h 1491437"/>
              <a:gd name="connsiteX60" fmla="*/ 5208384 w 5363295"/>
              <a:gd name="connsiteY60" fmla="*/ 1057475 h 1491437"/>
              <a:gd name="connsiteX61" fmla="*/ 5325622 w 5363295"/>
              <a:gd name="connsiteY61" fmla="*/ 1165728 h 1491437"/>
              <a:gd name="connsiteX62" fmla="*/ 5363295 w 5363295"/>
              <a:gd name="connsiteY62" fmla="*/ 1275413 h 1491437"/>
              <a:gd name="connsiteX63" fmla="*/ 4823235 w 5363295"/>
              <a:gd name="connsiteY63" fmla="*/ 1491437 h 1491437"/>
              <a:gd name="connsiteX64" fmla="*/ 574763 w 5363295"/>
              <a:gd name="connsiteY64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942297 w 5363295"/>
              <a:gd name="connsiteY38" fmla="*/ 326981 h 1491437"/>
              <a:gd name="connsiteX39" fmla="*/ 4077841 w 5363295"/>
              <a:gd name="connsiteY39" fmla="*/ 355556 h 1491437"/>
              <a:gd name="connsiteX40" fmla="*/ 4134991 w 5363295"/>
              <a:gd name="connsiteY40" fmla="*/ 374606 h 1491437"/>
              <a:gd name="connsiteX41" fmla="*/ 4121630 w 5363295"/>
              <a:gd name="connsiteY41" fmla="*/ 420649 h 1491437"/>
              <a:gd name="connsiteX42" fmla="*/ 4234695 w 5363295"/>
              <a:gd name="connsiteY42" fmla="*/ 482883 h 1491437"/>
              <a:gd name="connsiteX43" fmla="*/ 4281361 w 5363295"/>
              <a:gd name="connsiteY43" fmla="*/ 517329 h 1491437"/>
              <a:gd name="connsiteX44" fmla="*/ 4344883 w 5363295"/>
              <a:gd name="connsiteY44" fmla="*/ 550987 h 1491437"/>
              <a:gd name="connsiteX45" fmla="*/ 4423001 w 5363295"/>
              <a:gd name="connsiteY45" fmla="*/ 600043 h 1491437"/>
              <a:gd name="connsiteX46" fmla="*/ 4506466 w 5363295"/>
              <a:gd name="connsiteY46" fmla="*/ 612731 h 1491437"/>
              <a:gd name="connsiteX47" fmla="*/ 4535041 w 5363295"/>
              <a:gd name="connsiteY47" fmla="*/ 641306 h 1491437"/>
              <a:gd name="connsiteX48" fmla="*/ 4563616 w 5363295"/>
              <a:gd name="connsiteY48" fmla="*/ 650831 h 1491437"/>
              <a:gd name="connsiteX49" fmla="*/ 4649341 w 5363295"/>
              <a:gd name="connsiteY49" fmla="*/ 707981 h 1491437"/>
              <a:gd name="connsiteX50" fmla="*/ 4677916 w 5363295"/>
              <a:gd name="connsiteY50" fmla="*/ 727031 h 1491437"/>
              <a:gd name="connsiteX51" fmla="*/ 4706491 w 5363295"/>
              <a:gd name="connsiteY51" fmla="*/ 746081 h 1491437"/>
              <a:gd name="connsiteX52" fmla="*/ 4792216 w 5363295"/>
              <a:gd name="connsiteY52" fmla="*/ 822281 h 1491437"/>
              <a:gd name="connsiteX53" fmla="*/ 4820791 w 5363295"/>
              <a:gd name="connsiteY53" fmla="*/ 831806 h 1491437"/>
              <a:gd name="connsiteX54" fmla="*/ 4877941 w 5363295"/>
              <a:gd name="connsiteY54" fmla="*/ 869906 h 1491437"/>
              <a:gd name="connsiteX55" fmla="*/ 4944616 w 5363295"/>
              <a:gd name="connsiteY55" fmla="*/ 888956 h 1491437"/>
              <a:gd name="connsiteX56" fmla="*/ 4973191 w 5363295"/>
              <a:gd name="connsiteY56" fmla="*/ 898481 h 1491437"/>
              <a:gd name="connsiteX57" fmla="*/ 5039866 w 5363295"/>
              <a:gd name="connsiteY57" fmla="*/ 917531 h 1491437"/>
              <a:gd name="connsiteX58" fmla="*/ 5097749 w 5363295"/>
              <a:gd name="connsiteY58" fmla="*/ 989335 h 1491437"/>
              <a:gd name="connsiteX59" fmla="*/ 5208384 w 5363295"/>
              <a:gd name="connsiteY59" fmla="*/ 1057475 h 1491437"/>
              <a:gd name="connsiteX60" fmla="*/ 5325622 w 5363295"/>
              <a:gd name="connsiteY60" fmla="*/ 1165728 h 1491437"/>
              <a:gd name="connsiteX61" fmla="*/ 5363295 w 5363295"/>
              <a:gd name="connsiteY61" fmla="*/ 1275413 h 1491437"/>
              <a:gd name="connsiteX62" fmla="*/ 4823235 w 5363295"/>
              <a:gd name="connsiteY62" fmla="*/ 1491437 h 1491437"/>
              <a:gd name="connsiteX63" fmla="*/ 574763 w 5363295"/>
              <a:gd name="connsiteY63" fmla="*/ 1491437 h 1491437"/>
              <a:gd name="connsiteX0" fmla="*/ 574763 w 5363295"/>
              <a:gd name="connsiteY0" fmla="*/ 1491607 h 1491607"/>
              <a:gd name="connsiteX1" fmla="*/ 54374 w 5363295"/>
              <a:gd name="connsiteY1" fmla="*/ 1438531 h 1491607"/>
              <a:gd name="connsiteX2" fmla="*/ 24725 w 5363295"/>
              <a:gd name="connsiteY2" fmla="*/ 1318001 h 1491607"/>
              <a:gd name="connsiteX3" fmla="*/ 173680 w 5363295"/>
              <a:gd name="connsiteY3" fmla="*/ 1182672 h 1491607"/>
              <a:gd name="connsiteX4" fmla="*/ 400331 w 5363295"/>
              <a:gd name="connsiteY4" fmla="*/ 1087141 h 1491607"/>
              <a:gd name="connsiteX5" fmla="*/ 553012 w 5363295"/>
              <a:gd name="connsiteY5" fmla="*/ 1020220 h 1491607"/>
              <a:gd name="connsiteX6" fmla="*/ 649512 w 5363295"/>
              <a:gd name="connsiteY6" fmla="*/ 933959 h 1491607"/>
              <a:gd name="connsiteX7" fmla="*/ 757820 w 5363295"/>
              <a:gd name="connsiteY7" fmla="*/ 881305 h 1491607"/>
              <a:gd name="connsiteX8" fmla="*/ 860315 w 5363295"/>
              <a:gd name="connsiteY8" fmla="*/ 814628 h 1491607"/>
              <a:gd name="connsiteX9" fmla="*/ 935265 w 5363295"/>
              <a:gd name="connsiteY9" fmla="*/ 754966 h 1491607"/>
              <a:gd name="connsiteX10" fmla="*/ 1006796 w 5363295"/>
              <a:gd name="connsiteY10" fmla="*/ 714350 h 1491607"/>
              <a:gd name="connsiteX11" fmla="*/ 1101199 w 5363295"/>
              <a:gd name="connsiteY11" fmla="*/ 635566 h 1491607"/>
              <a:gd name="connsiteX12" fmla="*/ 1196924 w 5363295"/>
              <a:gd name="connsiteY12" fmla="*/ 562899 h 1491607"/>
              <a:gd name="connsiteX13" fmla="*/ 1284056 w 5363295"/>
              <a:gd name="connsiteY13" fmla="*/ 518370 h 1491607"/>
              <a:gd name="connsiteX14" fmla="*/ 1375979 w 5363295"/>
              <a:gd name="connsiteY14" fmla="*/ 474306 h 1491607"/>
              <a:gd name="connsiteX15" fmla="*/ 1457610 w 5363295"/>
              <a:gd name="connsiteY15" fmla="*/ 445653 h 1491607"/>
              <a:gd name="connsiteX16" fmla="*/ 1549855 w 5363295"/>
              <a:gd name="connsiteY16" fmla="*/ 418207 h 1491607"/>
              <a:gd name="connsiteX17" fmla="*/ 1637432 w 5363295"/>
              <a:gd name="connsiteY17" fmla="*/ 396638 h 1491607"/>
              <a:gd name="connsiteX18" fmla="*/ 1796074 w 5363295"/>
              <a:gd name="connsiteY18" fmla="*/ 373780 h 1491607"/>
              <a:gd name="connsiteX19" fmla="*/ 1947651 w 5363295"/>
              <a:gd name="connsiteY19" fmla="*/ 328970 h 1491607"/>
              <a:gd name="connsiteX20" fmla="*/ 2047357 w 5363295"/>
              <a:gd name="connsiteY20" fmla="*/ 291624 h 1491607"/>
              <a:gd name="connsiteX21" fmla="*/ 2151406 w 5363295"/>
              <a:gd name="connsiteY21" fmla="*/ 216766 h 1491607"/>
              <a:gd name="connsiteX22" fmla="*/ 2201416 w 5363295"/>
              <a:gd name="connsiteY22" fmla="*/ 202195 h 1491607"/>
              <a:gd name="connsiteX23" fmla="*/ 2261798 w 5363295"/>
              <a:gd name="connsiteY23" fmla="*/ 184079 h 1491607"/>
              <a:gd name="connsiteX24" fmla="*/ 2396920 w 5363295"/>
              <a:gd name="connsiteY24" fmla="*/ 154006 h 1491607"/>
              <a:gd name="connsiteX25" fmla="*/ 2687191 w 5363295"/>
              <a:gd name="connsiteY25" fmla="*/ 108076 h 1491607"/>
              <a:gd name="connsiteX26" fmla="*/ 2772916 w 5363295"/>
              <a:gd name="connsiteY26" fmla="*/ 79501 h 1491607"/>
              <a:gd name="connsiteX27" fmla="*/ 2801491 w 5363295"/>
              <a:gd name="connsiteY27" fmla="*/ 69976 h 1491607"/>
              <a:gd name="connsiteX28" fmla="*/ 2830066 w 5363295"/>
              <a:gd name="connsiteY28" fmla="*/ 50926 h 1491607"/>
              <a:gd name="connsiteX29" fmla="*/ 2915173 w 5363295"/>
              <a:gd name="connsiteY29" fmla="*/ 35528 h 1491607"/>
              <a:gd name="connsiteX30" fmla="*/ 3069216 w 5363295"/>
              <a:gd name="connsiteY30" fmla="*/ 12826 h 1491607"/>
              <a:gd name="connsiteX31" fmla="*/ 3277807 w 5363295"/>
              <a:gd name="connsiteY31" fmla="*/ 440 h 1491607"/>
              <a:gd name="connsiteX32" fmla="*/ 3376893 w 5363295"/>
              <a:gd name="connsiteY32" fmla="*/ 34097 h 1491607"/>
              <a:gd name="connsiteX33" fmla="*/ 3474403 w 5363295"/>
              <a:gd name="connsiteY33" fmla="*/ 54578 h 1491607"/>
              <a:gd name="connsiteX34" fmla="*/ 3553966 w 5363295"/>
              <a:gd name="connsiteY34" fmla="*/ 117601 h 1491607"/>
              <a:gd name="connsiteX35" fmla="*/ 3639691 w 5363295"/>
              <a:gd name="connsiteY35" fmla="*/ 174751 h 1491607"/>
              <a:gd name="connsiteX36" fmla="*/ 3725416 w 5363295"/>
              <a:gd name="connsiteY36" fmla="*/ 231901 h 1491607"/>
              <a:gd name="connsiteX37" fmla="*/ 3802917 w 5363295"/>
              <a:gd name="connsiteY37" fmla="*/ 234913 h 1491607"/>
              <a:gd name="connsiteX38" fmla="*/ 3942297 w 5363295"/>
              <a:gd name="connsiteY38" fmla="*/ 327151 h 1491607"/>
              <a:gd name="connsiteX39" fmla="*/ 4077841 w 5363295"/>
              <a:gd name="connsiteY39" fmla="*/ 355726 h 1491607"/>
              <a:gd name="connsiteX40" fmla="*/ 4134991 w 5363295"/>
              <a:gd name="connsiteY40" fmla="*/ 374776 h 1491607"/>
              <a:gd name="connsiteX41" fmla="*/ 4121630 w 5363295"/>
              <a:gd name="connsiteY41" fmla="*/ 420819 h 1491607"/>
              <a:gd name="connsiteX42" fmla="*/ 4234695 w 5363295"/>
              <a:gd name="connsiteY42" fmla="*/ 483053 h 1491607"/>
              <a:gd name="connsiteX43" fmla="*/ 4281361 w 5363295"/>
              <a:gd name="connsiteY43" fmla="*/ 517499 h 1491607"/>
              <a:gd name="connsiteX44" fmla="*/ 4344883 w 5363295"/>
              <a:gd name="connsiteY44" fmla="*/ 551157 h 1491607"/>
              <a:gd name="connsiteX45" fmla="*/ 4423001 w 5363295"/>
              <a:gd name="connsiteY45" fmla="*/ 600213 h 1491607"/>
              <a:gd name="connsiteX46" fmla="*/ 4506466 w 5363295"/>
              <a:gd name="connsiteY46" fmla="*/ 612901 h 1491607"/>
              <a:gd name="connsiteX47" fmla="*/ 4535041 w 5363295"/>
              <a:gd name="connsiteY47" fmla="*/ 641476 h 1491607"/>
              <a:gd name="connsiteX48" fmla="*/ 4563616 w 5363295"/>
              <a:gd name="connsiteY48" fmla="*/ 651001 h 1491607"/>
              <a:gd name="connsiteX49" fmla="*/ 4649341 w 5363295"/>
              <a:gd name="connsiteY49" fmla="*/ 708151 h 1491607"/>
              <a:gd name="connsiteX50" fmla="*/ 4677916 w 5363295"/>
              <a:gd name="connsiteY50" fmla="*/ 727201 h 1491607"/>
              <a:gd name="connsiteX51" fmla="*/ 4706491 w 5363295"/>
              <a:gd name="connsiteY51" fmla="*/ 746251 h 1491607"/>
              <a:gd name="connsiteX52" fmla="*/ 4792216 w 5363295"/>
              <a:gd name="connsiteY52" fmla="*/ 822451 h 1491607"/>
              <a:gd name="connsiteX53" fmla="*/ 4820791 w 5363295"/>
              <a:gd name="connsiteY53" fmla="*/ 831976 h 1491607"/>
              <a:gd name="connsiteX54" fmla="*/ 4877941 w 5363295"/>
              <a:gd name="connsiteY54" fmla="*/ 870076 h 1491607"/>
              <a:gd name="connsiteX55" fmla="*/ 4944616 w 5363295"/>
              <a:gd name="connsiteY55" fmla="*/ 889126 h 1491607"/>
              <a:gd name="connsiteX56" fmla="*/ 4973191 w 5363295"/>
              <a:gd name="connsiteY56" fmla="*/ 898651 h 1491607"/>
              <a:gd name="connsiteX57" fmla="*/ 5039866 w 5363295"/>
              <a:gd name="connsiteY57" fmla="*/ 917701 h 1491607"/>
              <a:gd name="connsiteX58" fmla="*/ 5097749 w 5363295"/>
              <a:gd name="connsiteY58" fmla="*/ 989505 h 1491607"/>
              <a:gd name="connsiteX59" fmla="*/ 5208384 w 5363295"/>
              <a:gd name="connsiteY59" fmla="*/ 1057645 h 1491607"/>
              <a:gd name="connsiteX60" fmla="*/ 5325622 w 5363295"/>
              <a:gd name="connsiteY60" fmla="*/ 1165898 h 1491607"/>
              <a:gd name="connsiteX61" fmla="*/ 5363295 w 5363295"/>
              <a:gd name="connsiteY61" fmla="*/ 1275583 h 1491607"/>
              <a:gd name="connsiteX62" fmla="*/ 4823235 w 5363295"/>
              <a:gd name="connsiteY62" fmla="*/ 1491607 h 1491607"/>
              <a:gd name="connsiteX63" fmla="*/ 574763 w 5363295"/>
              <a:gd name="connsiteY63" fmla="*/ 1491607 h 1491607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28011 h 1498799"/>
              <a:gd name="connsiteX42" fmla="*/ 4234695 w 5363295"/>
              <a:gd name="connsiteY42" fmla="*/ 49024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34695 w 5363295"/>
              <a:gd name="connsiteY42" fmla="*/ 49024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54453 w 5363295"/>
              <a:gd name="connsiteY45" fmla="*/ 625664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54453 w 5363295"/>
              <a:gd name="connsiteY45" fmla="*/ 625664 h 1498799"/>
              <a:gd name="connsiteX46" fmla="*/ 4506466 w 5363295"/>
              <a:gd name="connsiteY46" fmla="*/ 63835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74101 w 5363295"/>
              <a:gd name="connsiteY47" fmla="*/ 702015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9960 w 5363295"/>
              <a:gd name="connsiteY45" fmla="*/ 663916 h 1498799"/>
              <a:gd name="connsiteX46" fmla="*/ 4535041 w 5363295"/>
              <a:gd name="connsiteY46" fmla="*/ 648668 h 1498799"/>
              <a:gd name="connsiteX47" fmla="*/ 4574101 w 5363295"/>
              <a:gd name="connsiteY47" fmla="*/ 702015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35041 w 5363295"/>
              <a:gd name="connsiteY45" fmla="*/ 648668 h 1498799"/>
              <a:gd name="connsiteX46" fmla="*/ 4574101 w 5363295"/>
              <a:gd name="connsiteY46" fmla="*/ 702015 h 1498799"/>
              <a:gd name="connsiteX47" fmla="*/ 4649341 w 5363295"/>
              <a:gd name="connsiteY47" fmla="*/ 715343 h 1498799"/>
              <a:gd name="connsiteX48" fmla="*/ 4677916 w 5363295"/>
              <a:gd name="connsiteY48" fmla="*/ 734393 h 1498799"/>
              <a:gd name="connsiteX49" fmla="*/ 4706491 w 5363295"/>
              <a:gd name="connsiteY49" fmla="*/ 753443 h 1498799"/>
              <a:gd name="connsiteX50" fmla="*/ 4792216 w 5363295"/>
              <a:gd name="connsiteY50" fmla="*/ 829643 h 1498799"/>
              <a:gd name="connsiteX51" fmla="*/ 4820791 w 5363295"/>
              <a:gd name="connsiteY51" fmla="*/ 839168 h 1498799"/>
              <a:gd name="connsiteX52" fmla="*/ 4877941 w 5363295"/>
              <a:gd name="connsiteY52" fmla="*/ 877268 h 1498799"/>
              <a:gd name="connsiteX53" fmla="*/ 4944616 w 5363295"/>
              <a:gd name="connsiteY53" fmla="*/ 896318 h 1498799"/>
              <a:gd name="connsiteX54" fmla="*/ 4973191 w 5363295"/>
              <a:gd name="connsiteY54" fmla="*/ 905843 h 1498799"/>
              <a:gd name="connsiteX55" fmla="*/ 5039866 w 5363295"/>
              <a:gd name="connsiteY55" fmla="*/ 924893 h 1498799"/>
              <a:gd name="connsiteX56" fmla="*/ 5097749 w 5363295"/>
              <a:gd name="connsiteY56" fmla="*/ 996697 h 1498799"/>
              <a:gd name="connsiteX57" fmla="*/ 5208384 w 5363295"/>
              <a:gd name="connsiteY57" fmla="*/ 1064837 h 1498799"/>
              <a:gd name="connsiteX58" fmla="*/ 5325622 w 5363295"/>
              <a:gd name="connsiteY58" fmla="*/ 1173090 h 1498799"/>
              <a:gd name="connsiteX59" fmla="*/ 5363295 w 5363295"/>
              <a:gd name="connsiteY59" fmla="*/ 1282775 h 1498799"/>
              <a:gd name="connsiteX60" fmla="*/ 4823235 w 5363295"/>
              <a:gd name="connsiteY60" fmla="*/ 1498799 h 1498799"/>
              <a:gd name="connsiteX61" fmla="*/ 574763 w 5363295"/>
              <a:gd name="connsiteY61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99230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84888 w 5363295"/>
              <a:gd name="connsiteY33" fmla="*/ 36208 h 1498799"/>
              <a:gd name="connsiteX34" fmla="*/ 3553966 w 5363295"/>
              <a:gd name="connsiteY34" fmla="*/ 99230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83623 w 5363295"/>
              <a:gd name="connsiteY42" fmla="*/ 563114 h 1498633"/>
              <a:gd name="connsiteX43" fmla="*/ 4393809 w 5363295"/>
              <a:gd name="connsiteY43" fmla="*/ 623916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90612 w 5363295"/>
              <a:gd name="connsiteY42" fmla="*/ 555811 h 1498633"/>
              <a:gd name="connsiteX43" fmla="*/ 4393809 w 5363295"/>
              <a:gd name="connsiteY43" fmla="*/ 623916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66223 w 5363295"/>
              <a:gd name="connsiteY25" fmla="*/ 151620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519235 w 5363295"/>
              <a:gd name="connsiteY24" fmla="*/ 208506 h 1498633"/>
              <a:gd name="connsiteX25" fmla="*/ 2666223 w 5363295"/>
              <a:gd name="connsiteY25" fmla="*/ 151620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519235 w 5363295"/>
              <a:gd name="connsiteY24" fmla="*/ 208506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54529 w 5363295"/>
              <a:gd name="connsiteY28" fmla="*/ 54301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54529 w 5363295"/>
              <a:gd name="connsiteY28" fmla="*/ 54301 h 1498633"/>
              <a:gd name="connsiteX29" fmla="*/ 2939637 w 5363295"/>
              <a:gd name="connsiteY29" fmla="*/ 31598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72916 w 5363295"/>
              <a:gd name="connsiteY26" fmla="*/ 86666 h 1498772"/>
              <a:gd name="connsiteX27" fmla="*/ 2797997 w 5363295"/>
              <a:gd name="connsiteY27" fmla="*/ 10270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72916 w 5363295"/>
              <a:gd name="connsiteY26" fmla="*/ 86666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673212 w 5363295"/>
              <a:gd name="connsiteY25" fmla="*/ 199234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73212 w 5363295"/>
              <a:gd name="connsiteY25" fmla="*/ 199234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23449 w 5363295"/>
              <a:gd name="connsiteY21" fmla="*/ 220279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1994937 w 5363295"/>
              <a:gd name="connsiteY20" fmla="*/ 309745 h 1498772"/>
              <a:gd name="connsiteX21" fmla="*/ 2123449 w 5363295"/>
              <a:gd name="connsiteY21" fmla="*/ 220279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896823 w 5363295"/>
              <a:gd name="connsiteY9" fmla="*/ 773087 h 1498772"/>
              <a:gd name="connsiteX10" fmla="*/ 1006796 w 5363295"/>
              <a:gd name="connsiteY10" fmla="*/ 721515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687926 w 5363295"/>
              <a:gd name="connsiteY7" fmla="*/ 855604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61896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29667 w 5363295"/>
              <a:gd name="connsiteY8" fmla="*/ 781622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29667 w 5363295"/>
              <a:gd name="connsiteY8" fmla="*/ 781622 h 1498772"/>
              <a:gd name="connsiteX9" fmla="*/ 791983 w 5363295"/>
              <a:gd name="connsiteY9" fmla="*/ 678138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39819 w 5363719"/>
              <a:gd name="connsiteY36" fmla="*/ 198896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39819 w 5363719"/>
              <a:gd name="connsiteY36" fmla="*/ 198896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68369 w 5363719"/>
              <a:gd name="connsiteY34" fmla="*/ 77292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68369 w 5363719"/>
              <a:gd name="connsiteY34" fmla="*/ 77292 h 1498772"/>
              <a:gd name="connsiteX35" fmla="*/ 3668074 w 5363719"/>
              <a:gd name="connsiteY35" fmla="*/ 127138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71864 w 5363719"/>
              <a:gd name="connsiteY34" fmla="*/ 69988 h 1498772"/>
              <a:gd name="connsiteX35" fmla="*/ 3668074 w 5363719"/>
              <a:gd name="connsiteY35" fmla="*/ 127138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363719" h="1498772">
                <a:moveTo>
                  <a:pt x="575187" y="1498772"/>
                </a:moveTo>
                <a:cubicBezTo>
                  <a:pt x="-83202" y="1452469"/>
                  <a:pt x="140022" y="1472778"/>
                  <a:pt x="54798" y="1445696"/>
                </a:cubicBezTo>
                <a:cubicBezTo>
                  <a:pt x="-30690" y="1405982"/>
                  <a:pt x="4100" y="1368418"/>
                  <a:pt x="25149" y="1325166"/>
                </a:cubicBezTo>
                <a:cubicBezTo>
                  <a:pt x="46198" y="1281914"/>
                  <a:pt x="134790" y="1218322"/>
                  <a:pt x="181093" y="1186185"/>
                </a:cubicBezTo>
                <a:cubicBezTo>
                  <a:pt x="200143" y="1157610"/>
                  <a:pt x="226867" y="1129902"/>
                  <a:pt x="257472" y="1101609"/>
                </a:cubicBezTo>
                <a:cubicBezTo>
                  <a:pt x="288077" y="1073316"/>
                  <a:pt x="330764" y="1041959"/>
                  <a:pt x="364722" y="1016429"/>
                </a:cubicBezTo>
                <a:cubicBezTo>
                  <a:pt x="398680" y="990899"/>
                  <a:pt x="431748" y="974015"/>
                  <a:pt x="461223" y="948428"/>
                </a:cubicBezTo>
                <a:cubicBezTo>
                  <a:pt x="490698" y="922841"/>
                  <a:pt x="513428" y="890707"/>
                  <a:pt x="541573" y="862906"/>
                </a:cubicBezTo>
                <a:cubicBezTo>
                  <a:pt x="569718" y="835105"/>
                  <a:pt x="588285" y="812417"/>
                  <a:pt x="630091" y="781622"/>
                </a:cubicBezTo>
                <a:cubicBezTo>
                  <a:pt x="671897" y="750827"/>
                  <a:pt x="732465" y="711893"/>
                  <a:pt x="792407" y="678138"/>
                </a:cubicBezTo>
                <a:cubicBezTo>
                  <a:pt x="852350" y="644383"/>
                  <a:pt x="935298" y="605688"/>
                  <a:pt x="989746" y="579093"/>
                </a:cubicBezTo>
                <a:cubicBezTo>
                  <a:pt x="1044194" y="552498"/>
                  <a:pt x="1080418" y="530420"/>
                  <a:pt x="1119096" y="518568"/>
                </a:cubicBezTo>
                <a:cubicBezTo>
                  <a:pt x="1157774" y="506716"/>
                  <a:pt x="1191336" y="512908"/>
                  <a:pt x="1221812" y="507983"/>
                </a:cubicBezTo>
                <a:cubicBezTo>
                  <a:pt x="1252288" y="503058"/>
                  <a:pt x="1276189" y="493436"/>
                  <a:pt x="1301954" y="489017"/>
                </a:cubicBezTo>
                <a:cubicBezTo>
                  <a:pt x="1327719" y="484598"/>
                  <a:pt x="1351555" y="484461"/>
                  <a:pt x="1376403" y="481471"/>
                </a:cubicBezTo>
                <a:cubicBezTo>
                  <a:pt x="1401251" y="478481"/>
                  <a:pt x="1423813" y="472514"/>
                  <a:pt x="1451045" y="471077"/>
                </a:cubicBezTo>
                <a:cubicBezTo>
                  <a:pt x="1478277" y="469640"/>
                  <a:pt x="1506911" y="474321"/>
                  <a:pt x="1539794" y="472847"/>
                </a:cubicBezTo>
                <a:cubicBezTo>
                  <a:pt x="1572677" y="471373"/>
                  <a:pt x="1629292" y="465408"/>
                  <a:pt x="1648342" y="462233"/>
                </a:cubicBezTo>
                <a:cubicBezTo>
                  <a:pt x="1686442" y="465408"/>
                  <a:pt x="1731982" y="443957"/>
                  <a:pt x="1779025" y="428419"/>
                </a:cubicBezTo>
                <a:cubicBezTo>
                  <a:pt x="1826068" y="412881"/>
                  <a:pt x="1860393" y="390065"/>
                  <a:pt x="1930602" y="369002"/>
                </a:cubicBezTo>
                <a:lnTo>
                  <a:pt x="1995361" y="309745"/>
                </a:lnTo>
                <a:cubicBezTo>
                  <a:pt x="2004886" y="306570"/>
                  <a:pt x="2064997" y="262573"/>
                  <a:pt x="2099410" y="245842"/>
                </a:cubicBezTo>
                <a:cubicBezTo>
                  <a:pt x="2133823" y="229111"/>
                  <a:pt x="2167715" y="215416"/>
                  <a:pt x="2201840" y="209360"/>
                </a:cubicBezTo>
                <a:cubicBezTo>
                  <a:pt x="2235965" y="203304"/>
                  <a:pt x="2257014" y="207797"/>
                  <a:pt x="2304159" y="209504"/>
                </a:cubicBezTo>
                <a:cubicBezTo>
                  <a:pt x="2351304" y="211211"/>
                  <a:pt x="2428375" y="223747"/>
                  <a:pt x="2484712" y="219601"/>
                </a:cubicBezTo>
                <a:cubicBezTo>
                  <a:pt x="2541049" y="215455"/>
                  <a:pt x="2576444" y="198868"/>
                  <a:pt x="2642184" y="184627"/>
                </a:cubicBezTo>
                <a:lnTo>
                  <a:pt x="2755867" y="108577"/>
                </a:lnTo>
                <a:cubicBezTo>
                  <a:pt x="2765392" y="105402"/>
                  <a:pt x="2788897" y="89817"/>
                  <a:pt x="2805411" y="80794"/>
                </a:cubicBezTo>
                <a:cubicBezTo>
                  <a:pt x="2821925" y="71771"/>
                  <a:pt x="2832511" y="62616"/>
                  <a:pt x="2854953" y="54440"/>
                </a:cubicBezTo>
                <a:cubicBezTo>
                  <a:pt x="2877395" y="46264"/>
                  <a:pt x="2896126" y="40522"/>
                  <a:pt x="2940061" y="31737"/>
                </a:cubicBezTo>
                <a:cubicBezTo>
                  <a:pt x="2983996" y="22952"/>
                  <a:pt x="3070726" y="13692"/>
                  <a:pt x="3118566" y="1732"/>
                </a:cubicBezTo>
                <a:cubicBezTo>
                  <a:pt x="3191591" y="4907"/>
                  <a:pt x="3289856" y="-1418"/>
                  <a:pt x="3337641" y="301"/>
                </a:cubicBezTo>
                <a:cubicBezTo>
                  <a:pt x="3385426" y="2020"/>
                  <a:pt x="3380663" y="6068"/>
                  <a:pt x="3405275" y="12048"/>
                </a:cubicBezTo>
                <a:cubicBezTo>
                  <a:pt x="3429887" y="18028"/>
                  <a:pt x="3457547" y="26524"/>
                  <a:pt x="3485312" y="36181"/>
                </a:cubicBezTo>
                <a:cubicBezTo>
                  <a:pt x="3513077" y="45838"/>
                  <a:pt x="3549079" y="54722"/>
                  <a:pt x="3571864" y="69988"/>
                </a:cubicBezTo>
                <a:cubicBezTo>
                  <a:pt x="3599412" y="90017"/>
                  <a:pt x="3638334" y="106871"/>
                  <a:pt x="3668074" y="127138"/>
                </a:cubicBezTo>
                <a:cubicBezTo>
                  <a:pt x="3697814" y="147405"/>
                  <a:pt x="3727759" y="172435"/>
                  <a:pt x="3750303" y="191592"/>
                </a:cubicBezTo>
                <a:cubicBezTo>
                  <a:pt x="3772847" y="210749"/>
                  <a:pt x="3783503" y="223768"/>
                  <a:pt x="3803341" y="242078"/>
                </a:cubicBezTo>
                <a:cubicBezTo>
                  <a:pt x="3823179" y="260388"/>
                  <a:pt x="3846810" y="283141"/>
                  <a:pt x="3869333" y="301450"/>
                </a:cubicBezTo>
                <a:cubicBezTo>
                  <a:pt x="3891856" y="319759"/>
                  <a:pt x="3906362" y="343998"/>
                  <a:pt x="3938478" y="351935"/>
                </a:cubicBezTo>
                <a:lnTo>
                  <a:pt x="4055037" y="400201"/>
                </a:lnTo>
                <a:cubicBezTo>
                  <a:pt x="4064562" y="403376"/>
                  <a:pt x="4117669" y="449500"/>
                  <a:pt x="4157002" y="475458"/>
                </a:cubicBezTo>
                <a:cubicBezTo>
                  <a:pt x="4196335" y="501416"/>
                  <a:pt x="4249168" y="533618"/>
                  <a:pt x="4291036" y="555950"/>
                </a:cubicBezTo>
                <a:cubicBezTo>
                  <a:pt x="4332904" y="578282"/>
                  <a:pt x="4377410" y="600268"/>
                  <a:pt x="4408212" y="609448"/>
                </a:cubicBezTo>
                <a:lnTo>
                  <a:pt x="4510384" y="663889"/>
                </a:lnTo>
                <a:cubicBezTo>
                  <a:pt x="4540433" y="676878"/>
                  <a:pt x="4551295" y="693417"/>
                  <a:pt x="4574525" y="701988"/>
                </a:cubicBezTo>
                <a:lnTo>
                  <a:pt x="4649765" y="715316"/>
                </a:lnTo>
                <a:lnTo>
                  <a:pt x="4678340" y="734366"/>
                </a:lnTo>
                <a:cubicBezTo>
                  <a:pt x="4687865" y="740716"/>
                  <a:pt x="4698820" y="745321"/>
                  <a:pt x="4706915" y="753416"/>
                </a:cubicBezTo>
                <a:cubicBezTo>
                  <a:pt x="4732159" y="778660"/>
                  <a:pt x="4758646" y="812619"/>
                  <a:pt x="4792640" y="829616"/>
                </a:cubicBezTo>
                <a:cubicBezTo>
                  <a:pt x="4801620" y="834106"/>
                  <a:pt x="4812438" y="834265"/>
                  <a:pt x="4821215" y="839141"/>
                </a:cubicBezTo>
                <a:cubicBezTo>
                  <a:pt x="4841229" y="850260"/>
                  <a:pt x="4856645" y="870001"/>
                  <a:pt x="4878365" y="877241"/>
                </a:cubicBezTo>
                <a:cubicBezTo>
                  <a:pt x="4946878" y="900079"/>
                  <a:pt x="4861319" y="872371"/>
                  <a:pt x="4945040" y="896291"/>
                </a:cubicBezTo>
                <a:cubicBezTo>
                  <a:pt x="4954694" y="899049"/>
                  <a:pt x="4963961" y="903058"/>
                  <a:pt x="4973615" y="905816"/>
                </a:cubicBezTo>
                <a:cubicBezTo>
                  <a:pt x="4987857" y="909885"/>
                  <a:pt x="5025065" y="917253"/>
                  <a:pt x="5040290" y="924866"/>
                </a:cubicBezTo>
                <a:cubicBezTo>
                  <a:pt x="5050529" y="929986"/>
                  <a:pt x="5087934" y="991550"/>
                  <a:pt x="5098173" y="996670"/>
                </a:cubicBezTo>
                <a:cubicBezTo>
                  <a:pt x="5107153" y="1001160"/>
                  <a:pt x="5200031" y="1059934"/>
                  <a:pt x="5208808" y="1064810"/>
                </a:cubicBezTo>
                <a:cubicBezTo>
                  <a:pt x="5228822" y="1075929"/>
                  <a:pt x="5306996" y="1160363"/>
                  <a:pt x="5326046" y="1173063"/>
                </a:cubicBezTo>
                <a:cubicBezTo>
                  <a:pt x="5335571" y="1179413"/>
                  <a:pt x="5352859" y="1279128"/>
                  <a:pt x="5363719" y="1282748"/>
                </a:cubicBezTo>
                <a:lnTo>
                  <a:pt x="4823659" y="1498772"/>
                </a:lnTo>
                <a:lnTo>
                  <a:pt x="575187" y="1498772"/>
                </a:lnTo>
                <a:close/>
              </a:path>
            </a:pathLst>
          </a:custGeom>
          <a:gradFill flip="none" rotWithShape="1">
            <a:gsLst>
              <a:gs pos="0">
                <a:srgbClr val="D6B19C">
                  <a:alpha val="0"/>
                </a:srgbClr>
              </a:gs>
              <a:gs pos="40000">
                <a:srgbClr val="D49E6C">
                  <a:alpha val="20000"/>
                </a:srgbClr>
              </a:gs>
              <a:gs pos="70000">
                <a:srgbClr val="A65528">
                  <a:alpha val="40000"/>
                </a:srgbClr>
              </a:gs>
              <a:gs pos="100000">
                <a:srgbClr val="663012">
                  <a:alpha val="7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Arc 5"/>
          <p:cNvSpPr>
            <a:spLocks/>
          </p:cNvSpPr>
          <p:nvPr/>
        </p:nvSpPr>
        <p:spPr bwMode="auto">
          <a:xfrm rot="16200000" flipV="1">
            <a:off x="1828800" y="644989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1" name="Arc 5"/>
          <p:cNvSpPr>
            <a:spLocks/>
          </p:cNvSpPr>
          <p:nvPr/>
        </p:nvSpPr>
        <p:spPr bwMode="auto">
          <a:xfrm rot="16200000" flipV="1">
            <a:off x="1827214" y="649625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36" name="Straight Connector 35"/>
          <p:cNvCxnSpPr>
            <a:stCxn id="413701" idx="1"/>
          </p:cNvCxnSpPr>
          <p:nvPr/>
        </p:nvCxnSpPr>
        <p:spPr>
          <a:xfrm>
            <a:off x="-914399" y="8877638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0" y="15263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Map projection linear distortion</a:t>
            </a:r>
          </a:p>
        </p:txBody>
      </p:sp>
      <p:sp>
        <p:nvSpPr>
          <p:cNvPr id="106" name="Text Box 12">
            <a:extLst>
              <a:ext uri="{FF2B5EF4-FFF2-40B4-BE49-F238E27FC236}">
                <a16:creationId xmlns:a16="http://schemas.microsoft.com/office/drawing/2014/main" id="{F77E6031-FCFE-48B8-98F8-938FD3274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692" y="4889785"/>
            <a:ext cx="212448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(~“sea level”)</a:t>
            </a:r>
          </a:p>
        </p:txBody>
      </p:sp>
      <p:sp>
        <p:nvSpPr>
          <p:cNvPr id="107" name="Line 17">
            <a:extLst>
              <a:ext uri="{FF2B5EF4-FFF2-40B4-BE49-F238E27FC236}">
                <a16:creationId xmlns:a16="http://schemas.microsoft.com/office/drawing/2014/main" id="{7853DC7C-E9BE-4AFA-A6A1-9DDFDB1276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79042" y="4431114"/>
            <a:ext cx="315463" cy="454571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9" name="Line 17">
            <a:extLst>
              <a:ext uri="{FF2B5EF4-FFF2-40B4-BE49-F238E27FC236}">
                <a16:creationId xmlns:a16="http://schemas.microsoft.com/office/drawing/2014/main" id="{DE38CFA6-3C86-446F-94AA-C61327E53F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43961" y="1741435"/>
            <a:ext cx="311984" cy="633646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63" name="Text Box 12">
            <a:extLst>
              <a:ext uri="{FF2B5EF4-FFF2-40B4-BE49-F238E27FC236}">
                <a16:creationId xmlns:a16="http://schemas.microsoft.com/office/drawing/2014/main" id="{DDDB9465-3FE0-4A78-8BB7-EB21BEE5E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8307" y="1171384"/>
            <a:ext cx="159067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Topographic surface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7D8AC66-A3FA-4990-87B0-5E0AD1FFE26E}"/>
              </a:ext>
            </a:extLst>
          </p:cNvPr>
          <p:cNvCxnSpPr>
            <a:cxnSpLocks/>
          </p:cNvCxnSpPr>
          <p:nvPr/>
        </p:nvCxnSpPr>
        <p:spPr>
          <a:xfrm flipH="1">
            <a:off x="5399592" y="2761913"/>
            <a:ext cx="1266550" cy="3338163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5EB9427-4FA7-4C2E-85CC-2BE5ADE8E30A}"/>
              </a:ext>
            </a:extLst>
          </p:cNvPr>
          <p:cNvCxnSpPr/>
          <p:nvPr/>
        </p:nvCxnSpPr>
        <p:spPr>
          <a:xfrm flipH="1">
            <a:off x="5040052" y="2505991"/>
            <a:ext cx="612068" cy="3594085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Box 12">
            <a:extLst>
              <a:ext uri="{FF2B5EF4-FFF2-40B4-BE49-F238E27FC236}">
                <a16:creationId xmlns:a16="http://schemas.microsoft.com/office/drawing/2014/main" id="{9652564F-E863-44C4-91A0-BBDF8526B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995" y="4026370"/>
            <a:ext cx="236913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Grid (“map”) distance</a:t>
            </a:r>
          </a:p>
        </p:txBody>
      </p:sp>
      <p:sp>
        <p:nvSpPr>
          <p:cNvPr id="53" name="Line 6">
            <a:extLst>
              <a:ext uri="{FF2B5EF4-FFF2-40B4-BE49-F238E27FC236}">
                <a16:creationId xmlns:a16="http://schemas.microsoft.com/office/drawing/2014/main" id="{03EA5383-0E20-40CD-BBFA-402AA1AB4A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880" y="3966476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1AE7745-7AE0-4347-92BF-38C697992FC5}"/>
              </a:ext>
            </a:extLst>
          </p:cNvPr>
          <p:cNvCxnSpPr>
            <a:cxnSpLocks/>
          </p:cNvCxnSpPr>
          <p:nvPr/>
        </p:nvCxnSpPr>
        <p:spPr>
          <a:xfrm>
            <a:off x="5383936" y="3966478"/>
            <a:ext cx="841248" cy="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 Box 12">
            <a:extLst>
              <a:ext uri="{FF2B5EF4-FFF2-40B4-BE49-F238E27FC236}">
                <a16:creationId xmlns:a16="http://schemas.microsoft.com/office/drawing/2014/main" id="{F100C852-6E01-4803-9EC0-8A3295FF7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36" y="3624856"/>
            <a:ext cx="236913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Projection surface</a:t>
            </a:r>
          </a:p>
        </p:txBody>
      </p:sp>
      <p:sp>
        <p:nvSpPr>
          <p:cNvPr id="62" name="Arc 61">
            <a:extLst>
              <a:ext uri="{FF2B5EF4-FFF2-40B4-BE49-F238E27FC236}">
                <a16:creationId xmlns:a16="http://schemas.microsoft.com/office/drawing/2014/main" id="{9F4500F9-B2A7-473C-9257-D9ADECB39639}"/>
              </a:ext>
            </a:extLst>
          </p:cNvPr>
          <p:cNvSpPr/>
          <p:nvPr/>
        </p:nvSpPr>
        <p:spPr>
          <a:xfrm rot="540000">
            <a:off x="-689597" y="2426738"/>
            <a:ext cx="10972800" cy="10972800"/>
          </a:xfrm>
          <a:prstGeom prst="arc">
            <a:avLst>
              <a:gd name="adj1" fmla="val 16200000"/>
              <a:gd name="adj2" fmla="val 16867861"/>
            </a:avLst>
          </a:prstGeom>
          <a:ln w="88900">
            <a:solidFill>
              <a:schemeClr val="accent4">
                <a:lumMod val="1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Text Box 12">
            <a:extLst>
              <a:ext uri="{FF2B5EF4-FFF2-40B4-BE49-F238E27FC236}">
                <a16:creationId xmlns:a16="http://schemas.microsoft.com/office/drawing/2014/main" id="{9FE3B7CF-3742-4482-8745-F48383DF6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9638" y="2208894"/>
            <a:ext cx="190624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Horizontal ground distance </a:t>
            </a:r>
          </a:p>
        </p:txBody>
      </p:sp>
      <p:sp>
        <p:nvSpPr>
          <p:cNvPr id="67" name="Text Box 12">
            <a:extLst>
              <a:ext uri="{FF2B5EF4-FFF2-40B4-BE49-F238E27FC236}">
                <a16:creationId xmlns:a16="http://schemas.microsoft.com/office/drawing/2014/main" id="{10FFAC1C-8F8F-4ED9-AD6D-665F149E1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" y="5303520"/>
            <a:ext cx="397377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This design approach </a:t>
            </a:r>
            <a:b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used for SPCS 27 and 83 (minimizes distortion with respect to ellipsoid)</a:t>
            </a:r>
          </a:p>
        </p:txBody>
      </p:sp>
      <p:sp>
        <p:nvSpPr>
          <p:cNvPr id="68" name="Text Box 12">
            <a:extLst>
              <a:ext uri="{FF2B5EF4-FFF2-40B4-BE49-F238E27FC236}">
                <a16:creationId xmlns:a16="http://schemas.microsoft.com/office/drawing/2014/main" id="{3848DDB0-80F6-4BB6-9159-C186AB55A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0494" y="4389120"/>
            <a:ext cx="253870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Grid distance &lt; ground distance</a:t>
            </a:r>
          </a:p>
        </p:txBody>
      </p:sp>
      <p:sp>
        <p:nvSpPr>
          <p:cNvPr id="69" name="Text Box 14">
            <a:extLst>
              <a:ext uri="{FF2B5EF4-FFF2-40B4-BE49-F238E27FC236}">
                <a16:creationId xmlns:a16="http://schemas.microsoft.com/office/drawing/2014/main" id="{A15418B0-1E47-40B2-AA4D-C5FC2142B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480" y="1188720"/>
            <a:ext cx="283464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Map projection designed to minimize linear distortion on ellipsoid (at “sea level”)</a:t>
            </a:r>
          </a:p>
        </p:txBody>
      </p:sp>
    </p:spTree>
    <p:extLst>
      <p:ext uri="{BB962C8B-B14F-4D97-AF65-F5344CB8AC3E}">
        <p14:creationId xmlns:p14="http://schemas.microsoft.com/office/powerpoint/2010/main" val="88889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106" grpId="0"/>
      <p:bldP spid="107" grpId="0" animBg="1"/>
      <p:bldP spid="59" grpId="0" animBg="1"/>
      <p:bldP spid="63" grpId="0"/>
      <p:bldP spid="51" grpId="0"/>
      <p:bldP spid="53" grpId="0" animBg="1"/>
      <p:bldP spid="56" grpId="0"/>
      <p:bldP spid="62" grpId="0" animBg="1"/>
      <p:bldP spid="67" grpId="0"/>
      <p:bldP spid="68" grpId="0"/>
      <p:bldP spid="6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53">
            <a:extLst>
              <a:ext uri="{FF2B5EF4-FFF2-40B4-BE49-F238E27FC236}">
                <a16:creationId xmlns:a16="http://schemas.microsoft.com/office/drawing/2014/main" id="{183A3D10-32F0-4E11-BC6B-B0F4FF288611}"/>
              </a:ext>
            </a:extLst>
          </p:cNvPr>
          <p:cNvSpPr/>
          <p:nvPr/>
        </p:nvSpPr>
        <p:spPr>
          <a:xfrm>
            <a:off x="1280522" y="2183784"/>
            <a:ext cx="6651365" cy="1778596"/>
          </a:xfrm>
          <a:custGeom>
            <a:avLst/>
            <a:gdLst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49517 w 5021042"/>
              <a:gd name="connsiteY128" fmla="*/ 1981200 h 2143125"/>
              <a:gd name="connsiteX129" fmla="*/ 4230467 w 5021042"/>
              <a:gd name="connsiteY129" fmla="*/ 2009775 h 2143125"/>
              <a:gd name="connsiteX130" fmla="*/ 4220942 w 5021042"/>
              <a:gd name="connsiteY130" fmla="*/ 2038350 h 2143125"/>
              <a:gd name="connsiteX131" fmla="*/ 4154267 w 5021042"/>
              <a:gd name="connsiteY131" fmla="*/ 2114550 h 2143125"/>
              <a:gd name="connsiteX132" fmla="*/ 4106642 w 5021042"/>
              <a:gd name="connsiteY132" fmla="*/ 2124075 h 2143125"/>
              <a:gd name="connsiteX133" fmla="*/ 3906617 w 5021042"/>
              <a:gd name="connsiteY133" fmla="*/ 2143125 h 2143125"/>
              <a:gd name="connsiteX134" fmla="*/ 3458942 w 5021042"/>
              <a:gd name="connsiteY134" fmla="*/ 2124075 h 2143125"/>
              <a:gd name="connsiteX135" fmla="*/ 3344642 w 5021042"/>
              <a:gd name="connsiteY135" fmla="*/ 2095500 h 2143125"/>
              <a:gd name="connsiteX136" fmla="*/ 3297017 w 5021042"/>
              <a:gd name="connsiteY136" fmla="*/ 2085975 h 2143125"/>
              <a:gd name="connsiteX137" fmla="*/ 3068417 w 5021042"/>
              <a:gd name="connsiteY137" fmla="*/ 2095500 h 2143125"/>
              <a:gd name="connsiteX138" fmla="*/ 3030317 w 5021042"/>
              <a:gd name="connsiteY138" fmla="*/ 2105025 h 2143125"/>
              <a:gd name="connsiteX139" fmla="*/ 2925542 w 5021042"/>
              <a:gd name="connsiteY139" fmla="*/ 2114550 h 2143125"/>
              <a:gd name="connsiteX140" fmla="*/ 2858867 w 5021042"/>
              <a:gd name="connsiteY140" fmla="*/ 2124075 h 2143125"/>
              <a:gd name="connsiteX141" fmla="*/ 2011142 w 5021042"/>
              <a:gd name="connsiteY141" fmla="*/ 2114550 h 2143125"/>
              <a:gd name="connsiteX142" fmla="*/ 1887317 w 5021042"/>
              <a:gd name="connsiteY142" fmla="*/ 2095500 h 2143125"/>
              <a:gd name="connsiteX143" fmla="*/ 1639667 w 5021042"/>
              <a:gd name="connsiteY143" fmla="*/ 2085975 h 2143125"/>
              <a:gd name="connsiteX144" fmla="*/ 1553942 w 5021042"/>
              <a:gd name="connsiteY144" fmla="*/ 2076450 h 2143125"/>
              <a:gd name="connsiteX145" fmla="*/ 1525367 w 5021042"/>
              <a:gd name="connsiteY145" fmla="*/ 2066925 h 2143125"/>
              <a:gd name="connsiteX146" fmla="*/ 687167 w 5021042"/>
              <a:gd name="connsiteY146" fmla="*/ 2085975 h 2143125"/>
              <a:gd name="connsiteX147" fmla="*/ 620492 w 5021042"/>
              <a:gd name="connsiteY147" fmla="*/ 2076450 h 2143125"/>
              <a:gd name="connsiteX148" fmla="*/ 572867 w 5021042"/>
              <a:gd name="connsiteY148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30467 w 5021042"/>
              <a:gd name="connsiteY128" fmla="*/ 2009775 h 2143125"/>
              <a:gd name="connsiteX129" fmla="*/ 4220942 w 5021042"/>
              <a:gd name="connsiteY129" fmla="*/ 2038350 h 2143125"/>
              <a:gd name="connsiteX130" fmla="*/ 4154267 w 5021042"/>
              <a:gd name="connsiteY130" fmla="*/ 2114550 h 2143125"/>
              <a:gd name="connsiteX131" fmla="*/ 4106642 w 5021042"/>
              <a:gd name="connsiteY131" fmla="*/ 2124075 h 2143125"/>
              <a:gd name="connsiteX132" fmla="*/ 3906617 w 5021042"/>
              <a:gd name="connsiteY132" fmla="*/ 2143125 h 2143125"/>
              <a:gd name="connsiteX133" fmla="*/ 3458942 w 5021042"/>
              <a:gd name="connsiteY133" fmla="*/ 2124075 h 2143125"/>
              <a:gd name="connsiteX134" fmla="*/ 3344642 w 5021042"/>
              <a:gd name="connsiteY134" fmla="*/ 2095500 h 2143125"/>
              <a:gd name="connsiteX135" fmla="*/ 3297017 w 5021042"/>
              <a:gd name="connsiteY135" fmla="*/ 2085975 h 2143125"/>
              <a:gd name="connsiteX136" fmla="*/ 3068417 w 5021042"/>
              <a:gd name="connsiteY136" fmla="*/ 2095500 h 2143125"/>
              <a:gd name="connsiteX137" fmla="*/ 3030317 w 5021042"/>
              <a:gd name="connsiteY137" fmla="*/ 2105025 h 2143125"/>
              <a:gd name="connsiteX138" fmla="*/ 2925542 w 5021042"/>
              <a:gd name="connsiteY138" fmla="*/ 2114550 h 2143125"/>
              <a:gd name="connsiteX139" fmla="*/ 2858867 w 5021042"/>
              <a:gd name="connsiteY139" fmla="*/ 2124075 h 2143125"/>
              <a:gd name="connsiteX140" fmla="*/ 2011142 w 5021042"/>
              <a:gd name="connsiteY140" fmla="*/ 2114550 h 2143125"/>
              <a:gd name="connsiteX141" fmla="*/ 1887317 w 5021042"/>
              <a:gd name="connsiteY141" fmla="*/ 2095500 h 2143125"/>
              <a:gd name="connsiteX142" fmla="*/ 1639667 w 5021042"/>
              <a:gd name="connsiteY142" fmla="*/ 2085975 h 2143125"/>
              <a:gd name="connsiteX143" fmla="*/ 1553942 w 5021042"/>
              <a:gd name="connsiteY143" fmla="*/ 2076450 h 2143125"/>
              <a:gd name="connsiteX144" fmla="*/ 1525367 w 5021042"/>
              <a:gd name="connsiteY144" fmla="*/ 2066925 h 2143125"/>
              <a:gd name="connsiteX145" fmla="*/ 687167 w 5021042"/>
              <a:gd name="connsiteY145" fmla="*/ 2085975 h 2143125"/>
              <a:gd name="connsiteX146" fmla="*/ 620492 w 5021042"/>
              <a:gd name="connsiteY146" fmla="*/ 2076450 h 2143125"/>
              <a:gd name="connsiteX147" fmla="*/ 572867 w 5021042"/>
              <a:gd name="connsiteY147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8111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990600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21017 w 4992467"/>
              <a:gd name="connsiteY109" fmla="*/ 1209675 h 2143125"/>
              <a:gd name="connsiteX110" fmla="*/ 4801967 w 4992467"/>
              <a:gd name="connsiteY110" fmla="*/ 1238250 h 2143125"/>
              <a:gd name="connsiteX111" fmla="*/ 4773392 w 4992467"/>
              <a:gd name="connsiteY111" fmla="*/ 1266825 h 2143125"/>
              <a:gd name="connsiteX112" fmla="*/ 4725767 w 4992467"/>
              <a:gd name="connsiteY112" fmla="*/ 1352550 h 2143125"/>
              <a:gd name="connsiteX113" fmla="*/ 4678142 w 4992467"/>
              <a:gd name="connsiteY113" fmla="*/ 1409700 h 2143125"/>
              <a:gd name="connsiteX114" fmla="*/ 4630517 w 4992467"/>
              <a:gd name="connsiteY114" fmla="*/ 1495425 h 2143125"/>
              <a:gd name="connsiteX115" fmla="*/ 4601942 w 4992467"/>
              <a:gd name="connsiteY115" fmla="*/ 1514475 h 2143125"/>
              <a:gd name="connsiteX116" fmla="*/ 4535267 w 4992467"/>
              <a:gd name="connsiteY116" fmla="*/ 1590675 h 2143125"/>
              <a:gd name="connsiteX117" fmla="*/ 4497167 w 4992467"/>
              <a:gd name="connsiteY117" fmla="*/ 1647825 h 2143125"/>
              <a:gd name="connsiteX118" fmla="*/ 4478117 w 4992467"/>
              <a:gd name="connsiteY118" fmla="*/ 1676400 h 2143125"/>
              <a:gd name="connsiteX119" fmla="*/ 4449542 w 4992467"/>
              <a:gd name="connsiteY119" fmla="*/ 1704975 h 2143125"/>
              <a:gd name="connsiteX120" fmla="*/ 4401917 w 4992467"/>
              <a:gd name="connsiteY120" fmla="*/ 1762125 h 2143125"/>
              <a:gd name="connsiteX121" fmla="*/ 4363817 w 4992467"/>
              <a:gd name="connsiteY121" fmla="*/ 1809750 h 2143125"/>
              <a:gd name="connsiteX122" fmla="*/ 4335242 w 4992467"/>
              <a:gd name="connsiteY122" fmla="*/ 1866900 h 2143125"/>
              <a:gd name="connsiteX123" fmla="*/ 4306667 w 4992467"/>
              <a:gd name="connsiteY123" fmla="*/ 1895475 h 2143125"/>
              <a:gd name="connsiteX124" fmla="*/ 4268567 w 4992467"/>
              <a:gd name="connsiteY124" fmla="*/ 1952625 h 2143125"/>
              <a:gd name="connsiteX125" fmla="*/ 4230467 w 4992467"/>
              <a:gd name="connsiteY125" fmla="*/ 2009775 h 2143125"/>
              <a:gd name="connsiteX126" fmla="*/ 4220942 w 4992467"/>
              <a:gd name="connsiteY126" fmla="*/ 2038350 h 2143125"/>
              <a:gd name="connsiteX127" fmla="*/ 4154267 w 4992467"/>
              <a:gd name="connsiteY127" fmla="*/ 2114550 h 2143125"/>
              <a:gd name="connsiteX128" fmla="*/ 4106642 w 4992467"/>
              <a:gd name="connsiteY128" fmla="*/ 2124075 h 2143125"/>
              <a:gd name="connsiteX129" fmla="*/ 3906617 w 4992467"/>
              <a:gd name="connsiteY129" fmla="*/ 2143125 h 2143125"/>
              <a:gd name="connsiteX130" fmla="*/ 3458942 w 4992467"/>
              <a:gd name="connsiteY130" fmla="*/ 2124075 h 2143125"/>
              <a:gd name="connsiteX131" fmla="*/ 3344642 w 4992467"/>
              <a:gd name="connsiteY131" fmla="*/ 2095500 h 2143125"/>
              <a:gd name="connsiteX132" fmla="*/ 3297017 w 4992467"/>
              <a:gd name="connsiteY132" fmla="*/ 2085975 h 2143125"/>
              <a:gd name="connsiteX133" fmla="*/ 3068417 w 4992467"/>
              <a:gd name="connsiteY133" fmla="*/ 2095500 h 2143125"/>
              <a:gd name="connsiteX134" fmla="*/ 3030317 w 4992467"/>
              <a:gd name="connsiteY134" fmla="*/ 2105025 h 2143125"/>
              <a:gd name="connsiteX135" fmla="*/ 2925542 w 4992467"/>
              <a:gd name="connsiteY135" fmla="*/ 2114550 h 2143125"/>
              <a:gd name="connsiteX136" fmla="*/ 2858867 w 4992467"/>
              <a:gd name="connsiteY136" fmla="*/ 2124075 h 2143125"/>
              <a:gd name="connsiteX137" fmla="*/ 2011142 w 4992467"/>
              <a:gd name="connsiteY137" fmla="*/ 2114550 h 2143125"/>
              <a:gd name="connsiteX138" fmla="*/ 1887317 w 4992467"/>
              <a:gd name="connsiteY138" fmla="*/ 2095500 h 2143125"/>
              <a:gd name="connsiteX139" fmla="*/ 1639667 w 4992467"/>
              <a:gd name="connsiteY139" fmla="*/ 2085975 h 2143125"/>
              <a:gd name="connsiteX140" fmla="*/ 1553942 w 4992467"/>
              <a:gd name="connsiteY140" fmla="*/ 2076450 h 2143125"/>
              <a:gd name="connsiteX141" fmla="*/ 1525367 w 4992467"/>
              <a:gd name="connsiteY141" fmla="*/ 2066925 h 2143125"/>
              <a:gd name="connsiteX142" fmla="*/ 687167 w 4992467"/>
              <a:gd name="connsiteY142" fmla="*/ 2085975 h 2143125"/>
              <a:gd name="connsiteX143" fmla="*/ 620492 w 4992467"/>
              <a:gd name="connsiteY143" fmla="*/ 2076450 h 2143125"/>
              <a:gd name="connsiteX144" fmla="*/ 572867 w 4992467"/>
              <a:gd name="connsiteY14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30517 w 4992467"/>
              <a:gd name="connsiteY113" fmla="*/ 1495425 h 2143125"/>
              <a:gd name="connsiteX114" fmla="*/ 4601942 w 4992467"/>
              <a:gd name="connsiteY114" fmla="*/ 1514475 h 2143125"/>
              <a:gd name="connsiteX115" fmla="*/ 4535267 w 4992467"/>
              <a:gd name="connsiteY115" fmla="*/ 1590675 h 2143125"/>
              <a:gd name="connsiteX116" fmla="*/ 4497167 w 4992467"/>
              <a:gd name="connsiteY116" fmla="*/ 1647825 h 2143125"/>
              <a:gd name="connsiteX117" fmla="*/ 4478117 w 4992467"/>
              <a:gd name="connsiteY117" fmla="*/ 1676400 h 2143125"/>
              <a:gd name="connsiteX118" fmla="*/ 4449542 w 4992467"/>
              <a:gd name="connsiteY118" fmla="*/ 1704975 h 2143125"/>
              <a:gd name="connsiteX119" fmla="*/ 4401917 w 4992467"/>
              <a:gd name="connsiteY119" fmla="*/ 1762125 h 2143125"/>
              <a:gd name="connsiteX120" fmla="*/ 4363817 w 4992467"/>
              <a:gd name="connsiteY120" fmla="*/ 1809750 h 2143125"/>
              <a:gd name="connsiteX121" fmla="*/ 4335242 w 4992467"/>
              <a:gd name="connsiteY121" fmla="*/ 1866900 h 2143125"/>
              <a:gd name="connsiteX122" fmla="*/ 4306667 w 4992467"/>
              <a:gd name="connsiteY122" fmla="*/ 1895475 h 2143125"/>
              <a:gd name="connsiteX123" fmla="*/ 4268567 w 4992467"/>
              <a:gd name="connsiteY123" fmla="*/ 1952625 h 2143125"/>
              <a:gd name="connsiteX124" fmla="*/ 4230467 w 4992467"/>
              <a:gd name="connsiteY124" fmla="*/ 2009775 h 2143125"/>
              <a:gd name="connsiteX125" fmla="*/ 4220942 w 4992467"/>
              <a:gd name="connsiteY125" fmla="*/ 2038350 h 2143125"/>
              <a:gd name="connsiteX126" fmla="*/ 4154267 w 4992467"/>
              <a:gd name="connsiteY126" fmla="*/ 2114550 h 2143125"/>
              <a:gd name="connsiteX127" fmla="*/ 4106642 w 4992467"/>
              <a:gd name="connsiteY127" fmla="*/ 2124075 h 2143125"/>
              <a:gd name="connsiteX128" fmla="*/ 3906617 w 4992467"/>
              <a:gd name="connsiteY128" fmla="*/ 2143125 h 2143125"/>
              <a:gd name="connsiteX129" fmla="*/ 3458942 w 4992467"/>
              <a:gd name="connsiteY129" fmla="*/ 2124075 h 2143125"/>
              <a:gd name="connsiteX130" fmla="*/ 3344642 w 4992467"/>
              <a:gd name="connsiteY130" fmla="*/ 2095500 h 2143125"/>
              <a:gd name="connsiteX131" fmla="*/ 3297017 w 4992467"/>
              <a:gd name="connsiteY131" fmla="*/ 2085975 h 2143125"/>
              <a:gd name="connsiteX132" fmla="*/ 3068417 w 4992467"/>
              <a:gd name="connsiteY132" fmla="*/ 2095500 h 2143125"/>
              <a:gd name="connsiteX133" fmla="*/ 3030317 w 4992467"/>
              <a:gd name="connsiteY133" fmla="*/ 2105025 h 2143125"/>
              <a:gd name="connsiteX134" fmla="*/ 2925542 w 4992467"/>
              <a:gd name="connsiteY134" fmla="*/ 2114550 h 2143125"/>
              <a:gd name="connsiteX135" fmla="*/ 2858867 w 4992467"/>
              <a:gd name="connsiteY135" fmla="*/ 2124075 h 2143125"/>
              <a:gd name="connsiteX136" fmla="*/ 2011142 w 4992467"/>
              <a:gd name="connsiteY136" fmla="*/ 2114550 h 2143125"/>
              <a:gd name="connsiteX137" fmla="*/ 1887317 w 4992467"/>
              <a:gd name="connsiteY137" fmla="*/ 2095500 h 2143125"/>
              <a:gd name="connsiteX138" fmla="*/ 1639667 w 4992467"/>
              <a:gd name="connsiteY138" fmla="*/ 2085975 h 2143125"/>
              <a:gd name="connsiteX139" fmla="*/ 1553942 w 4992467"/>
              <a:gd name="connsiteY139" fmla="*/ 2076450 h 2143125"/>
              <a:gd name="connsiteX140" fmla="*/ 1525367 w 4992467"/>
              <a:gd name="connsiteY140" fmla="*/ 2066925 h 2143125"/>
              <a:gd name="connsiteX141" fmla="*/ 687167 w 4992467"/>
              <a:gd name="connsiteY141" fmla="*/ 2085975 h 2143125"/>
              <a:gd name="connsiteX142" fmla="*/ 620492 w 4992467"/>
              <a:gd name="connsiteY142" fmla="*/ 2076450 h 2143125"/>
              <a:gd name="connsiteX143" fmla="*/ 572867 w 4992467"/>
              <a:gd name="connsiteY14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01942 w 4992467"/>
              <a:gd name="connsiteY113" fmla="*/ 1514475 h 2143125"/>
              <a:gd name="connsiteX114" fmla="*/ 4535267 w 4992467"/>
              <a:gd name="connsiteY114" fmla="*/ 1590675 h 2143125"/>
              <a:gd name="connsiteX115" fmla="*/ 4497167 w 4992467"/>
              <a:gd name="connsiteY115" fmla="*/ 1647825 h 2143125"/>
              <a:gd name="connsiteX116" fmla="*/ 4478117 w 4992467"/>
              <a:gd name="connsiteY116" fmla="*/ 1676400 h 2143125"/>
              <a:gd name="connsiteX117" fmla="*/ 4449542 w 4992467"/>
              <a:gd name="connsiteY117" fmla="*/ 1704975 h 2143125"/>
              <a:gd name="connsiteX118" fmla="*/ 4401917 w 4992467"/>
              <a:gd name="connsiteY118" fmla="*/ 1762125 h 2143125"/>
              <a:gd name="connsiteX119" fmla="*/ 4363817 w 4992467"/>
              <a:gd name="connsiteY119" fmla="*/ 1809750 h 2143125"/>
              <a:gd name="connsiteX120" fmla="*/ 4335242 w 4992467"/>
              <a:gd name="connsiteY120" fmla="*/ 1866900 h 2143125"/>
              <a:gd name="connsiteX121" fmla="*/ 4306667 w 4992467"/>
              <a:gd name="connsiteY121" fmla="*/ 1895475 h 2143125"/>
              <a:gd name="connsiteX122" fmla="*/ 4268567 w 4992467"/>
              <a:gd name="connsiteY122" fmla="*/ 1952625 h 2143125"/>
              <a:gd name="connsiteX123" fmla="*/ 4230467 w 4992467"/>
              <a:gd name="connsiteY123" fmla="*/ 2009775 h 2143125"/>
              <a:gd name="connsiteX124" fmla="*/ 4220942 w 4992467"/>
              <a:gd name="connsiteY124" fmla="*/ 2038350 h 2143125"/>
              <a:gd name="connsiteX125" fmla="*/ 4154267 w 4992467"/>
              <a:gd name="connsiteY125" fmla="*/ 2114550 h 2143125"/>
              <a:gd name="connsiteX126" fmla="*/ 4106642 w 4992467"/>
              <a:gd name="connsiteY126" fmla="*/ 2124075 h 2143125"/>
              <a:gd name="connsiteX127" fmla="*/ 3906617 w 4992467"/>
              <a:gd name="connsiteY127" fmla="*/ 2143125 h 2143125"/>
              <a:gd name="connsiteX128" fmla="*/ 3458942 w 4992467"/>
              <a:gd name="connsiteY128" fmla="*/ 2124075 h 2143125"/>
              <a:gd name="connsiteX129" fmla="*/ 3344642 w 4992467"/>
              <a:gd name="connsiteY129" fmla="*/ 2095500 h 2143125"/>
              <a:gd name="connsiteX130" fmla="*/ 3297017 w 4992467"/>
              <a:gd name="connsiteY130" fmla="*/ 2085975 h 2143125"/>
              <a:gd name="connsiteX131" fmla="*/ 3068417 w 4992467"/>
              <a:gd name="connsiteY131" fmla="*/ 2095500 h 2143125"/>
              <a:gd name="connsiteX132" fmla="*/ 3030317 w 4992467"/>
              <a:gd name="connsiteY132" fmla="*/ 2105025 h 2143125"/>
              <a:gd name="connsiteX133" fmla="*/ 2925542 w 4992467"/>
              <a:gd name="connsiteY133" fmla="*/ 2114550 h 2143125"/>
              <a:gd name="connsiteX134" fmla="*/ 2858867 w 4992467"/>
              <a:gd name="connsiteY134" fmla="*/ 2124075 h 2143125"/>
              <a:gd name="connsiteX135" fmla="*/ 2011142 w 4992467"/>
              <a:gd name="connsiteY135" fmla="*/ 2114550 h 2143125"/>
              <a:gd name="connsiteX136" fmla="*/ 1887317 w 4992467"/>
              <a:gd name="connsiteY136" fmla="*/ 2095500 h 2143125"/>
              <a:gd name="connsiteX137" fmla="*/ 1639667 w 4992467"/>
              <a:gd name="connsiteY137" fmla="*/ 2085975 h 2143125"/>
              <a:gd name="connsiteX138" fmla="*/ 1553942 w 4992467"/>
              <a:gd name="connsiteY138" fmla="*/ 2076450 h 2143125"/>
              <a:gd name="connsiteX139" fmla="*/ 1525367 w 4992467"/>
              <a:gd name="connsiteY139" fmla="*/ 2066925 h 2143125"/>
              <a:gd name="connsiteX140" fmla="*/ 687167 w 4992467"/>
              <a:gd name="connsiteY140" fmla="*/ 2085975 h 2143125"/>
              <a:gd name="connsiteX141" fmla="*/ 620492 w 4992467"/>
              <a:gd name="connsiteY141" fmla="*/ 2076450 h 2143125"/>
              <a:gd name="connsiteX142" fmla="*/ 572867 w 4992467"/>
              <a:gd name="connsiteY14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773392 w 4992467"/>
              <a:gd name="connsiteY109" fmla="*/ 1266825 h 2143125"/>
              <a:gd name="connsiteX110" fmla="*/ 4725767 w 4992467"/>
              <a:gd name="connsiteY110" fmla="*/ 1352550 h 2143125"/>
              <a:gd name="connsiteX111" fmla="*/ 4678142 w 4992467"/>
              <a:gd name="connsiteY111" fmla="*/ 1409700 h 2143125"/>
              <a:gd name="connsiteX112" fmla="*/ 4601942 w 4992467"/>
              <a:gd name="connsiteY112" fmla="*/ 1514475 h 2143125"/>
              <a:gd name="connsiteX113" fmla="*/ 4535267 w 4992467"/>
              <a:gd name="connsiteY113" fmla="*/ 1590675 h 2143125"/>
              <a:gd name="connsiteX114" fmla="*/ 4497167 w 4992467"/>
              <a:gd name="connsiteY114" fmla="*/ 1647825 h 2143125"/>
              <a:gd name="connsiteX115" fmla="*/ 4478117 w 4992467"/>
              <a:gd name="connsiteY115" fmla="*/ 1676400 h 2143125"/>
              <a:gd name="connsiteX116" fmla="*/ 4449542 w 4992467"/>
              <a:gd name="connsiteY116" fmla="*/ 1704975 h 2143125"/>
              <a:gd name="connsiteX117" fmla="*/ 4401917 w 4992467"/>
              <a:gd name="connsiteY117" fmla="*/ 1762125 h 2143125"/>
              <a:gd name="connsiteX118" fmla="*/ 4363817 w 4992467"/>
              <a:gd name="connsiteY118" fmla="*/ 1809750 h 2143125"/>
              <a:gd name="connsiteX119" fmla="*/ 4335242 w 4992467"/>
              <a:gd name="connsiteY119" fmla="*/ 1866900 h 2143125"/>
              <a:gd name="connsiteX120" fmla="*/ 4306667 w 4992467"/>
              <a:gd name="connsiteY120" fmla="*/ 1895475 h 2143125"/>
              <a:gd name="connsiteX121" fmla="*/ 4268567 w 4992467"/>
              <a:gd name="connsiteY121" fmla="*/ 1952625 h 2143125"/>
              <a:gd name="connsiteX122" fmla="*/ 4230467 w 4992467"/>
              <a:gd name="connsiteY122" fmla="*/ 2009775 h 2143125"/>
              <a:gd name="connsiteX123" fmla="*/ 4220942 w 4992467"/>
              <a:gd name="connsiteY123" fmla="*/ 2038350 h 2143125"/>
              <a:gd name="connsiteX124" fmla="*/ 4154267 w 4992467"/>
              <a:gd name="connsiteY124" fmla="*/ 2114550 h 2143125"/>
              <a:gd name="connsiteX125" fmla="*/ 4106642 w 4992467"/>
              <a:gd name="connsiteY125" fmla="*/ 2124075 h 2143125"/>
              <a:gd name="connsiteX126" fmla="*/ 3906617 w 4992467"/>
              <a:gd name="connsiteY126" fmla="*/ 2143125 h 2143125"/>
              <a:gd name="connsiteX127" fmla="*/ 3458942 w 4992467"/>
              <a:gd name="connsiteY127" fmla="*/ 2124075 h 2143125"/>
              <a:gd name="connsiteX128" fmla="*/ 3344642 w 4992467"/>
              <a:gd name="connsiteY128" fmla="*/ 2095500 h 2143125"/>
              <a:gd name="connsiteX129" fmla="*/ 3297017 w 4992467"/>
              <a:gd name="connsiteY129" fmla="*/ 2085975 h 2143125"/>
              <a:gd name="connsiteX130" fmla="*/ 3068417 w 4992467"/>
              <a:gd name="connsiteY130" fmla="*/ 2095500 h 2143125"/>
              <a:gd name="connsiteX131" fmla="*/ 3030317 w 4992467"/>
              <a:gd name="connsiteY131" fmla="*/ 2105025 h 2143125"/>
              <a:gd name="connsiteX132" fmla="*/ 2925542 w 4992467"/>
              <a:gd name="connsiteY132" fmla="*/ 2114550 h 2143125"/>
              <a:gd name="connsiteX133" fmla="*/ 2858867 w 4992467"/>
              <a:gd name="connsiteY133" fmla="*/ 2124075 h 2143125"/>
              <a:gd name="connsiteX134" fmla="*/ 2011142 w 4992467"/>
              <a:gd name="connsiteY134" fmla="*/ 2114550 h 2143125"/>
              <a:gd name="connsiteX135" fmla="*/ 1887317 w 4992467"/>
              <a:gd name="connsiteY135" fmla="*/ 2095500 h 2143125"/>
              <a:gd name="connsiteX136" fmla="*/ 1639667 w 4992467"/>
              <a:gd name="connsiteY136" fmla="*/ 2085975 h 2143125"/>
              <a:gd name="connsiteX137" fmla="*/ 1553942 w 4992467"/>
              <a:gd name="connsiteY137" fmla="*/ 2076450 h 2143125"/>
              <a:gd name="connsiteX138" fmla="*/ 1525367 w 4992467"/>
              <a:gd name="connsiteY138" fmla="*/ 2066925 h 2143125"/>
              <a:gd name="connsiteX139" fmla="*/ 687167 w 4992467"/>
              <a:gd name="connsiteY139" fmla="*/ 2085975 h 2143125"/>
              <a:gd name="connsiteX140" fmla="*/ 620492 w 4992467"/>
              <a:gd name="connsiteY140" fmla="*/ 2076450 h 2143125"/>
              <a:gd name="connsiteX141" fmla="*/ 572867 w 4992467"/>
              <a:gd name="connsiteY14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821017 w 4992467"/>
              <a:gd name="connsiteY107" fmla="*/ 1209675 h 2143125"/>
              <a:gd name="connsiteX108" fmla="*/ 4773392 w 4992467"/>
              <a:gd name="connsiteY108" fmla="*/ 1266825 h 2143125"/>
              <a:gd name="connsiteX109" fmla="*/ 4725767 w 4992467"/>
              <a:gd name="connsiteY109" fmla="*/ 1352550 h 2143125"/>
              <a:gd name="connsiteX110" fmla="*/ 4678142 w 4992467"/>
              <a:gd name="connsiteY110" fmla="*/ 1409700 h 2143125"/>
              <a:gd name="connsiteX111" fmla="*/ 4601942 w 4992467"/>
              <a:gd name="connsiteY111" fmla="*/ 1514475 h 2143125"/>
              <a:gd name="connsiteX112" fmla="*/ 4535267 w 4992467"/>
              <a:gd name="connsiteY112" fmla="*/ 1590675 h 2143125"/>
              <a:gd name="connsiteX113" fmla="*/ 4497167 w 4992467"/>
              <a:gd name="connsiteY113" fmla="*/ 1647825 h 2143125"/>
              <a:gd name="connsiteX114" fmla="*/ 4478117 w 4992467"/>
              <a:gd name="connsiteY114" fmla="*/ 1676400 h 2143125"/>
              <a:gd name="connsiteX115" fmla="*/ 4449542 w 4992467"/>
              <a:gd name="connsiteY115" fmla="*/ 1704975 h 2143125"/>
              <a:gd name="connsiteX116" fmla="*/ 4401917 w 4992467"/>
              <a:gd name="connsiteY116" fmla="*/ 1762125 h 2143125"/>
              <a:gd name="connsiteX117" fmla="*/ 4363817 w 4992467"/>
              <a:gd name="connsiteY117" fmla="*/ 1809750 h 2143125"/>
              <a:gd name="connsiteX118" fmla="*/ 4335242 w 4992467"/>
              <a:gd name="connsiteY118" fmla="*/ 1866900 h 2143125"/>
              <a:gd name="connsiteX119" fmla="*/ 4306667 w 4992467"/>
              <a:gd name="connsiteY119" fmla="*/ 1895475 h 2143125"/>
              <a:gd name="connsiteX120" fmla="*/ 4268567 w 4992467"/>
              <a:gd name="connsiteY120" fmla="*/ 1952625 h 2143125"/>
              <a:gd name="connsiteX121" fmla="*/ 4230467 w 4992467"/>
              <a:gd name="connsiteY121" fmla="*/ 2009775 h 2143125"/>
              <a:gd name="connsiteX122" fmla="*/ 4220942 w 4992467"/>
              <a:gd name="connsiteY122" fmla="*/ 2038350 h 2143125"/>
              <a:gd name="connsiteX123" fmla="*/ 4154267 w 4992467"/>
              <a:gd name="connsiteY123" fmla="*/ 2114550 h 2143125"/>
              <a:gd name="connsiteX124" fmla="*/ 4106642 w 4992467"/>
              <a:gd name="connsiteY124" fmla="*/ 2124075 h 2143125"/>
              <a:gd name="connsiteX125" fmla="*/ 3906617 w 4992467"/>
              <a:gd name="connsiteY125" fmla="*/ 2143125 h 2143125"/>
              <a:gd name="connsiteX126" fmla="*/ 3458942 w 4992467"/>
              <a:gd name="connsiteY126" fmla="*/ 2124075 h 2143125"/>
              <a:gd name="connsiteX127" fmla="*/ 3344642 w 4992467"/>
              <a:gd name="connsiteY127" fmla="*/ 2095500 h 2143125"/>
              <a:gd name="connsiteX128" fmla="*/ 3297017 w 4992467"/>
              <a:gd name="connsiteY128" fmla="*/ 2085975 h 2143125"/>
              <a:gd name="connsiteX129" fmla="*/ 3068417 w 4992467"/>
              <a:gd name="connsiteY129" fmla="*/ 2095500 h 2143125"/>
              <a:gd name="connsiteX130" fmla="*/ 3030317 w 4992467"/>
              <a:gd name="connsiteY130" fmla="*/ 2105025 h 2143125"/>
              <a:gd name="connsiteX131" fmla="*/ 2925542 w 4992467"/>
              <a:gd name="connsiteY131" fmla="*/ 2114550 h 2143125"/>
              <a:gd name="connsiteX132" fmla="*/ 2858867 w 4992467"/>
              <a:gd name="connsiteY132" fmla="*/ 2124075 h 2143125"/>
              <a:gd name="connsiteX133" fmla="*/ 2011142 w 4992467"/>
              <a:gd name="connsiteY133" fmla="*/ 2114550 h 2143125"/>
              <a:gd name="connsiteX134" fmla="*/ 1887317 w 4992467"/>
              <a:gd name="connsiteY134" fmla="*/ 2095500 h 2143125"/>
              <a:gd name="connsiteX135" fmla="*/ 1639667 w 4992467"/>
              <a:gd name="connsiteY135" fmla="*/ 2085975 h 2143125"/>
              <a:gd name="connsiteX136" fmla="*/ 1553942 w 4992467"/>
              <a:gd name="connsiteY136" fmla="*/ 2076450 h 2143125"/>
              <a:gd name="connsiteX137" fmla="*/ 1525367 w 4992467"/>
              <a:gd name="connsiteY137" fmla="*/ 2066925 h 2143125"/>
              <a:gd name="connsiteX138" fmla="*/ 687167 w 4992467"/>
              <a:gd name="connsiteY138" fmla="*/ 2085975 h 2143125"/>
              <a:gd name="connsiteX139" fmla="*/ 620492 w 4992467"/>
              <a:gd name="connsiteY139" fmla="*/ 2076450 h 2143125"/>
              <a:gd name="connsiteX140" fmla="*/ 572867 w 4992467"/>
              <a:gd name="connsiteY14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73392 w 4992467"/>
              <a:gd name="connsiteY107" fmla="*/ 1266825 h 2143125"/>
              <a:gd name="connsiteX108" fmla="*/ 4725767 w 4992467"/>
              <a:gd name="connsiteY108" fmla="*/ 1352550 h 2143125"/>
              <a:gd name="connsiteX109" fmla="*/ 4678142 w 4992467"/>
              <a:gd name="connsiteY109" fmla="*/ 1409700 h 2143125"/>
              <a:gd name="connsiteX110" fmla="*/ 4601942 w 4992467"/>
              <a:gd name="connsiteY110" fmla="*/ 1514475 h 2143125"/>
              <a:gd name="connsiteX111" fmla="*/ 4535267 w 4992467"/>
              <a:gd name="connsiteY111" fmla="*/ 1590675 h 2143125"/>
              <a:gd name="connsiteX112" fmla="*/ 4497167 w 4992467"/>
              <a:gd name="connsiteY112" fmla="*/ 1647825 h 2143125"/>
              <a:gd name="connsiteX113" fmla="*/ 4478117 w 4992467"/>
              <a:gd name="connsiteY113" fmla="*/ 1676400 h 2143125"/>
              <a:gd name="connsiteX114" fmla="*/ 4449542 w 4992467"/>
              <a:gd name="connsiteY114" fmla="*/ 1704975 h 2143125"/>
              <a:gd name="connsiteX115" fmla="*/ 4401917 w 4992467"/>
              <a:gd name="connsiteY115" fmla="*/ 1762125 h 2143125"/>
              <a:gd name="connsiteX116" fmla="*/ 4363817 w 4992467"/>
              <a:gd name="connsiteY116" fmla="*/ 1809750 h 2143125"/>
              <a:gd name="connsiteX117" fmla="*/ 4335242 w 4992467"/>
              <a:gd name="connsiteY117" fmla="*/ 1866900 h 2143125"/>
              <a:gd name="connsiteX118" fmla="*/ 4306667 w 4992467"/>
              <a:gd name="connsiteY118" fmla="*/ 1895475 h 2143125"/>
              <a:gd name="connsiteX119" fmla="*/ 4268567 w 4992467"/>
              <a:gd name="connsiteY119" fmla="*/ 1952625 h 2143125"/>
              <a:gd name="connsiteX120" fmla="*/ 4230467 w 4992467"/>
              <a:gd name="connsiteY120" fmla="*/ 2009775 h 2143125"/>
              <a:gd name="connsiteX121" fmla="*/ 4220942 w 4992467"/>
              <a:gd name="connsiteY121" fmla="*/ 2038350 h 2143125"/>
              <a:gd name="connsiteX122" fmla="*/ 4154267 w 4992467"/>
              <a:gd name="connsiteY122" fmla="*/ 2114550 h 2143125"/>
              <a:gd name="connsiteX123" fmla="*/ 4106642 w 4992467"/>
              <a:gd name="connsiteY123" fmla="*/ 2124075 h 2143125"/>
              <a:gd name="connsiteX124" fmla="*/ 3906617 w 4992467"/>
              <a:gd name="connsiteY124" fmla="*/ 2143125 h 2143125"/>
              <a:gd name="connsiteX125" fmla="*/ 3458942 w 4992467"/>
              <a:gd name="connsiteY125" fmla="*/ 2124075 h 2143125"/>
              <a:gd name="connsiteX126" fmla="*/ 3344642 w 4992467"/>
              <a:gd name="connsiteY126" fmla="*/ 2095500 h 2143125"/>
              <a:gd name="connsiteX127" fmla="*/ 3297017 w 4992467"/>
              <a:gd name="connsiteY127" fmla="*/ 2085975 h 2143125"/>
              <a:gd name="connsiteX128" fmla="*/ 3068417 w 4992467"/>
              <a:gd name="connsiteY128" fmla="*/ 2095500 h 2143125"/>
              <a:gd name="connsiteX129" fmla="*/ 3030317 w 4992467"/>
              <a:gd name="connsiteY129" fmla="*/ 2105025 h 2143125"/>
              <a:gd name="connsiteX130" fmla="*/ 2925542 w 4992467"/>
              <a:gd name="connsiteY130" fmla="*/ 2114550 h 2143125"/>
              <a:gd name="connsiteX131" fmla="*/ 2858867 w 4992467"/>
              <a:gd name="connsiteY131" fmla="*/ 2124075 h 2143125"/>
              <a:gd name="connsiteX132" fmla="*/ 2011142 w 4992467"/>
              <a:gd name="connsiteY132" fmla="*/ 2114550 h 2143125"/>
              <a:gd name="connsiteX133" fmla="*/ 1887317 w 4992467"/>
              <a:gd name="connsiteY133" fmla="*/ 2095500 h 2143125"/>
              <a:gd name="connsiteX134" fmla="*/ 1639667 w 4992467"/>
              <a:gd name="connsiteY134" fmla="*/ 2085975 h 2143125"/>
              <a:gd name="connsiteX135" fmla="*/ 1553942 w 4992467"/>
              <a:gd name="connsiteY135" fmla="*/ 2076450 h 2143125"/>
              <a:gd name="connsiteX136" fmla="*/ 1525367 w 4992467"/>
              <a:gd name="connsiteY136" fmla="*/ 2066925 h 2143125"/>
              <a:gd name="connsiteX137" fmla="*/ 687167 w 4992467"/>
              <a:gd name="connsiteY137" fmla="*/ 2085975 h 2143125"/>
              <a:gd name="connsiteX138" fmla="*/ 620492 w 4992467"/>
              <a:gd name="connsiteY138" fmla="*/ 2076450 h 2143125"/>
              <a:gd name="connsiteX139" fmla="*/ 572867 w 4992467"/>
              <a:gd name="connsiteY13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49542 w 4992467"/>
              <a:gd name="connsiteY113" fmla="*/ 1704975 h 2143125"/>
              <a:gd name="connsiteX114" fmla="*/ 4401917 w 4992467"/>
              <a:gd name="connsiteY114" fmla="*/ 1762125 h 2143125"/>
              <a:gd name="connsiteX115" fmla="*/ 4363817 w 4992467"/>
              <a:gd name="connsiteY115" fmla="*/ 1809750 h 2143125"/>
              <a:gd name="connsiteX116" fmla="*/ 4335242 w 4992467"/>
              <a:gd name="connsiteY116" fmla="*/ 1866900 h 2143125"/>
              <a:gd name="connsiteX117" fmla="*/ 4306667 w 4992467"/>
              <a:gd name="connsiteY117" fmla="*/ 1895475 h 2143125"/>
              <a:gd name="connsiteX118" fmla="*/ 4268567 w 4992467"/>
              <a:gd name="connsiteY118" fmla="*/ 1952625 h 2143125"/>
              <a:gd name="connsiteX119" fmla="*/ 4230467 w 4992467"/>
              <a:gd name="connsiteY119" fmla="*/ 2009775 h 2143125"/>
              <a:gd name="connsiteX120" fmla="*/ 4220942 w 4992467"/>
              <a:gd name="connsiteY120" fmla="*/ 2038350 h 2143125"/>
              <a:gd name="connsiteX121" fmla="*/ 4154267 w 4992467"/>
              <a:gd name="connsiteY121" fmla="*/ 2114550 h 2143125"/>
              <a:gd name="connsiteX122" fmla="*/ 4106642 w 4992467"/>
              <a:gd name="connsiteY122" fmla="*/ 2124075 h 2143125"/>
              <a:gd name="connsiteX123" fmla="*/ 3906617 w 4992467"/>
              <a:gd name="connsiteY123" fmla="*/ 2143125 h 2143125"/>
              <a:gd name="connsiteX124" fmla="*/ 3458942 w 4992467"/>
              <a:gd name="connsiteY124" fmla="*/ 2124075 h 2143125"/>
              <a:gd name="connsiteX125" fmla="*/ 3344642 w 4992467"/>
              <a:gd name="connsiteY125" fmla="*/ 2095500 h 2143125"/>
              <a:gd name="connsiteX126" fmla="*/ 3297017 w 4992467"/>
              <a:gd name="connsiteY126" fmla="*/ 2085975 h 2143125"/>
              <a:gd name="connsiteX127" fmla="*/ 3068417 w 4992467"/>
              <a:gd name="connsiteY127" fmla="*/ 2095500 h 2143125"/>
              <a:gd name="connsiteX128" fmla="*/ 3030317 w 4992467"/>
              <a:gd name="connsiteY128" fmla="*/ 2105025 h 2143125"/>
              <a:gd name="connsiteX129" fmla="*/ 2925542 w 4992467"/>
              <a:gd name="connsiteY129" fmla="*/ 2114550 h 2143125"/>
              <a:gd name="connsiteX130" fmla="*/ 2858867 w 4992467"/>
              <a:gd name="connsiteY130" fmla="*/ 2124075 h 2143125"/>
              <a:gd name="connsiteX131" fmla="*/ 2011142 w 4992467"/>
              <a:gd name="connsiteY131" fmla="*/ 2114550 h 2143125"/>
              <a:gd name="connsiteX132" fmla="*/ 1887317 w 4992467"/>
              <a:gd name="connsiteY132" fmla="*/ 2095500 h 2143125"/>
              <a:gd name="connsiteX133" fmla="*/ 1639667 w 4992467"/>
              <a:gd name="connsiteY133" fmla="*/ 2085975 h 2143125"/>
              <a:gd name="connsiteX134" fmla="*/ 1553942 w 4992467"/>
              <a:gd name="connsiteY134" fmla="*/ 2076450 h 2143125"/>
              <a:gd name="connsiteX135" fmla="*/ 1525367 w 4992467"/>
              <a:gd name="connsiteY135" fmla="*/ 2066925 h 2143125"/>
              <a:gd name="connsiteX136" fmla="*/ 687167 w 4992467"/>
              <a:gd name="connsiteY136" fmla="*/ 2085975 h 2143125"/>
              <a:gd name="connsiteX137" fmla="*/ 620492 w 4992467"/>
              <a:gd name="connsiteY137" fmla="*/ 2076450 h 2143125"/>
              <a:gd name="connsiteX138" fmla="*/ 572867 w 4992467"/>
              <a:gd name="connsiteY13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01917 w 4992467"/>
              <a:gd name="connsiteY113" fmla="*/ 1762125 h 2143125"/>
              <a:gd name="connsiteX114" fmla="*/ 4363817 w 4992467"/>
              <a:gd name="connsiteY114" fmla="*/ 1809750 h 2143125"/>
              <a:gd name="connsiteX115" fmla="*/ 4335242 w 4992467"/>
              <a:gd name="connsiteY115" fmla="*/ 1866900 h 2143125"/>
              <a:gd name="connsiteX116" fmla="*/ 4306667 w 4992467"/>
              <a:gd name="connsiteY116" fmla="*/ 1895475 h 2143125"/>
              <a:gd name="connsiteX117" fmla="*/ 4268567 w 4992467"/>
              <a:gd name="connsiteY117" fmla="*/ 1952625 h 2143125"/>
              <a:gd name="connsiteX118" fmla="*/ 4230467 w 4992467"/>
              <a:gd name="connsiteY118" fmla="*/ 2009775 h 2143125"/>
              <a:gd name="connsiteX119" fmla="*/ 4220942 w 4992467"/>
              <a:gd name="connsiteY119" fmla="*/ 2038350 h 2143125"/>
              <a:gd name="connsiteX120" fmla="*/ 4154267 w 4992467"/>
              <a:gd name="connsiteY120" fmla="*/ 2114550 h 2143125"/>
              <a:gd name="connsiteX121" fmla="*/ 4106642 w 4992467"/>
              <a:gd name="connsiteY121" fmla="*/ 2124075 h 2143125"/>
              <a:gd name="connsiteX122" fmla="*/ 3906617 w 4992467"/>
              <a:gd name="connsiteY122" fmla="*/ 2143125 h 2143125"/>
              <a:gd name="connsiteX123" fmla="*/ 3458942 w 4992467"/>
              <a:gd name="connsiteY123" fmla="*/ 2124075 h 2143125"/>
              <a:gd name="connsiteX124" fmla="*/ 3344642 w 4992467"/>
              <a:gd name="connsiteY124" fmla="*/ 2095500 h 2143125"/>
              <a:gd name="connsiteX125" fmla="*/ 3297017 w 4992467"/>
              <a:gd name="connsiteY125" fmla="*/ 2085975 h 2143125"/>
              <a:gd name="connsiteX126" fmla="*/ 3068417 w 4992467"/>
              <a:gd name="connsiteY126" fmla="*/ 2095500 h 2143125"/>
              <a:gd name="connsiteX127" fmla="*/ 3030317 w 4992467"/>
              <a:gd name="connsiteY127" fmla="*/ 2105025 h 2143125"/>
              <a:gd name="connsiteX128" fmla="*/ 2925542 w 4992467"/>
              <a:gd name="connsiteY128" fmla="*/ 2114550 h 2143125"/>
              <a:gd name="connsiteX129" fmla="*/ 2858867 w 4992467"/>
              <a:gd name="connsiteY129" fmla="*/ 2124075 h 2143125"/>
              <a:gd name="connsiteX130" fmla="*/ 2011142 w 4992467"/>
              <a:gd name="connsiteY130" fmla="*/ 2114550 h 2143125"/>
              <a:gd name="connsiteX131" fmla="*/ 1887317 w 4992467"/>
              <a:gd name="connsiteY131" fmla="*/ 2095500 h 2143125"/>
              <a:gd name="connsiteX132" fmla="*/ 1639667 w 4992467"/>
              <a:gd name="connsiteY132" fmla="*/ 2085975 h 2143125"/>
              <a:gd name="connsiteX133" fmla="*/ 1553942 w 4992467"/>
              <a:gd name="connsiteY133" fmla="*/ 2076450 h 2143125"/>
              <a:gd name="connsiteX134" fmla="*/ 1525367 w 4992467"/>
              <a:gd name="connsiteY134" fmla="*/ 2066925 h 2143125"/>
              <a:gd name="connsiteX135" fmla="*/ 687167 w 4992467"/>
              <a:gd name="connsiteY135" fmla="*/ 2085975 h 2143125"/>
              <a:gd name="connsiteX136" fmla="*/ 620492 w 4992467"/>
              <a:gd name="connsiteY136" fmla="*/ 2076450 h 2143125"/>
              <a:gd name="connsiteX137" fmla="*/ 572867 w 4992467"/>
              <a:gd name="connsiteY13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497167 w 4992467"/>
              <a:gd name="connsiteY110" fmla="*/ 1647825 h 2143125"/>
              <a:gd name="connsiteX111" fmla="*/ 4478117 w 4992467"/>
              <a:gd name="connsiteY111" fmla="*/ 1676400 h 2143125"/>
              <a:gd name="connsiteX112" fmla="*/ 4401917 w 4992467"/>
              <a:gd name="connsiteY112" fmla="*/ 1762125 h 2143125"/>
              <a:gd name="connsiteX113" fmla="*/ 4363817 w 4992467"/>
              <a:gd name="connsiteY113" fmla="*/ 1809750 h 2143125"/>
              <a:gd name="connsiteX114" fmla="*/ 4335242 w 4992467"/>
              <a:gd name="connsiteY114" fmla="*/ 1866900 h 2143125"/>
              <a:gd name="connsiteX115" fmla="*/ 4306667 w 4992467"/>
              <a:gd name="connsiteY115" fmla="*/ 1895475 h 2143125"/>
              <a:gd name="connsiteX116" fmla="*/ 4268567 w 4992467"/>
              <a:gd name="connsiteY116" fmla="*/ 1952625 h 2143125"/>
              <a:gd name="connsiteX117" fmla="*/ 4230467 w 4992467"/>
              <a:gd name="connsiteY117" fmla="*/ 2009775 h 2143125"/>
              <a:gd name="connsiteX118" fmla="*/ 4220942 w 4992467"/>
              <a:gd name="connsiteY118" fmla="*/ 2038350 h 2143125"/>
              <a:gd name="connsiteX119" fmla="*/ 4154267 w 4992467"/>
              <a:gd name="connsiteY119" fmla="*/ 2114550 h 2143125"/>
              <a:gd name="connsiteX120" fmla="*/ 4106642 w 4992467"/>
              <a:gd name="connsiteY120" fmla="*/ 2124075 h 2143125"/>
              <a:gd name="connsiteX121" fmla="*/ 3906617 w 4992467"/>
              <a:gd name="connsiteY121" fmla="*/ 2143125 h 2143125"/>
              <a:gd name="connsiteX122" fmla="*/ 3458942 w 4992467"/>
              <a:gd name="connsiteY122" fmla="*/ 2124075 h 2143125"/>
              <a:gd name="connsiteX123" fmla="*/ 3344642 w 4992467"/>
              <a:gd name="connsiteY123" fmla="*/ 2095500 h 2143125"/>
              <a:gd name="connsiteX124" fmla="*/ 3297017 w 4992467"/>
              <a:gd name="connsiteY124" fmla="*/ 2085975 h 2143125"/>
              <a:gd name="connsiteX125" fmla="*/ 3068417 w 4992467"/>
              <a:gd name="connsiteY125" fmla="*/ 2095500 h 2143125"/>
              <a:gd name="connsiteX126" fmla="*/ 3030317 w 4992467"/>
              <a:gd name="connsiteY126" fmla="*/ 2105025 h 2143125"/>
              <a:gd name="connsiteX127" fmla="*/ 2925542 w 4992467"/>
              <a:gd name="connsiteY127" fmla="*/ 2114550 h 2143125"/>
              <a:gd name="connsiteX128" fmla="*/ 2858867 w 4992467"/>
              <a:gd name="connsiteY128" fmla="*/ 2124075 h 2143125"/>
              <a:gd name="connsiteX129" fmla="*/ 2011142 w 4992467"/>
              <a:gd name="connsiteY129" fmla="*/ 2114550 h 2143125"/>
              <a:gd name="connsiteX130" fmla="*/ 1887317 w 4992467"/>
              <a:gd name="connsiteY130" fmla="*/ 2095500 h 2143125"/>
              <a:gd name="connsiteX131" fmla="*/ 1639667 w 4992467"/>
              <a:gd name="connsiteY131" fmla="*/ 2085975 h 2143125"/>
              <a:gd name="connsiteX132" fmla="*/ 1553942 w 4992467"/>
              <a:gd name="connsiteY132" fmla="*/ 2076450 h 2143125"/>
              <a:gd name="connsiteX133" fmla="*/ 1525367 w 4992467"/>
              <a:gd name="connsiteY133" fmla="*/ 2066925 h 2143125"/>
              <a:gd name="connsiteX134" fmla="*/ 687167 w 4992467"/>
              <a:gd name="connsiteY134" fmla="*/ 2085975 h 2143125"/>
              <a:gd name="connsiteX135" fmla="*/ 620492 w 4992467"/>
              <a:gd name="connsiteY135" fmla="*/ 2076450 h 2143125"/>
              <a:gd name="connsiteX136" fmla="*/ 572867 w 4992467"/>
              <a:gd name="connsiteY13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497167 w 4992467"/>
              <a:gd name="connsiteY109" fmla="*/ 1647825 h 2143125"/>
              <a:gd name="connsiteX110" fmla="*/ 4478117 w 4992467"/>
              <a:gd name="connsiteY110" fmla="*/ 1676400 h 2143125"/>
              <a:gd name="connsiteX111" fmla="*/ 4401917 w 4992467"/>
              <a:gd name="connsiteY111" fmla="*/ 1762125 h 2143125"/>
              <a:gd name="connsiteX112" fmla="*/ 4363817 w 4992467"/>
              <a:gd name="connsiteY112" fmla="*/ 1809750 h 2143125"/>
              <a:gd name="connsiteX113" fmla="*/ 4335242 w 4992467"/>
              <a:gd name="connsiteY113" fmla="*/ 1866900 h 2143125"/>
              <a:gd name="connsiteX114" fmla="*/ 4306667 w 4992467"/>
              <a:gd name="connsiteY114" fmla="*/ 1895475 h 2143125"/>
              <a:gd name="connsiteX115" fmla="*/ 4268567 w 4992467"/>
              <a:gd name="connsiteY115" fmla="*/ 1952625 h 2143125"/>
              <a:gd name="connsiteX116" fmla="*/ 4230467 w 4992467"/>
              <a:gd name="connsiteY116" fmla="*/ 2009775 h 2143125"/>
              <a:gd name="connsiteX117" fmla="*/ 4220942 w 4992467"/>
              <a:gd name="connsiteY117" fmla="*/ 2038350 h 2143125"/>
              <a:gd name="connsiteX118" fmla="*/ 4154267 w 4992467"/>
              <a:gd name="connsiteY118" fmla="*/ 2114550 h 2143125"/>
              <a:gd name="connsiteX119" fmla="*/ 4106642 w 4992467"/>
              <a:gd name="connsiteY119" fmla="*/ 2124075 h 2143125"/>
              <a:gd name="connsiteX120" fmla="*/ 3906617 w 4992467"/>
              <a:gd name="connsiteY120" fmla="*/ 2143125 h 2143125"/>
              <a:gd name="connsiteX121" fmla="*/ 3458942 w 4992467"/>
              <a:gd name="connsiteY121" fmla="*/ 2124075 h 2143125"/>
              <a:gd name="connsiteX122" fmla="*/ 3344642 w 4992467"/>
              <a:gd name="connsiteY122" fmla="*/ 2095500 h 2143125"/>
              <a:gd name="connsiteX123" fmla="*/ 3297017 w 4992467"/>
              <a:gd name="connsiteY123" fmla="*/ 2085975 h 2143125"/>
              <a:gd name="connsiteX124" fmla="*/ 3068417 w 4992467"/>
              <a:gd name="connsiteY124" fmla="*/ 2095500 h 2143125"/>
              <a:gd name="connsiteX125" fmla="*/ 3030317 w 4992467"/>
              <a:gd name="connsiteY125" fmla="*/ 2105025 h 2143125"/>
              <a:gd name="connsiteX126" fmla="*/ 2925542 w 4992467"/>
              <a:gd name="connsiteY126" fmla="*/ 2114550 h 2143125"/>
              <a:gd name="connsiteX127" fmla="*/ 2858867 w 4992467"/>
              <a:gd name="connsiteY127" fmla="*/ 2124075 h 2143125"/>
              <a:gd name="connsiteX128" fmla="*/ 2011142 w 4992467"/>
              <a:gd name="connsiteY128" fmla="*/ 2114550 h 2143125"/>
              <a:gd name="connsiteX129" fmla="*/ 1887317 w 4992467"/>
              <a:gd name="connsiteY129" fmla="*/ 2095500 h 2143125"/>
              <a:gd name="connsiteX130" fmla="*/ 1639667 w 4992467"/>
              <a:gd name="connsiteY130" fmla="*/ 2085975 h 2143125"/>
              <a:gd name="connsiteX131" fmla="*/ 1553942 w 4992467"/>
              <a:gd name="connsiteY131" fmla="*/ 2076450 h 2143125"/>
              <a:gd name="connsiteX132" fmla="*/ 1525367 w 4992467"/>
              <a:gd name="connsiteY132" fmla="*/ 2066925 h 2143125"/>
              <a:gd name="connsiteX133" fmla="*/ 687167 w 4992467"/>
              <a:gd name="connsiteY133" fmla="*/ 2085975 h 2143125"/>
              <a:gd name="connsiteX134" fmla="*/ 620492 w 4992467"/>
              <a:gd name="connsiteY134" fmla="*/ 2076450 h 2143125"/>
              <a:gd name="connsiteX135" fmla="*/ 572867 w 4992467"/>
              <a:gd name="connsiteY13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497167 w 4992467"/>
              <a:gd name="connsiteY108" fmla="*/ 1647825 h 2143125"/>
              <a:gd name="connsiteX109" fmla="*/ 4478117 w 4992467"/>
              <a:gd name="connsiteY109" fmla="*/ 1676400 h 2143125"/>
              <a:gd name="connsiteX110" fmla="*/ 4401917 w 4992467"/>
              <a:gd name="connsiteY110" fmla="*/ 1762125 h 2143125"/>
              <a:gd name="connsiteX111" fmla="*/ 4363817 w 4992467"/>
              <a:gd name="connsiteY111" fmla="*/ 1809750 h 2143125"/>
              <a:gd name="connsiteX112" fmla="*/ 4335242 w 4992467"/>
              <a:gd name="connsiteY112" fmla="*/ 1866900 h 2143125"/>
              <a:gd name="connsiteX113" fmla="*/ 4306667 w 4992467"/>
              <a:gd name="connsiteY113" fmla="*/ 1895475 h 2143125"/>
              <a:gd name="connsiteX114" fmla="*/ 4268567 w 4992467"/>
              <a:gd name="connsiteY114" fmla="*/ 1952625 h 2143125"/>
              <a:gd name="connsiteX115" fmla="*/ 4230467 w 4992467"/>
              <a:gd name="connsiteY115" fmla="*/ 2009775 h 2143125"/>
              <a:gd name="connsiteX116" fmla="*/ 4220942 w 4992467"/>
              <a:gd name="connsiteY116" fmla="*/ 2038350 h 2143125"/>
              <a:gd name="connsiteX117" fmla="*/ 4154267 w 4992467"/>
              <a:gd name="connsiteY117" fmla="*/ 2114550 h 2143125"/>
              <a:gd name="connsiteX118" fmla="*/ 4106642 w 4992467"/>
              <a:gd name="connsiteY118" fmla="*/ 2124075 h 2143125"/>
              <a:gd name="connsiteX119" fmla="*/ 3906617 w 4992467"/>
              <a:gd name="connsiteY119" fmla="*/ 2143125 h 2143125"/>
              <a:gd name="connsiteX120" fmla="*/ 3458942 w 4992467"/>
              <a:gd name="connsiteY120" fmla="*/ 2124075 h 2143125"/>
              <a:gd name="connsiteX121" fmla="*/ 3344642 w 4992467"/>
              <a:gd name="connsiteY121" fmla="*/ 2095500 h 2143125"/>
              <a:gd name="connsiteX122" fmla="*/ 3297017 w 4992467"/>
              <a:gd name="connsiteY122" fmla="*/ 2085975 h 2143125"/>
              <a:gd name="connsiteX123" fmla="*/ 3068417 w 4992467"/>
              <a:gd name="connsiteY123" fmla="*/ 2095500 h 2143125"/>
              <a:gd name="connsiteX124" fmla="*/ 3030317 w 4992467"/>
              <a:gd name="connsiteY124" fmla="*/ 2105025 h 2143125"/>
              <a:gd name="connsiteX125" fmla="*/ 2925542 w 4992467"/>
              <a:gd name="connsiteY125" fmla="*/ 2114550 h 2143125"/>
              <a:gd name="connsiteX126" fmla="*/ 2858867 w 4992467"/>
              <a:gd name="connsiteY126" fmla="*/ 2124075 h 2143125"/>
              <a:gd name="connsiteX127" fmla="*/ 2011142 w 4992467"/>
              <a:gd name="connsiteY127" fmla="*/ 2114550 h 2143125"/>
              <a:gd name="connsiteX128" fmla="*/ 1887317 w 4992467"/>
              <a:gd name="connsiteY128" fmla="*/ 2095500 h 2143125"/>
              <a:gd name="connsiteX129" fmla="*/ 1639667 w 4992467"/>
              <a:gd name="connsiteY129" fmla="*/ 2085975 h 2143125"/>
              <a:gd name="connsiteX130" fmla="*/ 1553942 w 4992467"/>
              <a:gd name="connsiteY130" fmla="*/ 2076450 h 2143125"/>
              <a:gd name="connsiteX131" fmla="*/ 1525367 w 4992467"/>
              <a:gd name="connsiteY131" fmla="*/ 2066925 h 2143125"/>
              <a:gd name="connsiteX132" fmla="*/ 687167 w 4992467"/>
              <a:gd name="connsiteY132" fmla="*/ 2085975 h 2143125"/>
              <a:gd name="connsiteX133" fmla="*/ 620492 w 4992467"/>
              <a:gd name="connsiteY133" fmla="*/ 2076450 h 2143125"/>
              <a:gd name="connsiteX134" fmla="*/ 572867 w 4992467"/>
              <a:gd name="connsiteY13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78117 w 4992467"/>
              <a:gd name="connsiteY108" fmla="*/ 1676400 h 2143125"/>
              <a:gd name="connsiteX109" fmla="*/ 4401917 w 4992467"/>
              <a:gd name="connsiteY109" fmla="*/ 1762125 h 2143125"/>
              <a:gd name="connsiteX110" fmla="*/ 4363817 w 4992467"/>
              <a:gd name="connsiteY110" fmla="*/ 1809750 h 2143125"/>
              <a:gd name="connsiteX111" fmla="*/ 4335242 w 4992467"/>
              <a:gd name="connsiteY111" fmla="*/ 1866900 h 2143125"/>
              <a:gd name="connsiteX112" fmla="*/ 4306667 w 4992467"/>
              <a:gd name="connsiteY112" fmla="*/ 1895475 h 2143125"/>
              <a:gd name="connsiteX113" fmla="*/ 4268567 w 4992467"/>
              <a:gd name="connsiteY113" fmla="*/ 1952625 h 2143125"/>
              <a:gd name="connsiteX114" fmla="*/ 4230467 w 4992467"/>
              <a:gd name="connsiteY114" fmla="*/ 2009775 h 2143125"/>
              <a:gd name="connsiteX115" fmla="*/ 4220942 w 4992467"/>
              <a:gd name="connsiteY115" fmla="*/ 2038350 h 2143125"/>
              <a:gd name="connsiteX116" fmla="*/ 4154267 w 4992467"/>
              <a:gd name="connsiteY116" fmla="*/ 2114550 h 2143125"/>
              <a:gd name="connsiteX117" fmla="*/ 4106642 w 4992467"/>
              <a:gd name="connsiteY117" fmla="*/ 2124075 h 2143125"/>
              <a:gd name="connsiteX118" fmla="*/ 3906617 w 4992467"/>
              <a:gd name="connsiteY118" fmla="*/ 2143125 h 2143125"/>
              <a:gd name="connsiteX119" fmla="*/ 3458942 w 4992467"/>
              <a:gd name="connsiteY119" fmla="*/ 2124075 h 2143125"/>
              <a:gd name="connsiteX120" fmla="*/ 3344642 w 4992467"/>
              <a:gd name="connsiteY120" fmla="*/ 2095500 h 2143125"/>
              <a:gd name="connsiteX121" fmla="*/ 3297017 w 4992467"/>
              <a:gd name="connsiteY121" fmla="*/ 2085975 h 2143125"/>
              <a:gd name="connsiteX122" fmla="*/ 3068417 w 4992467"/>
              <a:gd name="connsiteY122" fmla="*/ 2095500 h 2143125"/>
              <a:gd name="connsiteX123" fmla="*/ 3030317 w 4992467"/>
              <a:gd name="connsiteY123" fmla="*/ 2105025 h 2143125"/>
              <a:gd name="connsiteX124" fmla="*/ 2925542 w 4992467"/>
              <a:gd name="connsiteY124" fmla="*/ 2114550 h 2143125"/>
              <a:gd name="connsiteX125" fmla="*/ 2858867 w 4992467"/>
              <a:gd name="connsiteY125" fmla="*/ 2124075 h 2143125"/>
              <a:gd name="connsiteX126" fmla="*/ 2011142 w 4992467"/>
              <a:gd name="connsiteY126" fmla="*/ 2114550 h 2143125"/>
              <a:gd name="connsiteX127" fmla="*/ 1887317 w 4992467"/>
              <a:gd name="connsiteY127" fmla="*/ 2095500 h 2143125"/>
              <a:gd name="connsiteX128" fmla="*/ 1639667 w 4992467"/>
              <a:gd name="connsiteY128" fmla="*/ 2085975 h 2143125"/>
              <a:gd name="connsiteX129" fmla="*/ 1553942 w 4992467"/>
              <a:gd name="connsiteY129" fmla="*/ 2076450 h 2143125"/>
              <a:gd name="connsiteX130" fmla="*/ 1525367 w 4992467"/>
              <a:gd name="connsiteY130" fmla="*/ 2066925 h 2143125"/>
              <a:gd name="connsiteX131" fmla="*/ 687167 w 4992467"/>
              <a:gd name="connsiteY131" fmla="*/ 2085975 h 2143125"/>
              <a:gd name="connsiteX132" fmla="*/ 620492 w 4992467"/>
              <a:gd name="connsiteY132" fmla="*/ 2076450 h 2143125"/>
              <a:gd name="connsiteX133" fmla="*/ 572867 w 4992467"/>
              <a:gd name="connsiteY13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01917 w 4992467"/>
              <a:gd name="connsiteY108" fmla="*/ 1762125 h 2143125"/>
              <a:gd name="connsiteX109" fmla="*/ 4363817 w 4992467"/>
              <a:gd name="connsiteY109" fmla="*/ 1809750 h 2143125"/>
              <a:gd name="connsiteX110" fmla="*/ 4335242 w 4992467"/>
              <a:gd name="connsiteY110" fmla="*/ 1866900 h 2143125"/>
              <a:gd name="connsiteX111" fmla="*/ 4306667 w 4992467"/>
              <a:gd name="connsiteY111" fmla="*/ 1895475 h 2143125"/>
              <a:gd name="connsiteX112" fmla="*/ 4268567 w 4992467"/>
              <a:gd name="connsiteY112" fmla="*/ 1952625 h 2143125"/>
              <a:gd name="connsiteX113" fmla="*/ 4230467 w 4992467"/>
              <a:gd name="connsiteY113" fmla="*/ 2009775 h 2143125"/>
              <a:gd name="connsiteX114" fmla="*/ 4220942 w 4992467"/>
              <a:gd name="connsiteY114" fmla="*/ 2038350 h 2143125"/>
              <a:gd name="connsiteX115" fmla="*/ 4154267 w 4992467"/>
              <a:gd name="connsiteY115" fmla="*/ 2114550 h 2143125"/>
              <a:gd name="connsiteX116" fmla="*/ 4106642 w 4992467"/>
              <a:gd name="connsiteY116" fmla="*/ 2124075 h 2143125"/>
              <a:gd name="connsiteX117" fmla="*/ 3906617 w 4992467"/>
              <a:gd name="connsiteY117" fmla="*/ 2143125 h 2143125"/>
              <a:gd name="connsiteX118" fmla="*/ 3458942 w 4992467"/>
              <a:gd name="connsiteY118" fmla="*/ 2124075 h 2143125"/>
              <a:gd name="connsiteX119" fmla="*/ 3344642 w 4992467"/>
              <a:gd name="connsiteY119" fmla="*/ 2095500 h 2143125"/>
              <a:gd name="connsiteX120" fmla="*/ 3297017 w 4992467"/>
              <a:gd name="connsiteY120" fmla="*/ 2085975 h 2143125"/>
              <a:gd name="connsiteX121" fmla="*/ 3068417 w 4992467"/>
              <a:gd name="connsiteY121" fmla="*/ 2095500 h 2143125"/>
              <a:gd name="connsiteX122" fmla="*/ 3030317 w 4992467"/>
              <a:gd name="connsiteY122" fmla="*/ 2105025 h 2143125"/>
              <a:gd name="connsiteX123" fmla="*/ 2925542 w 4992467"/>
              <a:gd name="connsiteY123" fmla="*/ 2114550 h 2143125"/>
              <a:gd name="connsiteX124" fmla="*/ 2858867 w 4992467"/>
              <a:gd name="connsiteY124" fmla="*/ 2124075 h 2143125"/>
              <a:gd name="connsiteX125" fmla="*/ 2011142 w 4992467"/>
              <a:gd name="connsiteY125" fmla="*/ 2114550 h 2143125"/>
              <a:gd name="connsiteX126" fmla="*/ 1887317 w 4992467"/>
              <a:gd name="connsiteY126" fmla="*/ 2095500 h 2143125"/>
              <a:gd name="connsiteX127" fmla="*/ 1639667 w 4992467"/>
              <a:gd name="connsiteY127" fmla="*/ 2085975 h 2143125"/>
              <a:gd name="connsiteX128" fmla="*/ 1553942 w 4992467"/>
              <a:gd name="connsiteY128" fmla="*/ 2076450 h 2143125"/>
              <a:gd name="connsiteX129" fmla="*/ 1525367 w 4992467"/>
              <a:gd name="connsiteY129" fmla="*/ 2066925 h 2143125"/>
              <a:gd name="connsiteX130" fmla="*/ 687167 w 4992467"/>
              <a:gd name="connsiteY130" fmla="*/ 2085975 h 2143125"/>
              <a:gd name="connsiteX131" fmla="*/ 620492 w 4992467"/>
              <a:gd name="connsiteY131" fmla="*/ 2076450 h 2143125"/>
              <a:gd name="connsiteX132" fmla="*/ 572867 w 4992467"/>
              <a:gd name="connsiteY13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63817 w 4992467"/>
              <a:gd name="connsiteY108" fmla="*/ 1809750 h 2143125"/>
              <a:gd name="connsiteX109" fmla="*/ 4335242 w 4992467"/>
              <a:gd name="connsiteY109" fmla="*/ 1866900 h 2143125"/>
              <a:gd name="connsiteX110" fmla="*/ 4306667 w 4992467"/>
              <a:gd name="connsiteY110" fmla="*/ 1895475 h 2143125"/>
              <a:gd name="connsiteX111" fmla="*/ 4268567 w 4992467"/>
              <a:gd name="connsiteY111" fmla="*/ 1952625 h 2143125"/>
              <a:gd name="connsiteX112" fmla="*/ 4230467 w 4992467"/>
              <a:gd name="connsiteY112" fmla="*/ 2009775 h 2143125"/>
              <a:gd name="connsiteX113" fmla="*/ 4220942 w 4992467"/>
              <a:gd name="connsiteY113" fmla="*/ 2038350 h 2143125"/>
              <a:gd name="connsiteX114" fmla="*/ 4154267 w 4992467"/>
              <a:gd name="connsiteY114" fmla="*/ 2114550 h 2143125"/>
              <a:gd name="connsiteX115" fmla="*/ 4106642 w 4992467"/>
              <a:gd name="connsiteY115" fmla="*/ 2124075 h 2143125"/>
              <a:gd name="connsiteX116" fmla="*/ 3906617 w 4992467"/>
              <a:gd name="connsiteY116" fmla="*/ 2143125 h 2143125"/>
              <a:gd name="connsiteX117" fmla="*/ 3458942 w 4992467"/>
              <a:gd name="connsiteY117" fmla="*/ 2124075 h 2143125"/>
              <a:gd name="connsiteX118" fmla="*/ 3344642 w 4992467"/>
              <a:gd name="connsiteY118" fmla="*/ 2095500 h 2143125"/>
              <a:gd name="connsiteX119" fmla="*/ 3297017 w 4992467"/>
              <a:gd name="connsiteY119" fmla="*/ 2085975 h 2143125"/>
              <a:gd name="connsiteX120" fmla="*/ 3068417 w 4992467"/>
              <a:gd name="connsiteY120" fmla="*/ 2095500 h 2143125"/>
              <a:gd name="connsiteX121" fmla="*/ 3030317 w 4992467"/>
              <a:gd name="connsiteY121" fmla="*/ 2105025 h 2143125"/>
              <a:gd name="connsiteX122" fmla="*/ 2925542 w 4992467"/>
              <a:gd name="connsiteY122" fmla="*/ 2114550 h 2143125"/>
              <a:gd name="connsiteX123" fmla="*/ 2858867 w 4992467"/>
              <a:gd name="connsiteY123" fmla="*/ 2124075 h 2143125"/>
              <a:gd name="connsiteX124" fmla="*/ 2011142 w 4992467"/>
              <a:gd name="connsiteY124" fmla="*/ 2114550 h 2143125"/>
              <a:gd name="connsiteX125" fmla="*/ 1887317 w 4992467"/>
              <a:gd name="connsiteY125" fmla="*/ 2095500 h 2143125"/>
              <a:gd name="connsiteX126" fmla="*/ 1639667 w 4992467"/>
              <a:gd name="connsiteY126" fmla="*/ 2085975 h 2143125"/>
              <a:gd name="connsiteX127" fmla="*/ 1553942 w 4992467"/>
              <a:gd name="connsiteY127" fmla="*/ 2076450 h 2143125"/>
              <a:gd name="connsiteX128" fmla="*/ 1525367 w 4992467"/>
              <a:gd name="connsiteY128" fmla="*/ 2066925 h 2143125"/>
              <a:gd name="connsiteX129" fmla="*/ 687167 w 4992467"/>
              <a:gd name="connsiteY129" fmla="*/ 2085975 h 2143125"/>
              <a:gd name="connsiteX130" fmla="*/ 620492 w 4992467"/>
              <a:gd name="connsiteY130" fmla="*/ 2076450 h 2143125"/>
              <a:gd name="connsiteX131" fmla="*/ 572867 w 4992467"/>
              <a:gd name="connsiteY13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35242 w 4992467"/>
              <a:gd name="connsiteY108" fmla="*/ 1866900 h 2143125"/>
              <a:gd name="connsiteX109" fmla="*/ 4306667 w 4992467"/>
              <a:gd name="connsiteY109" fmla="*/ 1895475 h 2143125"/>
              <a:gd name="connsiteX110" fmla="*/ 4268567 w 4992467"/>
              <a:gd name="connsiteY110" fmla="*/ 1952625 h 2143125"/>
              <a:gd name="connsiteX111" fmla="*/ 4230467 w 4992467"/>
              <a:gd name="connsiteY111" fmla="*/ 2009775 h 2143125"/>
              <a:gd name="connsiteX112" fmla="*/ 4220942 w 4992467"/>
              <a:gd name="connsiteY112" fmla="*/ 2038350 h 2143125"/>
              <a:gd name="connsiteX113" fmla="*/ 4154267 w 4992467"/>
              <a:gd name="connsiteY113" fmla="*/ 2114550 h 2143125"/>
              <a:gd name="connsiteX114" fmla="*/ 4106642 w 4992467"/>
              <a:gd name="connsiteY114" fmla="*/ 2124075 h 2143125"/>
              <a:gd name="connsiteX115" fmla="*/ 3906617 w 4992467"/>
              <a:gd name="connsiteY115" fmla="*/ 2143125 h 2143125"/>
              <a:gd name="connsiteX116" fmla="*/ 3458942 w 4992467"/>
              <a:gd name="connsiteY116" fmla="*/ 2124075 h 2143125"/>
              <a:gd name="connsiteX117" fmla="*/ 3344642 w 4992467"/>
              <a:gd name="connsiteY117" fmla="*/ 2095500 h 2143125"/>
              <a:gd name="connsiteX118" fmla="*/ 3297017 w 4992467"/>
              <a:gd name="connsiteY118" fmla="*/ 2085975 h 2143125"/>
              <a:gd name="connsiteX119" fmla="*/ 3068417 w 4992467"/>
              <a:gd name="connsiteY119" fmla="*/ 2095500 h 2143125"/>
              <a:gd name="connsiteX120" fmla="*/ 3030317 w 4992467"/>
              <a:gd name="connsiteY120" fmla="*/ 2105025 h 2143125"/>
              <a:gd name="connsiteX121" fmla="*/ 2925542 w 4992467"/>
              <a:gd name="connsiteY121" fmla="*/ 2114550 h 2143125"/>
              <a:gd name="connsiteX122" fmla="*/ 2858867 w 4992467"/>
              <a:gd name="connsiteY122" fmla="*/ 2124075 h 2143125"/>
              <a:gd name="connsiteX123" fmla="*/ 2011142 w 4992467"/>
              <a:gd name="connsiteY123" fmla="*/ 2114550 h 2143125"/>
              <a:gd name="connsiteX124" fmla="*/ 1887317 w 4992467"/>
              <a:gd name="connsiteY124" fmla="*/ 2095500 h 2143125"/>
              <a:gd name="connsiteX125" fmla="*/ 1639667 w 4992467"/>
              <a:gd name="connsiteY125" fmla="*/ 2085975 h 2143125"/>
              <a:gd name="connsiteX126" fmla="*/ 1553942 w 4992467"/>
              <a:gd name="connsiteY126" fmla="*/ 2076450 h 2143125"/>
              <a:gd name="connsiteX127" fmla="*/ 1525367 w 4992467"/>
              <a:gd name="connsiteY127" fmla="*/ 2066925 h 2143125"/>
              <a:gd name="connsiteX128" fmla="*/ 687167 w 4992467"/>
              <a:gd name="connsiteY128" fmla="*/ 2085975 h 2143125"/>
              <a:gd name="connsiteX129" fmla="*/ 620492 w 4992467"/>
              <a:gd name="connsiteY129" fmla="*/ 2076450 h 2143125"/>
              <a:gd name="connsiteX130" fmla="*/ 572867 w 4992467"/>
              <a:gd name="connsiteY13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306667 w 4992467"/>
              <a:gd name="connsiteY108" fmla="*/ 1895475 h 2143125"/>
              <a:gd name="connsiteX109" fmla="*/ 4268567 w 4992467"/>
              <a:gd name="connsiteY109" fmla="*/ 1952625 h 2143125"/>
              <a:gd name="connsiteX110" fmla="*/ 4230467 w 4992467"/>
              <a:gd name="connsiteY110" fmla="*/ 2009775 h 2143125"/>
              <a:gd name="connsiteX111" fmla="*/ 4220942 w 4992467"/>
              <a:gd name="connsiteY111" fmla="*/ 2038350 h 2143125"/>
              <a:gd name="connsiteX112" fmla="*/ 4154267 w 4992467"/>
              <a:gd name="connsiteY112" fmla="*/ 2114550 h 2143125"/>
              <a:gd name="connsiteX113" fmla="*/ 4106642 w 4992467"/>
              <a:gd name="connsiteY113" fmla="*/ 2124075 h 2143125"/>
              <a:gd name="connsiteX114" fmla="*/ 3906617 w 4992467"/>
              <a:gd name="connsiteY114" fmla="*/ 2143125 h 2143125"/>
              <a:gd name="connsiteX115" fmla="*/ 3458942 w 4992467"/>
              <a:gd name="connsiteY115" fmla="*/ 2124075 h 2143125"/>
              <a:gd name="connsiteX116" fmla="*/ 3344642 w 4992467"/>
              <a:gd name="connsiteY116" fmla="*/ 2095500 h 2143125"/>
              <a:gd name="connsiteX117" fmla="*/ 3297017 w 4992467"/>
              <a:gd name="connsiteY117" fmla="*/ 2085975 h 2143125"/>
              <a:gd name="connsiteX118" fmla="*/ 3068417 w 4992467"/>
              <a:gd name="connsiteY118" fmla="*/ 2095500 h 2143125"/>
              <a:gd name="connsiteX119" fmla="*/ 3030317 w 4992467"/>
              <a:gd name="connsiteY119" fmla="*/ 2105025 h 2143125"/>
              <a:gd name="connsiteX120" fmla="*/ 2925542 w 4992467"/>
              <a:gd name="connsiteY120" fmla="*/ 2114550 h 2143125"/>
              <a:gd name="connsiteX121" fmla="*/ 2858867 w 4992467"/>
              <a:gd name="connsiteY121" fmla="*/ 2124075 h 2143125"/>
              <a:gd name="connsiteX122" fmla="*/ 2011142 w 4992467"/>
              <a:gd name="connsiteY122" fmla="*/ 2114550 h 2143125"/>
              <a:gd name="connsiteX123" fmla="*/ 1887317 w 4992467"/>
              <a:gd name="connsiteY123" fmla="*/ 2095500 h 2143125"/>
              <a:gd name="connsiteX124" fmla="*/ 1639667 w 4992467"/>
              <a:gd name="connsiteY124" fmla="*/ 2085975 h 2143125"/>
              <a:gd name="connsiteX125" fmla="*/ 1553942 w 4992467"/>
              <a:gd name="connsiteY125" fmla="*/ 2076450 h 2143125"/>
              <a:gd name="connsiteX126" fmla="*/ 1525367 w 4992467"/>
              <a:gd name="connsiteY126" fmla="*/ 2066925 h 2143125"/>
              <a:gd name="connsiteX127" fmla="*/ 687167 w 4992467"/>
              <a:gd name="connsiteY127" fmla="*/ 2085975 h 2143125"/>
              <a:gd name="connsiteX128" fmla="*/ 620492 w 4992467"/>
              <a:gd name="connsiteY128" fmla="*/ 2076450 h 2143125"/>
              <a:gd name="connsiteX129" fmla="*/ 572867 w 4992467"/>
              <a:gd name="connsiteY12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268567 w 4992467"/>
              <a:gd name="connsiteY108" fmla="*/ 1952625 h 2143125"/>
              <a:gd name="connsiteX109" fmla="*/ 4230467 w 4992467"/>
              <a:gd name="connsiteY109" fmla="*/ 2009775 h 2143125"/>
              <a:gd name="connsiteX110" fmla="*/ 4220942 w 4992467"/>
              <a:gd name="connsiteY110" fmla="*/ 2038350 h 2143125"/>
              <a:gd name="connsiteX111" fmla="*/ 4154267 w 4992467"/>
              <a:gd name="connsiteY111" fmla="*/ 2114550 h 2143125"/>
              <a:gd name="connsiteX112" fmla="*/ 4106642 w 4992467"/>
              <a:gd name="connsiteY112" fmla="*/ 2124075 h 2143125"/>
              <a:gd name="connsiteX113" fmla="*/ 3906617 w 4992467"/>
              <a:gd name="connsiteY113" fmla="*/ 2143125 h 2143125"/>
              <a:gd name="connsiteX114" fmla="*/ 3458942 w 4992467"/>
              <a:gd name="connsiteY114" fmla="*/ 2124075 h 2143125"/>
              <a:gd name="connsiteX115" fmla="*/ 3344642 w 4992467"/>
              <a:gd name="connsiteY115" fmla="*/ 2095500 h 2143125"/>
              <a:gd name="connsiteX116" fmla="*/ 3297017 w 4992467"/>
              <a:gd name="connsiteY116" fmla="*/ 2085975 h 2143125"/>
              <a:gd name="connsiteX117" fmla="*/ 3068417 w 4992467"/>
              <a:gd name="connsiteY117" fmla="*/ 2095500 h 2143125"/>
              <a:gd name="connsiteX118" fmla="*/ 3030317 w 4992467"/>
              <a:gd name="connsiteY118" fmla="*/ 2105025 h 2143125"/>
              <a:gd name="connsiteX119" fmla="*/ 2925542 w 4992467"/>
              <a:gd name="connsiteY119" fmla="*/ 2114550 h 2143125"/>
              <a:gd name="connsiteX120" fmla="*/ 2858867 w 4992467"/>
              <a:gd name="connsiteY120" fmla="*/ 2124075 h 2143125"/>
              <a:gd name="connsiteX121" fmla="*/ 2011142 w 4992467"/>
              <a:gd name="connsiteY121" fmla="*/ 2114550 h 2143125"/>
              <a:gd name="connsiteX122" fmla="*/ 1887317 w 4992467"/>
              <a:gd name="connsiteY122" fmla="*/ 2095500 h 2143125"/>
              <a:gd name="connsiteX123" fmla="*/ 1639667 w 4992467"/>
              <a:gd name="connsiteY123" fmla="*/ 2085975 h 2143125"/>
              <a:gd name="connsiteX124" fmla="*/ 1553942 w 4992467"/>
              <a:gd name="connsiteY124" fmla="*/ 2076450 h 2143125"/>
              <a:gd name="connsiteX125" fmla="*/ 1525367 w 4992467"/>
              <a:gd name="connsiteY125" fmla="*/ 2066925 h 2143125"/>
              <a:gd name="connsiteX126" fmla="*/ 687167 w 4992467"/>
              <a:gd name="connsiteY126" fmla="*/ 2085975 h 2143125"/>
              <a:gd name="connsiteX127" fmla="*/ 620492 w 4992467"/>
              <a:gd name="connsiteY127" fmla="*/ 2076450 h 2143125"/>
              <a:gd name="connsiteX128" fmla="*/ 572867 w 4992467"/>
              <a:gd name="connsiteY12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68567 w 4992467"/>
              <a:gd name="connsiteY107" fmla="*/ 1952625 h 2143125"/>
              <a:gd name="connsiteX108" fmla="*/ 4230467 w 4992467"/>
              <a:gd name="connsiteY108" fmla="*/ 2009775 h 2143125"/>
              <a:gd name="connsiteX109" fmla="*/ 4220942 w 4992467"/>
              <a:gd name="connsiteY109" fmla="*/ 2038350 h 2143125"/>
              <a:gd name="connsiteX110" fmla="*/ 4154267 w 4992467"/>
              <a:gd name="connsiteY110" fmla="*/ 2114550 h 2143125"/>
              <a:gd name="connsiteX111" fmla="*/ 4106642 w 4992467"/>
              <a:gd name="connsiteY111" fmla="*/ 2124075 h 2143125"/>
              <a:gd name="connsiteX112" fmla="*/ 3906617 w 4992467"/>
              <a:gd name="connsiteY112" fmla="*/ 2143125 h 2143125"/>
              <a:gd name="connsiteX113" fmla="*/ 3458942 w 4992467"/>
              <a:gd name="connsiteY113" fmla="*/ 2124075 h 2143125"/>
              <a:gd name="connsiteX114" fmla="*/ 3344642 w 4992467"/>
              <a:gd name="connsiteY114" fmla="*/ 2095500 h 2143125"/>
              <a:gd name="connsiteX115" fmla="*/ 3297017 w 4992467"/>
              <a:gd name="connsiteY115" fmla="*/ 2085975 h 2143125"/>
              <a:gd name="connsiteX116" fmla="*/ 3068417 w 4992467"/>
              <a:gd name="connsiteY116" fmla="*/ 2095500 h 2143125"/>
              <a:gd name="connsiteX117" fmla="*/ 3030317 w 4992467"/>
              <a:gd name="connsiteY117" fmla="*/ 2105025 h 2143125"/>
              <a:gd name="connsiteX118" fmla="*/ 2925542 w 4992467"/>
              <a:gd name="connsiteY118" fmla="*/ 2114550 h 2143125"/>
              <a:gd name="connsiteX119" fmla="*/ 2858867 w 4992467"/>
              <a:gd name="connsiteY119" fmla="*/ 2124075 h 2143125"/>
              <a:gd name="connsiteX120" fmla="*/ 2011142 w 4992467"/>
              <a:gd name="connsiteY120" fmla="*/ 2114550 h 2143125"/>
              <a:gd name="connsiteX121" fmla="*/ 1887317 w 4992467"/>
              <a:gd name="connsiteY121" fmla="*/ 2095500 h 2143125"/>
              <a:gd name="connsiteX122" fmla="*/ 1639667 w 4992467"/>
              <a:gd name="connsiteY122" fmla="*/ 2085975 h 2143125"/>
              <a:gd name="connsiteX123" fmla="*/ 1553942 w 4992467"/>
              <a:gd name="connsiteY123" fmla="*/ 2076450 h 2143125"/>
              <a:gd name="connsiteX124" fmla="*/ 1525367 w 4992467"/>
              <a:gd name="connsiteY124" fmla="*/ 2066925 h 2143125"/>
              <a:gd name="connsiteX125" fmla="*/ 687167 w 4992467"/>
              <a:gd name="connsiteY125" fmla="*/ 2085975 h 2143125"/>
              <a:gd name="connsiteX126" fmla="*/ 620492 w 4992467"/>
              <a:gd name="connsiteY126" fmla="*/ 2076450 h 2143125"/>
              <a:gd name="connsiteX127" fmla="*/ 572867 w 4992467"/>
              <a:gd name="connsiteY12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30467 w 4992467"/>
              <a:gd name="connsiteY107" fmla="*/ 2009775 h 2143125"/>
              <a:gd name="connsiteX108" fmla="*/ 4220942 w 4992467"/>
              <a:gd name="connsiteY108" fmla="*/ 2038350 h 2143125"/>
              <a:gd name="connsiteX109" fmla="*/ 4154267 w 4992467"/>
              <a:gd name="connsiteY109" fmla="*/ 2114550 h 2143125"/>
              <a:gd name="connsiteX110" fmla="*/ 4106642 w 4992467"/>
              <a:gd name="connsiteY110" fmla="*/ 2124075 h 2143125"/>
              <a:gd name="connsiteX111" fmla="*/ 3906617 w 4992467"/>
              <a:gd name="connsiteY111" fmla="*/ 2143125 h 2143125"/>
              <a:gd name="connsiteX112" fmla="*/ 3458942 w 4992467"/>
              <a:gd name="connsiteY112" fmla="*/ 2124075 h 2143125"/>
              <a:gd name="connsiteX113" fmla="*/ 3344642 w 4992467"/>
              <a:gd name="connsiteY113" fmla="*/ 2095500 h 2143125"/>
              <a:gd name="connsiteX114" fmla="*/ 3297017 w 4992467"/>
              <a:gd name="connsiteY114" fmla="*/ 2085975 h 2143125"/>
              <a:gd name="connsiteX115" fmla="*/ 3068417 w 4992467"/>
              <a:gd name="connsiteY115" fmla="*/ 2095500 h 2143125"/>
              <a:gd name="connsiteX116" fmla="*/ 3030317 w 4992467"/>
              <a:gd name="connsiteY116" fmla="*/ 2105025 h 2143125"/>
              <a:gd name="connsiteX117" fmla="*/ 2925542 w 4992467"/>
              <a:gd name="connsiteY117" fmla="*/ 2114550 h 2143125"/>
              <a:gd name="connsiteX118" fmla="*/ 2858867 w 4992467"/>
              <a:gd name="connsiteY118" fmla="*/ 2124075 h 2143125"/>
              <a:gd name="connsiteX119" fmla="*/ 2011142 w 4992467"/>
              <a:gd name="connsiteY119" fmla="*/ 2114550 h 2143125"/>
              <a:gd name="connsiteX120" fmla="*/ 1887317 w 4992467"/>
              <a:gd name="connsiteY120" fmla="*/ 2095500 h 2143125"/>
              <a:gd name="connsiteX121" fmla="*/ 1639667 w 4992467"/>
              <a:gd name="connsiteY121" fmla="*/ 2085975 h 2143125"/>
              <a:gd name="connsiteX122" fmla="*/ 1553942 w 4992467"/>
              <a:gd name="connsiteY122" fmla="*/ 2076450 h 2143125"/>
              <a:gd name="connsiteX123" fmla="*/ 1525367 w 4992467"/>
              <a:gd name="connsiteY123" fmla="*/ 2066925 h 2143125"/>
              <a:gd name="connsiteX124" fmla="*/ 687167 w 4992467"/>
              <a:gd name="connsiteY124" fmla="*/ 2085975 h 2143125"/>
              <a:gd name="connsiteX125" fmla="*/ 620492 w 4992467"/>
              <a:gd name="connsiteY125" fmla="*/ 2076450 h 2143125"/>
              <a:gd name="connsiteX126" fmla="*/ 572867 w 4992467"/>
              <a:gd name="connsiteY12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20942 w 4992467"/>
              <a:gd name="connsiteY107" fmla="*/ 2038350 h 2143125"/>
              <a:gd name="connsiteX108" fmla="*/ 4154267 w 4992467"/>
              <a:gd name="connsiteY108" fmla="*/ 2114550 h 2143125"/>
              <a:gd name="connsiteX109" fmla="*/ 4106642 w 4992467"/>
              <a:gd name="connsiteY109" fmla="*/ 2124075 h 2143125"/>
              <a:gd name="connsiteX110" fmla="*/ 3906617 w 4992467"/>
              <a:gd name="connsiteY110" fmla="*/ 2143125 h 2143125"/>
              <a:gd name="connsiteX111" fmla="*/ 3458942 w 4992467"/>
              <a:gd name="connsiteY111" fmla="*/ 2124075 h 2143125"/>
              <a:gd name="connsiteX112" fmla="*/ 3344642 w 4992467"/>
              <a:gd name="connsiteY112" fmla="*/ 2095500 h 2143125"/>
              <a:gd name="connsiteX113" fmla="*/ 3297017 w 4992467"/>
              <a:gd name="connsiteY113" fmla="*/ 2085975 h 2143125"/>
              <a:gd name="connsiteX114" fmla="*/ 3068417 w 4992467"/>
              <a:gd name="connsiteY114" fmla="*/ 2095500 h 2143125"/>
              <a:gd name="connsiteX115" fmla="*/ 3030317 w 4992467"/>
              <a:gd name="connsiteY115" fmla="*/ 2105025 h 2143125"/>
              <a:gd name="connsiteX116" fmla="*/ 2925542 w 4992467"/>
              <a:gd name="connsiteY116" fmla="*/ 2114550 h 2143125"/>
              <a:gd name="connsiteX117" fmla="*/ 2858867 w 4992467"/>
              <a:gd name="connsiteY117" fmla="*/ 2124075 h 2143125"/>
              <a:gd name="connsiteX118" fmla="*/ 2011142 w 4992467"/>
              <a:gd name="connsiteY118" fmla="*/ 2114550 h 2143125"/>
              <a:gd name="connsiteX119" fmla="*/ 1887317 w 4992467"/>
              <a:gd name="connsiteY119" fmla="*/ 2095500 h 2143125"/>
              <a:gd name="connsiteX120" fmla="*/ 1639667 w 4992467"/>
              <a:gd name="connsiteY120" fmla="*/ 2085975 h 2143125"/>
              <a:gd name="connsiteX121" fmla="*/ 1553942 w 4992467"/>
              <a:gd name="connsiteY121" fmla="*/ 2076450 h 2143125"/>
              <a:gd name="connsiteX122" fmla="*/ 1525367 w 4992467"/>
              <a:gd name="connsiteY122" fmla="*/ 2066925 h 2143125"/>
              <a:gd name="connsiteX123" fmla="*/ 687167 w 4992467"/>
              <a:gd name="connsiteY123" fmla="*/ 2085975 h 2143125"/>
              <a:gd name="connsiteX124" fmla="*/ 620492 w 4992467"/>
              <a:gd name="connsiteY124" fmla="*/ 2076450 h 2143125"/>
              <a:gd name="connsiteX125" fmla="*/ 572867 w 4992467"/>
              <a:gd name="connsiteY12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10892 w 4992467"/>
              <a:gd name="connsiteY23" fmla="*/ 838200 h 2143125"/>
              <a:gd name="connsiteX24" fmla="*/ 1367 w 4992467"/>
              <a:gd name="connsiteY24" fmla="*/ 809625 h 2143125"/>
              <a:gd name="connsiteX25" fmla="*/ 68042 w 4992467"/>
              <a:gd name="connsiteY25" fmla="*/ 733425 h 2143125"/>
              <a:gd name="connsiteX26" fmla="*/ 96617 w 4992467"/>
              <a:gd name="connsiteY26" fmla="*/ 714375 h 2143125"/>
              <a:gd name="connsiteX27" fmla="*/ 125192 w 4992467"/>
              <a:gd name="connsiteY27" fmla="*/ 695325 h 2143125"/>
              <a:gd name="connsiteX28" fmla="*/ 172817 w 4992467"/>
              <a:gd name="connsiteY28" fmla="*/ 647700 h 2143125"/>
              <a:gd name="connsiteX29" fmla="*/ 201392 w 4992467"/>
              <a:gd name="connsiteY29" fmla="*/ 638175 h 2143125"/>
              <a:gd name="connsiteX30" fmla="*/ 258542 w 4992467"/>
              <a:gd name="connsiteY30" fmla="*/ 600075 h 2143125"/>
              <a:gd name="connsiteX31" fmla="*/ 315692 w 4992467"/>
              <a:gd name="connsiteY31" fmla="*/ 571500 h 2143125"/>
              <a:gd name="connsiteX32" fmla="*/ 344267 w 4992467"/>
              <a:gd name="connsiteY32" fmla="*/ 561975 h 2143125"/>
              <a:gd name="connsiteX33" fmla="*/ 401417 w 4992467"/>
              <a:gd name="connsiteY33" fmla="*/ 523875 h 2143125"/>
              <a:gd name="connsiteX34" fmla="*/ 429992 w 4992467"/>
              <a:gd name="connsiteY34" fmla="*/ 504825 h 2143125"/>
              <a:gd name="connsiteX35" fmla="*/ 458567 w 4992467"/>
              <a:gd name="connsiteY35" fmla="*/ 495300 h 2143125"/>
              <a:gd name="connsiteX36" fmla="*/ 487142 w 4992467"/>
              <a:gd name="connsiteY36" fmla="*/ 476250 h 2143125"/>
              <a:gd name="connsiteX37" fmla="*/ 544292 w 4992467"/>
              <a:gd name="connsiteY37" fmla="*/ 457200 h 2143125"/>
              <a:gd name="connsiteX38" fmla="*/ 649067 w 4992467"/>
              <a:gd name="connsiteY38" fmla="*/ 428625 h 2143125"/>
              <a:gd name="connsiteX39" fmla="*/ 830042 w 4992467"/>
              <a:gd name="connsiteY39" fmla="*/ 409575 h 2143125"/>
              <a:gd name="connsiteX40" fmla="*/ 925292 w 4992467"/>
              <a:gd name="connsiteY40" fmla="*/ 381000 h 2143125"/>
              <a:gd name="connsiteX41" fmla="*/ 953867 w 4992467"/>
              <a:gd name="connsiteY41" fmla="*/ 361950 h 2143125"/>
              <a:gd name="connsiteX42" fmla="*/ 1011017 w 4992467"/>
              <a:gd name="connsiteY42" fmla="*/ 342900 h 2143125"/>
              <a:gd name="connsiteX43" fmla="*/ 1096742 w 4992467"/>
              <a:gd name="connsiteY43" fmla="*/ 304800 h 2143125"/>
              <a:gd name="connsiteX44" fmla="*/ 1182467 w 4992467"/>
              <a:gd name="connsiteY44" fmla="*/ 285750 h 2143125"/>
              <a:gd name="connsiteX45" fmla="*/ 1220567 w 4992467"/>
              <a:gd name="connsiteY45" fmla="*/ 276225 h 2143125"/>
              <a:gd name="connsiteX46" fmla="*/ 1411067 w 4992467"/>
              <a:gd name="connsiteY46" fmla="*/ 266700 h 2143125"/>
              <a:gd name="connsiteX47" fmla="*/ 1458692 w 4992467"/>
              <a:gd name="connsiteY47" fmla="*/ 257175 h 2143125"/>
              <a:gd name="connsiteX48" fmla="*/ 1487267 w 4992467"/>
              <a:gd name="connsiteY48" fmla="*/ 247650 h 2143125"/>
              <a:gd name="connsiteX49" fmla="*/ 1544417 w 4992467"/>
              <a:gd name="connsiteY49" fmla="*/ 238125 h 2143125"/>
              <a:gd name="connsiteX50" fmla="*/ 1658717 w 4992467"/>
              <a:gd name="connsiteY50" fmla="*/ 247650 h 2143125"/>
              <a:gd name="connsiteX51" fmla="*/ 1868267 w 4992467"/>
              <a:gd name="connsiteY51" fmla="*/ 228600 h 2143125"/>
              <a:gd name="connsiteX52" fmla="*/ 1953992 w 4992467"/>
              <a:gd name="connsiteY52" fmla="*/ 200025 h 2143125"/>
              <a:gd name="connsiteX53" fmla="*/ 1982567 w 4992467"/>
              <a:gd name="connsiteY53" fmla="*/ 190500 h 2143125"/>
              <a:gd name="connsiteX54" fmla="*/ 2011142 w 4992467"/>
              <a:gd name="connsiteY54" fmla="*/ 171450 h 2143125"/>
              <a:gd name="connsiteX55" fmla="*/ 2068292 w 4992467"/>
              <a:gd name="connsiteY55" fmla="*/ 152400 h 2143125"/>
              <a:gd name="connsiteX56" fmla="*/ 2154017 w 4992467"/>
              <a:gd name="connsiteY56" fmla="*/ 114300 h 2143125"/>
              <a:gd name="connsiteX57" fmla="*/ 2496917 w 4992467"/>
              <a:gd name="connsiteY57" fmla="*/ 95250 h 2143125"/>
              <a:gd name="connsiteX58" fmla="*/ 2582642 w 4992467"/>
              <a:gd name="connsiteY58" fmla="*/ 66675 h 2143125"/>
              <a:gd name="connsiteX59" fmla="*/ 2611217 w 4992467"/>
              <a:gd name="connsiteY59" fmla="*/ 57150 h 2143125"/>
              <a:gd name="connsiteX60" fmla="*/ 2639792 w 4992467"/>
              <a:gd name="connsiteY60" fmla="*/ 38100 h 2143125"/>
              <a:gd name="connsiteX61" fmla="*/ 2696942 w 4992467"/>
              <a:gd name="connsiteY61" fmla="*/ 19050 h 2143125"/>
              <a:gd name="connsiteX62" fmla="*/ 2763617 w 4992467"/>
              <a:gd name="connsiteY62" fmla="*/ 0 h 2143125"/>
              <a:gd name="connsiteX63" fmla="*/ 2982692 w 4992467"/>
              <a:gd name="connsiteY63" fmla="*/ 9525 h 2143125"/>
              <a:gd name="connsiteX64" fmla="*/ 3039842 w 4992467"/>
              <a:gd name="connsiteY64" fmla="*/ 28575 h 2143125"/>
              <a:gd name="connsiteX65" fmla="*/ 3077942 w 4992467"/>
              <a:gd name="connsiteY65" fmla="*/ 38100 h 2143125"/>
              <a:gd name="connsiteX66" fmla="*/ 3135092 w 4992467"/>
              <a:gd name="connsiteY66" fmla="*/ 57150 h 2143125"/>
              <a:gd name="connsiteX67" fmla="*/ 3192242 w 4992467"/>
              <a:gd name="connsiteY67" fmla="*/ 76200 h 2143125"/>
              <a:gd name="connsiteX68" fmla="*/ 3220817 w 4992467"/>
              <a:gd name="connsiteY68" fmla="*/ 85725 h 2143125"/>
              <a:gd name="connsiteX69" fmla="*/ 3249392 w 4992467"/>
              <a:gd name="connsiteY69" fmla="*/ 95250 h 2143125"/>
              <a:gd name="connsiteX70" fmla="*/ 3363692 w 4992467"/>
              <a:gd name="connsiteY70" fmla="*/ 104775 h 2143125"/>
              <a:gd name="connsiteX71" fmla="*/ 3420842 w 4992467"/>
              <a:gd name="connsiteY71" fmla="*/ 133350 h 2143125"/>
              <a:gd name="connsiteX72" fmla="*/ 3449417 w 4992467"/>
              <a:gd name="connsiteY72" fmla="*/ 161925 h 2143125"/>
              <a:gd name="connsiteX73" fmla="*/ 3506567 w 4992467"/>
              <a:gd name="connsiteY73" fmla="*/ 200025 h 2143125"/>
              <a:gd name="connsiteX74" fmla="*/ 3535142 w 4992467"/>
              <a:gd name="connsiteY74" fmla="*/ 219075 h 2143125"/>
              <a:gd name="connsiteX75" fmla="*/ 3563717 w 4992467"/>
              <a:gd name="connsiteY75" fmla="*/ 247650 h 2143125"/>
              <a:gd name="connsiteX76" fmla="*/ 3620867 w 4992467"/>
              <a:gd name="connsiteY76" fmla="*/ 266700 h 2143125"/>
              <a:gd name="connsiteX77" fmla="*/ 3678017 w 4992467"/>
              <a:gd name="connsiteY77" fmla="*/ 295275 h 2143125"/>
              <a:gd name="connsiteX78" fmla="*/ 3706592 w 4992467"/>
              <a:gd name="connsiteY78" fmla="*/ 314325 h 2143125"/>
              <a:gd name="connsiteX79" fmla="*/ 3744692 w 4992467"/>
              <a:gd name="connsiteY79" fmla="*/ 323850 h 2143125"/>
              <a:gd name="connsiteX80" fmla="*/ 3887567 w 4992467"/>
              <a:gd name="connsiteY80" fmla="*/ 342900 h 2143125"/>
              <a:gd name="connsiteX81" fmla="*/ 3944717 w 4992467"/>
              <a:gd name="connsiteY81" fmla="*/ 361950 h 2143125"/>
              <a:gd name="connsiteX82" fmla="*/ 3973292 w 4992467"/>
              <a:gd name="connsiteY82" fmla="*/ 371475 h 2143125"/>
              <a:gd name="connsiteX83" fmla="*/ 4030442 w 4992467"/>
              <a:gd name="connsiteY83" fmla="*/ 419100 h 2143125"/>
              <a:gd name="connsiteX84" fmla="*/ 4087592 w 4992467"/>
              <a:gd name="connsiteY84" fmla="*/ 457200 h 2143125"/>
              <a:gd name="connsiteX85" fmla="*/ 4116167 w 4992467"/>
              <a:gd name="connsiteY85" fmla="*/ 476250 h 2143125"/>
              <a:gd name="connsiteX86" fmla="*/ 4173317 w 4992467"/>
              <a:gd name="connsiteY86" fmla="*/ 514350 h 2143125"/>
              <a:gd name="connsiteX87" fmla="*/ 4201892 w 4992467"/>
              <a:gd name="connsiteY87" fmla="*/ 533400 h 2143125"/>
              <a:gd name="connsiteX88" fmla="*/ 4230467 w 4992467"/>
              <a:gd name="connsiteY88" fmla="*/ 542925 h 2143125"/>
              <a:gd name="connsiteX89" fmla="*/ 4259042 w 4992467"/>
              <a:gd name="connsiteY89" fmla="*/ 571500 h 2143125"/>
              <a:gd name="connsiteX90" fmla="*/ 4316192 w 4992467"/>
              <a:gd name="connsiteY90" fmla="*/ 600075 h 2143125"/>
              <a:gd name="connsiteX91" fmla="*/ 4344767 w 4992467"/>
              <a:gd name="connsiteY91" fmla="*/ 628650 h 2143125"/>
              <a:gd name="connsiteX92" fmla="*/ 4373342 w 4992467"/>
              <a:gd name="connsiteY92" fmla="*/ 638175 h 2143125"/>
              <a:gd name="connsiteX93" fmla="*/ 4459067 w 4992467"/>
              <a:gd name="connsiteY93" fmla="*/ 695325 h 2143125"/>
              <a:gd name="connsiteX94" fmla="*/ 4487642 w 4992467"/>
              <a:gd name="connsiteY94" fmla="*/ 714375 h 2143125"/>
              <a:gd name="connsiteX95" fmla="*/ 4516217 w 4992467"/>
              <a:gd name="connsiteY95" fmla="*/ 733425 h 2143125"/>
              <a:gd name="connsiteX96" fmla="*/ 4601942 w 4992467"/>
              <a:gd name="connsiteY96" fmla="*/ 809625 h 2143125"/>
              <a:gd name="connsiteX97" fmla="*/ 4630517 w 4992467"/>
              <a:gd name="connsiteY97" fmla="*/ 819150 h 2143125"/>
              <a:gd name="connsiteX98" fmla="*/ 4687667 w 4992467"/>
              <a:gd name="connsiteY98" fmla="*/ 857250 h 2143125"/>
              <a:gd name="connsiteX99" fmla="*/ 4754342 w 4992467"/>
              <a:gd name="connsiteY99" fmla="*/ 876300 h 2143125"/>
              <a:gd name="connsiteX100" fmla="*/ 4782917 w 4992467"/>
              <a:gd name="connsiteY100" fmla="*/ 885825 h 2143125"/>
              <a:gd name="connsiteX101" fmla="*/ 4849592 w 4992467"/>
              <a:gd name="connsiteY101" fmla="*/ 904875 h 2143125"/>
              <a:gd name="connsiteX102" fmla="*/ 4878167 w 4992467"/>
              <a:gd name="connsiteY102" fmla="*/ 923925 h 2143125"/>
              <a:gd name="connsiteX103" fmla="*/ 4906742 w 4992467"/>
              <a:gd name="connsiteY103" fmla="*/ 933450 h 2143125"/>
              <a:gd name="connsiteX104" fmla="*/ 4963892 w 4992467"/>
              <a:gd name="connsiteY104" fmla="*/ 971550 h 2143125"/>
              <a:gd name="connsiteX105" fmla="*/ 4992467 w 4992467"/>
              <a:gd name="connsiteY105" fmla="*/ 1008111 h 2143125"/>
              <a:gd name="connsiteX106" fmla="*/ 4220942 w 4992467"/>
              <a:gd name="connsiteY106" fmla="*/ 2038350 h 2143125"/>
              <a:gd name="connsiteX107" fmla="*/ 4154267 w 4992467"/>
              <a:gd name="connsiteY107" fmla="*/ 2114550 h 2143125"/>
              <a:gd name="connsiteX108" fmla="*/ 4106642 w 4992467"/>
              <a:gd name="connsiteY108" fmla="*/ 2124075 h 2143125"/>
              <a:gd name="connsiteX109" fmla="*/ 3906617 w 4992467"/>
              <a:gd name="connsiteY109" fmla="*/ 2143125 h 2143125"/>
              <a:gd name="connsiteX110" fmla="*/ 3458942 w 4992467"/>
              <a:gd name="connsiteY110" fmla="*/ 2124075 h 2143125"/>
              <a:gd name="connsiteX111" fmla="*/ 3344642 w 4992467"/>
              <a:gd name="connsiteY111" fmla="*/ 2095500 h 2143125"/>
              <a:gd name="connsiteX112" fmla="*/ 3297017 w 4992467"/>
              <a:gd name="connsiteY112" fmla="*/ 2085975 h 2143125"/>
              <a:gd name="connsiteX113" fmla="*/ 3068417 w 4992467"/>
              <a:gd name="connsiteY113" fmla="*/ 2095500 h 2143125"/>
              <a:gd name="connsiteX114" fmla="*/ 3030317 w 4992467"/>
              <a:gd name="connsiteY114" fmla="*/ 2105025 h 2143125"/>
              <a:gd name="connsiteX115" fmla="*/ 2925542 w 4992467"/>
              <a:gd name="connsiteY115" fmla="*/ 2114550 h 2143125"/>
              <a:gd name="connsiteX116" fmla="*/ 2858867 w 4992467"/>
              <a:gd name="connsiteY116" fmla="*/ 2124075 h 2143125"/>
              <a:gd name="connsiteX117" fmla="*/ 2011142 w 4992467"/>
              <a:gd name="connsiteY117" fmla="*/ 2114550 h 2143125"/>
              <a:gd name="connsiteX118" fmla="*/ 1887317 w 4992467"/>
              <a:gd name="connsiteY118" fmla="*/ 2095500 h 2143125"/>
              <a:gd name="connsiteX119" fmla="*/ 1639667 w 4992467"/>
              <a:gd name="connsiteY119" fmla="*/ 2085975 h 2143125"/>
              <a:gd name="connsiteX120" fmla="*/ 1553942 w 4992467"/>
              <a:gd name="connsiteY120" fmla="*/ 2076450 h 2143125"/>
              <a:gd name="connsiteX121" fmla="*/ 1525367 w 4992467"/>
              <a:gd name="connsiteY121" fmla="*/ 2066925 h 2143125"/>
              <a:gd name="connsiteX122" fmla="*/ 687167 w 4992467"/>
              <a:gd name="connsiteY122" fmla="*/ 2085975 h 2143125"/>
              <a:gd name="connsiteX123" fmla="*/ 620492 w 4992467"/>
              <a:gd name="connsiteY123" fmla="*/ 2076450 h 2143125"/>
              <a:gd name="connsiteX124" fmla="*/ 572867 w 4992467"/>
              <a:gd name="connsiteY124" fmla="*/ 2095500 h 2143125"/>
              <a:gd name="connsiteX0" fmla="*/ 573088 w 4992688"/>
              <a:gd name="connsiteY0" fmla="*/ 2095500 h 2143125"/>
              <a:gd name="connsiteX1" fmla="*/ 573088 w 4992688"/>
              <a:gd name="connsiteY1" fmla="*/ 2095500 h 2143125"/>
              <a:gd name="connsiteX2" fmla="*/ 544513 w 4992688"/>
              <a:gd name="connsiteY2" fmla="*/ 2019300 h 2143125"/>
              <a:gd name="connsiteX3" fmla="*/ 515938 w 4992688"/>
              <a:gd name="connsiteY3" fmla="*/ 1933575 h 2143125"/>
              <a:gd name="connsiteX4" fmla="*/ 506413 w 4992688"/>
              <a:gd name="connsiteY4" fmla="*/ 1905000 h 2143125"/>
              <a:gd name="connsiteX5" fmla="*/ 496888 w 4992688"/>
              <a:gd name="connsiteY5" fmla="*/ 1876425 h 2143125"/>
              <a:gd name="connsiteX6" fmla="*/ 430213 w 4992688"/>
              <a:gd name="connsiteY6" fmla="*/ 1790700 h 2143125"/>
              <a:gd name="connsiteX7" fmla="*/ 392113 w 4992688"/>
              <a:gd name="connsiteY7" fmla="*/ 1676400 h 2143125"/>
              <a:gd name="connsiteX8" fmla="*/ 382588 w 4992688"/>
              <a:gd name="connsiteY8" fmla="*/ 1647825 h 2143125"/>
              <a:gd name="connsiteX9" fmla="*/ 344488 w 4992688"/>
              <a:gd name="connsiteY9" fmla="*/ 1590675 h 2143125"/>
              <a:gd name="connsiteX10" fmla="*/ 325438 w 4992688"/>
              <a:gd name="connsiteY10" fmla="*/ 1533525 h 2143125"/>
              <a:gd name="connsiteX11" fmla="*/ 315913 w 4992688"/>
              <a:gd name="connsiteY11" fmla="*/ 1504950 h 2143125"/>
              <a:gd name="connsiteX12" fmla="*/ 239713 w 4992688"/>
              <a:gd name="connsiteY12" fmla="*/ 1390650 h 2143125"/>
              <a:gd name="connsiteX13" fmla="*/ 220663 w 4992688"/>
              <a:gd name="connsiteY13" fmla="*/ 1362075 h 2143125"/>
              <a:gd name="connsiteX14" fmla="*/ 211138 w 4992688"/>
              <a:gd name="connsiteY14" fmla="*/ 1333500 h 2143125"/>
              <a:gd name="connsiteX15" fmla="*/ 192088 w 4992688"/>
              <a:gd name="connsiteY15" fmla="*/ 1304925 h 2143125"/>
              <a:gd name="connsiteX16" fmla="*/ 173038 w 4992688"/>
              <a:gd name="connsiteY16" fmla="*/ 1247775 h 2143125"/>
              <a:gd name="connsiteX17" fmla="*/ 153988 w 4992688"/>
              <a:gd name="connsiteY17" fmla="*/ 1190625 h 2143125"/>
              <a:gd name="connsiteX18" fmla="*/ 144463 w 4992688"/>
              <a:gd name="connsiteY18" fmla="*/ 1162050 h 2143125"/>
              <a:gd name="connsiteX19" fmla="*/ 106363 w 4992688"/>
              <a:gd name="connsiteY19" fmla="*/ 1076325 h 2143125"/>
              <a:gd name="connsiteX20" fmla="*/ 96838 w 4992688"/>
              <a:gd name="connsiteY20" fmla="*/ 1047750 h 2143125"/>
              <a:gd name="connsiteX21" fmla="*/ 87313 w 4992688"/>
              <a:gd name="connsiteY21" fmla="*/ 1019175 h 2143125"/>
              <a:gd name="connsiteX22" fmla="*/ 58738 w 4992688"/>
              <a:gd name="connsiteY22" fmla="*/ 962025 h 2143125"/>
              <a:gd name="connsiteX23" fmla="*/ 1588 w 4992688"/>
              <a:gd name="connsiteY23" fmla="*/ 809625 h 2143125"/>
              <a:gd name="connsiteX24" fmla="*/ 68263 w 4992688"/>
              <a:gd name="connsiteY24" fmla="*/ 733425 h 2143125"/>
              <a:gd name="connsiteX25" fmla="*/ 96838 w 4992688"/>
              <a:gd name="connsiteY25" fmla="*/ 714375 h 2143125"/>
              <a:gd name="connsiteX26" fmla="*/ 125413 w 4992688"/>
              <a:gd name="connsiteY26" fmla="*/ 695325 h 2143125"/>
              <a:gd name="connsiteX27" fmla="*/ 173038 w 4992688"/>
              <a:gd name="connsiteY27" fmla="*/ 647700 h 2143125"/>
              <a:gd name="connsiteX28" fmla="*/ 201613 w 4992688"/>
              <a:gd name="connsiteY28" fmla="*/ 638175 h 2143125"/>
              <a:gd name="connsiteX29" fmla="*/ 258763 w 4992688"/>
              <a:gd name="connsiteY29" fmla="*/ 600075 h 2143125"/>
              <a:gd name="connsiteX30" fmla="*/ 315913 w 4992688"/>
              <a:gd name="connsiteY30" fmla="*/ 571500 h 2143125"/>
              <a:gd name="connsiteX31" fmla="*/ 344488 w 4992688"/>
              <a:gd name="connsiteY31" fmla="*/ 561975 h 2143125"/>
              <a:gd name="connsiteX32" fmla="*/ 401638 w 4992688"/>
              <a:gd name="connsiteY32" fmla="*/ 523875 h 2143125"/>
              <a:gd name="connsiteX33" fmla="*/ 430213 w 4992688"/>
              <a:gd name="connsiteY33" fmla="*/ 504825 h 2143125"/>
              <a:gd name="connsiteX34" fmla="*/ 458788 w 4992688"/>
              <a:gd name="connsiteY34" fmla="*/ 495300 h 2143125"/>
              <a:gd name="connsiteX35" fmla="*/ 487363 w 4992688"/>
              <a:gd name="connsiteY35" fmla="*/ 476250 h 2143125"/>
              <a:gd name="connsiteX36" fmla="*/ 544513 w 4992688"/>
              <a:gd name="connsiteY36" fmla="*/ 457200 h 2143125"/>
              <a:gd name="connsiteX37" fmla="*/ 649288 w 4992688"/>
              <a:gd name="connsiteY37" fmla="*/ 428625 h 2143125"/>
              <a:gd name="connsiteX38" fmla="*/ 830263 w 4992688"/>
              <a:gd name="connsiteY38" fmla="*/ 409575 h 2143125"/>
              <a:gd name="connsiteX39" fmla="*/ 925513 w 4992688"/>
              <a:gd name="connsiteY39" fmla="*/ 381000 h 2143125"/>
              <a:gd name="connsiteX40" fmla="*/ 954088 w 4992688"/>
              <a:gd name="connsiteY40" fmla="*/ 361950 h 2143125"/>
              <a:gd name="connsiteX41" fmla="*/ 1011238 w 4992688"/>
              <a:gd name="connsiteY41" fmla="*/ 342900 h 2143125"/>
              <a:gd name="connsiteX42" fmla="*/ 1096963 w 4992688"/>
              <a:gd name="connsiteY42" fmla="*/ 304800 h 2143125"/>
              <a:gd name="connsiteX43" fmla="*/ 1182688 w 4992688"/>
              <a:gd name="connsiteY43" fmla="*/ 285750 h 2143125"/>
              <a:gd name="connsiteX44" fmla="*/ 1220788 w 4992688"/>
              <a:gd name="connsiteY44" fmla="*/ 276225 h 2143125"/>
              <a:gd name="connsiteX45" fmla="*/ 1411288 w 4992688"/>
              <a:gd name="connsiteY45" fmla="*/ 266700 h 2143125"/>
              <a:gd name="connsiteX46" fmla="*/ 1458913 w 4992688"/>
              <a:gd name="connsiteY46" fmla="*/ 257175 h 2143125"/>
              <a:gd name="connsiteX47" fmla="*/ 1487488 w 4992688"/>
              <a:gd name="connsiteY47" fmla="*/ 247650 h 2143125"/>
              <a:gd name="connsiteX48" fmla="*/ 1544638 w 4992688"/>
              <a:gd name="connsiteY48" fmla="*/ 238125 h 2143125"/>
              <a:gd name="connsiteX49" fmla="*/ 1658938 w 4992688"/>
              <a:gd name="connsiteY49" fmla="*/ 247650 h 2143125"/>
              <a:gd name="connsiteX50" fmla="*/ 1868488 w 4992688"/>
              <a:gd name="connsiteY50" fmla="*/ 228600 h 2143125"/>
              <a:gd name="connsiteX51" fmla="*/ 1954213 w 4992688"/>
              <a:gd name="connsiteY51" fmla="*/ 200025 h 2143125"/>
              <a:gd name="connsiteX52" fmla="*/ 1982788 w 4992688"/>
              <a:gd name="connsiteY52" fmla="*/ 190500 h 2143125"/>
              <a:gd name="connsiteX53" fmla="*/ 2011363 w 4992688"/>
              <a:gd name="connsiteY53" fmla="*/ 171450 h 2143125"/>
              <a:gd name="connsiteX54" fmla="*/ 2068513 w 4992688"/>
              <a:gd name="connsiteY54" fmla="*/ 152400 h 2143125"/>
              <a:gd name="connsiteX55" fmla="*/ 2154238 w 4992688"/>
              <a:gd name="connsiteY55" fmla="*/ 114300 h 2143125"/>
              <a:gd name="connsiteX56" fmla="*/ 2497138 w 4992688"/>
              <a:gd name="connsiteY56" fmla="*/ 95250 h 2143125"/>
              <a:gd name="connsiteX57" fmla="*/ 2582863 w 4992688"/>
              <a:gd name="connsiteY57" fmla="*/ 66675 h 2143125"/>
              <a:gd name="connsiteX58" fmla="*/ 2611438 w 4992688"/>
              <a:gd name="connsiteY58" fmla="*/ 57150 h 2143125"/>
              <a:gd name="connsiteX59" fmla="*/ 2640013 w 4992688"/>
              <a:gd name="connsiteY59" fmla="*/ 38100 h 2143125"/>
              <a:gd name="connsiteX60" fmla="*/ 2697163 w 4992688"/>
              <a:gd name="connsiteY60" fmla="*/ 19050 h 2143125"/>
              <a:gd name="connsiteX61" fmla="*/ 2763838 w 4992688"/>
              <a:gd name="connsiteY61" fmla="*/ 0 h 2143125"/>
              <a:gd name="connsiteX62" fmla="*/ 2982913 w 4992688"/>
              <a:gd name="connsiteY62" fmla="*/ 9525 h 2143125"/>
              <a:gd name="connsiteX63" fmla="*/ 3040063 w 4992688"/>
              <a:gd name="connsiteY63" fmla="*/ 28575 h 2143125"/>
              <a:gd name="connsiteX64" fmla="*/ 3078163 w 4992688"/>
              <a:gd name="connsiteY64" fmla="*/ 38100 h 2143125"/>
              <a:gd name="connsiteX65" fmla="*/ 3135313 w 4992688"/>
              <a:gd name="connsiteY65" fmla="*/ 57150 h 2143125"/>
              <a:gd name="connsiteX66" fmla="*/ 3192463 w 4992688"/>
              <a:gd name="connsiteY66" fmla="*/ 76200 h 2143125"/>
              <a:gd name="connsiteX67" fmla="*/ 3221038 w 4992688"/>
              <a:gd name="connsiteY67" fmla="*/ 85725 h 2143125"/>
              <a:gd name="connsiteX68" fmla="*/ 3249613 w 4992688"/>
              <a:gd name="connsiteY68" fmla="*/ 95250 h 2143125"/>
              <a:gd name="connsiteX69" fmla="*/ 3363913 w 4992688"/>
              <a:gd name="connsiteY69" fmla="*/ 104775 h 2143125"/>
              <a:gd name="connsiteX70" fmla="*/ 3421063 w 4992688"/>
              <a:gd name="connsiteY70" fmla="*/ 133350 h 2143125"/>
              <a:gd name="connsiteX71" fmla="*/ 3449638 w 4992688"/>
              <a:gd name="connsiteY71" fmla="*/ 161925 h 2143125"/>
              <a:gd name="connsiteX72" fmla="*/ 3506788 w 4992688"/>
              <a:gd name="connsiteY72" fmla="*/ 200025 h 2143125"/>
              <a:gd name="connsiteX73" fmla="*/ 3535363 w 4992688"/>
              <a:gd name="connsiteY73" fmla="*/ 219075 h 2143125"/>
              <a:gd name="connsiteX74" fmla="*/ 3563938 w 4992688"/>
              <a:gd name="connsiteY74" fmla="*/ 247650 h 2143125"/>
              <a:gd name="connsiteX75" fmla="*/ 3621088 w 4992688"/>
              <a:gd name="connsiteY75" fmla="*/ 266700 h 2143125"/>
              <a:gd name="connsiteX76" fmla="*/ 3678238 w 4992688"/>
              <a:gd name="connsiteY76" fmla="*/ 295275 h 2143125"/>
              <a:gd name="connsiteX77" fmla="*/ 3706813 w 4992688"/>
              <a:gd name="connsiteY77" fmla="*/ 314325 h 2143125"/>
              <a:gd name="connsiteX78" fmla="*/ 3744913 w 4992688"/>
              <a:gd name="connsiteY78" fmla="*/ 323850 h 2143125"/>
              <a:gd name="connsiteX79" fmla="*/ 3887788 w 4992688"/>
              <a:gd name="connsiteY79" fmla="*/ 342900 h 2143125"/>
              <a:gd name="connsiteX80" fmla="*/ 3944938 w 4992688"/>
              <a:gd name="connsiteY80" fmla="*/ 361950 h 2143125"/>
              <a:gd name="connsiteX81" fmla="*/ 3973513 w 4992688"/>
              <a:gd name="connsiteY81" fmla="*/ 371475 h 2143125"/>
              <a:gd name="connsiteX82" fmla="*/ 4030663 w 4992688"/>
              <a:gd name="connsiteY82" fmla="*/ 419100 h 2143125"/>
              <a:gd name="connsiteX83" fmla="*/ 4087813 w 4992688"/>
              <a:gd name="connsiteY83" fmla="*/ 457200 h 2143125"/>
              <a:gd name="connsiteX84" fmla="*/ 4116388 w 4992688"/>
              <a:gd name="connsiteY84" fmla="*/ 476250 h 2143125"/>
              <a:gd name="connsiteX85" fmla="*/ 4173538 w 4992688"/>
              <a:gd name="connsiteY85" fmla="*/ 514350 h 2143125"/>
              <a:gd name="connsiteX86" fmla="*/ 4202113 w 4992688"/>
              <a:gd name="connsiteY86" fmla="*/ 533400 h 2143125"/>
              <a:gd name="connsiteX87" fmla="*/ 4230688 w 4992688"/>
              <a:gd name="connsiteY87" fmla="*/ 542925 h 2143125"/>
              <a:gd name="connsiteX88" fmla="*/ 4259263 w 4992688"/>
              <a:gd name="connsiteY88" fmla="*/ 571500 h 2143125"/>
              <a:gd name="connsiteX89" fmla="*/ 4316413 w 4992688"/>
              <a:gd name="connsiteY89" fmla="*/ 600075 h 2143125"/>
              <a:gd name="connsiteX90" fmla="*/ 4344988 w 4992688"/>
              <a:gd name="connsiteY90" fmla="*/ 628650 h 2143125"/>
              <a:gd name="connsiteX91" fmla="*/ 4373563 w 4992688"/>
              <a:gd name="connsiteY91" fmla="*/ 638175 h 2143125"/>
              <a:gd name="connsiteX92" fmla="*/ 4459288 w 4992688"/>
              <a:gd name="connsiteY92" fmla="*/ 695325 h 2143125"/>
              <a:gd name="connsiteX93" fmla="*/ 4487863 w 4992688"/>
              <a:gd name="connsiteY93" fmla="*/ 714375 h 2143125"/>
              <a:gd name="connsiteX94" fmla="*/ 4516438 w 4992688"/>
              <a:gd name="connsiteY94" fmla="*/ 733425 h 2143125"/>
              <a:gd name="connsiteX95" fmla="*/ 4602163 w 4992688"/>
              <a:gd name="connsiteY95" fmla="*/ 809625 h 2143125"/>
              <a:gd name="connsiteX96" fmla="*/ 4630738 w 4992688"/>
              <a:gd name="connsiteY96" fmla="*/ 819150 h 2143125"/>
              <a:gd name="connsiteX97" fmla="*/ 4687888 w 4992688"/>
              <a:gd name="connsiteY97" fmla="*/ 857250 h 2143125"/>
              <a:gd name="connsiteX98" fmla="*/ 4754563 w 4992688"/>
              <a:gd name="connsiteY98" fmla="*/ 876300 h 2143125"/>
              <a:gd name="connsiteX99" fmla="*/ 4783138 w 4992688"/>
              <a:gd name="connsiteY99" fmla="*/ 885825 h 2143125"/>
              <a:gd name="connsiteX100" fmla="*/ 4849813 w 4992688"/>
              <a:gd name="connsiteY100" fmla="*/ 904875 h 2143125"/>
              <a:gd name="connsiteX101" fmla="*/ 4878388 w 4992688"/>
              <a:gd name="connsiteY101" fmla="*/ 923925 h 2143125"/>
              <a:gd name="connsiteX102" fmla="*/ 4906963 w 4992688"/>
              <a:gd name="connsiteY102" fmla="*/ 933450 h 2143125"/>
              <a:gd name="connsiteX103" fmla="*/ 4964113 w 4992688"/>
              <a:gd name="connsiteY103" fmla="*/ 971550 h 2143125"/>
              <a:gd name="connsiteX104" fmla="*/ 4992688 w 4992688"/>
              <a:gd name="connsiteY104" fmla="*/ 1008111 h 2143125"/>
              <a:gd name="connsiteX105" fmla="*/ 4221163 w 4992688"/>
              <a:gd name="connsiteY105" fmla="*/ 2038350 h 2143125"/>
              <a:gd name="connsiteX106" fmla="*/ 4154488 w 4992688"/>
              <a:gd name="connsiteY106" fmla="*/ 2114550 h 2143125"/>
              <a:gd name="connsiteX107" fmla="*/ 4106863 w 4992688"/>
              <a:gd name="connsiteY107" fmla="*/ 2124075 h 2143125"/>
              <a:gd name="connsiteX108" fmla="*/ 3906838 w 4992688"/>
              <a:gd name="connsiteY108" fmla="*/ 2143125 h 2143125"/>
              <a:gd name="connsiteX109" fmla="*/ 3459163 w 4992688"/>
              <a:gd name="connsiteY109" fmla="*/ 2124075 h 2143125"/>
              <a:gd name="connsiteX110" fmla="*/ 3344863 w 4992688"/>
              <a:gd name="connsiteY110" fmla="*/ 2095500 h 2143125"/>
              <a:gd name="connsiteX111" fmla="*/ 3297238 w 4992688"/>
              <a:gd name="connsiteY111" fmla="*/ 2085975 h 2143125"/>
              <a:gd name="connsiteX112" fmla="*/ 3068638 w 4992688"/>
              <a:gd name="connsiteY112" fmla="*/ 2095500 h 2143125"/>
              <a:gd name="connsiteX113" fmla="*/ 3030538 w 4992688"/>
              <a:gd name="connsiteY113" fmla="*/ 2105025 h 2143125"/>
              <a:gd name="connsiteX114" fmla="*/ 2925763 w 4992688"/>
              <a:gd name="connsiteY114" fmla="*/ 2114550 h 2143125"/>
              <a:gd name="connsiteX115" fmla="*/ 2859088 w 4992688"/>
              <a:gd name="connsiteY115" fmla="*/ 2124075 h 2143125"/>
              <a:gd name="connsiteX116" fmla="*/ 2011363 w 4992688"/>
              <a:gd name="connsiteY116" fmla="*/ 2114550 h 2143125"/>
              <a:gd name="connsiteX117" fmla="*/ 1887538 w 4992688"/>
              <a:gd name="connsiteY117" fmla="*/ 2095500 h 2143125"/>
              <a:gd name="connsiteX118" fmla="*/ 1639888 w 4992688"/>
              <a:gd name="connsiteY118" fmla="*/ 2085975 h 2143125"/>
              <a:gd name="connsiteX119" fmla="*/ 1554163 w 4992688"/>
              <a:gd name="connsiteY119" fmla="*/ 2076450 h 2143125"/>
              <a:gd name="connsiteX120" fmla="*/ 1525588 w 4992688"/>
              <a:gd name="connsiteY120" fmla="*/ 2066925 h 2143125"/>
              <a:gd name="connsiteX121" fmla="*/ 687388 w 4992688"/>
              <a:gd name="connsiteY121" fmla="*/ 2085975 h 2143125"/>
              <a:gd name="connsiteX122" fmla="*/ 620713 w 4992688"/>
              <a:gd name="connsiteY122" fmla="*/ 2076450 h 2143125"/>
              <a:gd name="connsiteX123" fmla="*/ 573088 w 4992688"/>
              <a:gd name="connsiteY12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1367 w 4992467"/>
              <a:gd name="connsiteY22" fmla="*/ 809625 h 2143125"/>
              <a:gd name="connsiteX23" fmla="*/ 68042 w 4992467"/>
              <a:gd name="connsiteY23" fmla="*/ 733425 h 2143125"/>
              <a:gd name="connsiteX24" fmla="*/ 96617 w 4992467"/>
              <a:gd name="connsiteY24" fmla="*/ 714375 h 2143125"/>
              <a:gd name="connsiteX25" fmla="*/ 125192 w 4992467"/>
              <a:gd name="connsiteY25" fmla="*/ 695325 h 2143125"/>
              <a:gd name="connsiteX26" fmla="*/ 172817 w 4992467"/>
              <a:gd name="connsiteY26" fmla="*/ 647700 h 2143125"/>
              <a:gd name="connsiteX27" fmla="*/ 201392 w 4992467"/>
              <a:gd name="connsiteY27" fmla="*/ 638175 h 2143125"/>
              <a:gd name="connsiteX28" fmla="*/ 258542 w 4992467"/>
              <a:gd name="connsiteY28" fmla="*/ 600075 h 2143125"/>
              <a:gd name="connsiteX29" fmla="*/ 315692 w 4992467"/>
              <a:gd name="connsiteY29" fmla="*/ 571500 h 2143125"/>
              <a:gd name="connsiteX30" fmla="*/ 344267 w 4992467"/>
              <a:gd name="connsiteY30" fmla="*/ 561975 h 2143125"/>
              <a:gd name="connsiteX31" fmla="*/ 401417 w 4992467"/>
              <a:gd name="connsiteY31" fmla="*/ 523875 h 2143125"/>
              <a:gd name="connsiteX32" fmla="*/ 429992 w 4992467"/>
              <a:gd name="connsiteY32" fmla="*/ 504825 h 2143125"/>
              <a:gd name="connsiteX33" fmla="*/ 458567 w 4992467"/>
              <a:gd name="connsiteY33" fmla="*/ 495300 h 2143125"/>
              <a:gd name="connsiteX34" fmla="*/ 487142 w 4992467"/>
              <a:gd name="connsiteY34" fmla="*/ 476250 h 2143125"/>
              <a:gd name="connsiteX35" fmla="*/ 544292 w 4992467"/>
              <a:gd name="connsiteY35" fmla="*/ 457200 h 2143125"/>
              <a:gd name="connsiteX36" fmla="*/ 649067 w 4992467"/>
              <a:gd name="connsiteY36" fmla="*/ 428625 h 2143125"/>
              <a:gd name="connsiteX37" fmla="*/ 830042 w 4992467"/>
              <a:gd name="connsiteY37" fmla="*/ 409575 h 2143125"/>
              <a:gd name="connsiteX38" fmla="*/ 925292 w 4992467"/>
              <a:gd name="connsiteY38" fmla="*/ 381000 h 2143125"/>
              <a:gd name="connsiteX39" fmla="*/ 953867 w 4992467"/>
              <a:gd name="connsiteY39" fmla="*/ 361950 h 2143125"/>
              <a:gd name="connsiteX40" fmla="*/ 1011017 w 4992467"/>
              <a:gd name="connsiteY40" fmla="*/ 342900 h 2143125"/>
              <a:gd name="connsiteX41" fmla="*/ 1096742 w 4992467"/>
              <a:gd name="connsiteY41" fmla="*/ 304800 h 2143125"/>
              <a:gd name="connsiteX42" fmla="*/ 1182467 w 4992467"/>
              <a:gd name="connsiteY42" fmla="*/ 285750 h 2143125"/>
              <a:gd name="connsiteX43" fmla="*/ 1220567 w 4992467"/>
              <a:gd name="connsiteY43" fmla="*/ 276225 h 2143125"/>
              <a:gd name="connsiteX44" fmla="*/ 1411067 w 4992467"/>
              <a:gd name="connsiteY44" fmla="*/ 266700 h 2143125"/>
              <a:gd name="connsiteX45" fmla="*/ 1458692 w 4992467"/>
              <a:gd name="connsiteY45" fmla="*/ 257175 h 2143125"/>
              <a:gd name="connsiteX46" fmla="*/ 1487267 w 4992467"/>
              <a:gd name="connsiteY46" fmla="*/ 247650 h 2143125"/>
              <a:gd name="connsiteX47" fmla="*/ 1544417 w 4992467"/>
              <a:gd name="connsiteY47" fmla="*/ 238125 h 2143125"/>
              <a:gd name="connsiteX48" fmla="*/ 1658717 w 4992467"/>
              <a:gd name="connsiteY48" fmla="*/ 247650 h 2143125"/>
              <a:gd name="connsiteX49" fmla="*/ 1868267 w 4992467"/>
              <a:gd name="connsiteY49" fmla="*/ 228600 h 2143125"/>
              <a:gd name="connsiteX50" fmla="*/ 1953992 w 4992467"/>
              <a:gd name="connsiteY50" fmla="*/ 200025 h 2143125"/>
              <a:gd name="connsiteX51" fmla="*/ 1982567 w 4992467"/>
              <a:gd name="connsiteY51" fmla="*/ 190500 h 2143125"/>
              <a:gd name="connsiteX52" fmla="*/ 2011142 w 4992467"/>
              <a:gd name="connsiteY52" fmla="*/ 171450 h 2143125"/>
              <a:gd name="connsiteX53" fmla="*/ 2068292 w 4992467"/>
              <a:gd name="connsiteY53" fmla="*/ 152400 h 2143125"/>
              <a:gd name="connsiteX54" fmla="*/ 2154017 w 4992467"/>
              <a:gd name="connsiteY54" fmla="*/ 114300 h 2143125"/>
              <a:gd name="connsiteX55" fmla="*/ 2496917 w 4992467"/>
              <a:gd name="connsiteY55" fmla="*/ 95250 h 2143125"/>
              <a:gd name="connsiteX56" fmla="*/ 2582642 w 4992467"/>
              <a:gd name="connsiteY56" fmla="*/ 66675 h 2143125"/>
              <a:gd name="connsiteX57" fmla="*/ 2611217 w 4992467"/>
              <a:gd name="connsiteY57" fmla="*/ 57150 h 2143125"/>
              <a:gd name="connsiteX58" fmla="*/ 2639792 w 4992467"/>
              <a:gd name="connsiteY58" fmla="*/ 38100 h 2143125"/>
              <a:gd name="connsiteX59" fmla="*/ 2696942 w 4992467"/>
              <a:gd name="connsiteY59" fmla="*/ 19050 h 2143125"/>
              <a:gd name="connsiteX60" fmla="*/ 2763617 w 4992467"/>
              <a:gd name="connsiteY60" fmla="*/ 0 h 2143125"/>
              <a:gd name="connsiteX61" fmla="*/ 2982692 w 4992467"/>
              <a:gd name="connsiteY61" fmla="*/ 9525 h 2143125"/>
              <a:gd name="connsiteX62" fmla="*/ 3039842 w 4992467"/>
              <a:gd name="connsiteY62" fmla="*/ 28575 h 2143125"/>
              <a:gd name="connsiteX63" fmla="*/ 3077942 w 4992467"/>
              <a:gd name="connsiteY63" fmla="*/ 38100 h 2143125"/>
              <a:gd name="connsiteX64" fmla="*/ 3135092 w 4992467"/>
              <a:gd name="connsiteY64" fmla="*/ 57150 h 2143125"/>
              <a:gd name="connsiteX65" fmla="*/ 3192242 w 4992467"/>
              <a:gd name="connsiteY65" fmla="*/ 76200 h 2143125"/>
              <a:gd name="connsiteX66" fmla="*/ 3220817 w 4992467"/>
              <a:gd name="connsiteY66" fmla="*/ 85725 h 2143125"/>
              <a:gd name="connsiteX67" fmla="*/ 3249392 w 4992467"/>
              <a:gd name="connsiteY67" fmla="*/ 95250 h 2143125"/>
              <a:gd name="connsiteX68" fmla="*/ 3363692 w 4992467"/>
              <a:gd name="connsiteY68" fmla="*/ 104775 h 2143125"/>
              <a:gd name="connsiteX69" fmla="*/ 3420842 w 4992467"/>
              <a:gd name="connsiteY69" fmla="*/ 133350 h 2143125"/>
              <a:gd name="connsiteX70" fmla="*/ 3449417 w 4992467"/>
              <a:gd name="connsiteY70" fmla="*/ 161925 h 2143125"/>
              <a:gd name="connsiteX71" fmla="*/ 3506567 w 4992467"/>
              <a:gd name="connsiteY71" fmla="*/ 200025 h 2143125"/>
              <a:gd name="connsiteX72" fmla="*/ 3535142 w 4992467"/>
              <a:gd name="connsiteY72" fmla="*/ 219075 h 2143125"/>
              <a:gd name="connsiteX73" fmla="*/ 3563717 w 4992467"/>
              <a:gd name="connsiteY73" fmla="*/ 247650 h 2143125"/>
              <a:gd name="connsiteX74" fmla="*/ 3620867 w 4992467"/>
              <a:gd name="connsiteY74" fmla="*/ 266700 h 2143125"/>
              <a:gd name="connsiteX75" fmla="*/ 3678017 w 4992467"/>
              <a:gd name="connsiteY75" fmla="*/ 295275 h 2143125"/>
              <a:gd name="connsiteX76" fmla="*/ 3706592 w 4992467"/>
              <a:gd name="connsiteY76" fmla="*/ 314325 h 2143125"/>
              <a:gd name="connsiteX77" fmla="*/ 3744692 w 4992467"/>
              <a:gd name="connsiteY77" fmla="*/ 323850 h 2143125"/>
              <a:gd name="connsiteX78" fmla="*/ 3887567 w 4992467"/>
              <a:gd name="connsiteY78" fmla="*/ 342900 h 2143125"/>
              <a:gd name="connsiteX79" fmla="*/ 3944717 w 4992467"/>
              <a:gd name="connsiteY79" fmla="*/ 361950 h 2143125"/>
              <a:gd name="connsiteX80" fmla="*/ 3973292 w 4992467"/>
              <a:gd name="connsiteY80" fmla="*/ 371475 h 2143125"/>
              <a:gd name="connsiteX81" fmla="*/ 4030442 w 4992467"/>
              <a:gd name="connsiteY81" fmla="*/ 419100 h 2143125"/>
              <a:gd name="connsiteX82" fmla="*/ 4087592 w 4992467"/>
              <a:gd name="connsiteY82" fmla="*/ 457200 h 2143125"/>
              <a:gd name="connsiteX83" fmla="*/ 4116167 w 4992467"/>
              <a:gd name="connsiteY83" fmla="*/ 476250 h 2143125"/>
              <a:gd name="connsiteX84" fmla="*/ 4173317 w 4992467"/>
              <a:gd name="connsiteY84" fmla="*/ 514350 h 2143125"/>
              <a:gd name="connsiteX85" fmla="*/ 4201892 w 4992467"/>
              <a:gd name="connsiteY85" fmla="*/ 533400 h 2143125"/>
              <a:gd name="connsiteX86" fmla="*/ 4230467 w 4992467"/>
              <a:gd name="connsiteY86" fmla="*/ 542925 h 2143125"/>
              <a:gd name="connsiteX87" fmla="*/ 4259042 w 4992467"/>
              <a:gd name="connsiteY87" fmla="*/ 571500 h 2143125"/>
              <a:gd name="connsiteX88" fmla="*/ 4316192 w 4992467"/>
              <a:gd name="connsiteY88" fmla="*/ 600075 h 2143125"/>
              <a:gd name="connsiteX89" fmla="*/ 4344767 w 4992467"/>
              <a:gd name="connsiteY89" fmla="*/ 628650 h 2143125"/>
              <a:gd name="connsiteX90" fmla="*/ 4373342 w 4992467"/>
              <a:gd name="connsiteY90" fmla="*/ 638175 h 2143125"/>
              <a:gd name="connsiteX91" fmla="*/ 4459067 w 4992467"/>
              <a:gd name="connsiteY91" fmla="*/ 695325 h 2143125"/>
              <a:gd name="connsiteX92" fmla="*/ 4487642 w 4992467"/>
              <a:gd name="connsiteY92" fmla="*/ 714375 h 2143125"/>
              <a:gd name="connsiteX93" fmla="*/ 4516217 w 4992467"/>
              <a:gd name="connsiteY93" fmla="*/ 733425 h 2143125"/>
              <a:gd name="connsiteX94" fmla="*/ 4601942 w 4992467"/>
              <a:gd name="connsiteY94" fmla="*/ 809625 h 2143125"/>
              <a:gd name="connsiteX95" fmla="*/ 4630517 w 4992467"/>
              <a:gd name="connsiteY95" fmla="*/ 819150 h 2143125"/>
              <a:gd name="connsiteX96" fmla="*/ 4687667 w 4992467"/>
              <a:gd name="connsiteY96" fmla="*/ 857250 h 2143125"/>
              <a:gd name="connsiteX97" fmla="*/ 4754342 w 4992467"/>
              <a:gd name="connsiteY97" fmla="*/ 876300 h 2143125"/>
              <a:gd name="connsiteX98" fmla="*/ 4782917 w 4992467"/>
              <a:gd name="connsiteY98" fmla="*/ 885825 h 2143125"/>
              <a:gd name="connsiteX99" fmla="*/ 4849592 w 4992467"/>
              <a:gd name="connsiteY99" fmla="*/ 904875 h 2143125"/>
              <a:gd name="connsiteX100" fmla="*/ 4878167 w 4992467"/>
              <a:gd name="connsiteY100" fmla="*/ 923925 h 2143125"/>
              <a:gd name="connsiteX101" fmla="*/ 4906742 w 4992467"/>
              <a:gd name="connsiteY101" fmla="*/ 933450 h 2143125"/>
              <a:gd name="connsiteX102" fmla="*/ 4963892 w 4992467"/>
              <a:gd name="connsiteY102" fmla="*/ 971550 h 2143125"/>
              <a:gd name="connsiteX103" fmla="*/ 4992467 w 4992467"/>
              <a:gd name="connsiteY103" fmla="*/ 1008111 h 2143125"/>
              <a:gd name="connsiteX104" fmla="*/ 4220942 w 4992467"/>
              <a:gd name="connsiteY104" fmla="*/ 2038350 h 2143125"/>
              <a:gd name="connsiteX105" fmla="*/ 4154267 w 4992467"/>
              <a:gd name="connsiteY105" fmla="*/ 2114550 h 2143125"/>
              <a:gd name="connsiteX106" fmla="*/ 4106642 w 4992467"/>
              <a:gd name="connsiteY106" fmla="*/ 2124075 h 2143125"/>
              <a:gd name="connsiteX107" fmla="*/ 3906617 w 4992467"/>
              <a:gd name="connsiteY107" fmla="*/ 2143125 h 2143125"/>
              <a:gd name="connsiteX108" fmla="*/ 3458942 w 4992467"/>
              <a:gd name="connsiteY108" fmla="*/ 2124075 h 2143125"/>
              <a:gd name="connsiteX109" fmla="*/ 3344642 w 4992467"/>
              <a:gd name="connsiteY109" fmla="*/ 2095500 h 2143125"/>
              <a:gd name="connsiteX110" fmla="*/ 3297017 w 4992467"/>
              <a:gd name="connsiteY110" fmla="*/ 2085975 h 2143125"/>
              <a:gd name="connsiteX111" fmla="*/ 3068417 w 4992467"/>
              <a:gd name="connsiteY111" fmla="*/ 2095500 h 2143125"/>
              <a:gd name="connsiteX112" fmla="*/ 3030317 w 4992467"/>
              <a:gd name="connsiteY112" fmla="*/ 2105025 h 2143125"/>
              <a:gd name="connsiteX113" fmla="*/ 2925542 w 4992467"/>
              <a:gd name="connsiteY113" fmla="*/ 2114550 h 2143125"/>
              <a:gd name="connsiteX114" fmla="*/ 2858867 w 4992467"/>
              <a:gd name="connsiteY114" fmla="*/ 2124075 h 2143125"/>
              <a:gd name="connsiteX115" fmla="*/ 2011142 w 4992467"/>
              <a:gd name="connsiteY115" fmla="*/ 2114550 h 2143125"/>
              <a:gd name="connsiteX116" fmla="*/ 1887317 w 4992467"/>
              <a:gd name="connsiteY116" fmla="*/ 2095500 h 2143125"/>
              <a:gd name="connsiteX117" fmla="*/ 1639667 w 4992467"/>
              <a:gd name="connsiteY117" fmla="*/ 2085975 h 2143125"/>
              <a:gd name="connsiteX118" fmla="*/ 1553942 w 4992467"/>
              <a:gd name="connsiteY118" fmla="*/ 2076450 h 2143125"/>
              <a:gd name="connsiteX119" fmla="*/ 1525367 w 4992467"/>
              <a:gd name="connsiteY119" fmla="*/ 2066925 h 2143125"/>
              <a:gd name="connsiteX120" fmla="*/ 687167 w 4992467"/>
              <a:gd name="connsiteY120" fmla="*/ 2085975 h 2143125"/>
              <a:gd name="connsiteX121" fmla="*/ 620492 w 4992467"/>
              <a:gd name="connsiteY121" fmla="*/ 2076450 h 2143125"/>
              <a:gd name="connsiteX122" fmla="*/ 572867 w 4992467"/>
              <a:gd name="connsiteY12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96617 w 4992467"/>
              <a:gd name="connsiteY19" fmla="*/ 1047750 h 2143125"/>
              <a:gd name="connsiteX20" fmla="*/ 87092 w 4992467"/>
              <a:gd name="connsiteY20" fmla="*/ 1019175 h 2143125"/>
              <a:gd name="connsiteX21" fmla="*/ 1367 w 4992467"/>
              <a:gd name="connsiteY21" fmla="*/ 809625 h 2143125"/>
              <a:gd name="connsiteX22" fmla="*/ 68042 w 4992467"/>
              <a:gd name="connsiteY22" fmla="*/ 733425 h 2143125"/>
              <a:gd name="connsiteX23" fmla="*/ 96617 w 4992467"/>
              <a:gd name="connsiteY23" fmla="*/ 714375 h 2143125"/>
              <a:gd name="connsiteX24" fmla="*/ 125192 w 4992467"/>
              <a:gd name="connsiteY24" fmla="*/ 695325 h 2143125"/>
              <a:gd name="connsiteX25" fmla="*/ 172817 w 4992467"/>
              <a:gd name="connsiteY25" fmla="*/ 647700 h 2143125"/>
              <a:gd name="connsiteX26" fmla="*/ 201392 w 4992467"/>
              <a:gd name="connsiteY26" fmla="*/ 638175 h 2143125"/>
              <a:gd name="connsiteX27" fmla="*/ 258542 w 4992467"/>
              <a:gd name="connsiteY27" fmla="*/ 600075 h 2143125"/>
              <a:gd name="connsiteX28" fmla="*/ 315692 w 4992467"/>
              <a:gd name="connsiteY28" fmla="*/ 571500 h 2143125"/>
              <a:gd name="connsiteX29" fmla="*/ 344267 w 4992467"/>
              <a:gd name="connsiteY29" fmla="*/ 561975 h 2143125"/>
              <a:gd name="connsiteX30" fmla="*/ 401417 w 4992467"/>
              <a:gd name="connsiteY30" fmla="*/ 523875 h 2143125"/>
              <a:gd name="connsiteX31" fmla="*/ 429992 w 4992467"/>
              <a:gd name="connsiteY31" fmla="*/ 504825 h 2143125"/>
              <a:gd name="connsiteX32" fmla="*/ 458567 w 4992467"/>
              <a:gd name="connsiteY32" fmla="*/ 495300 h 2143125"/>
              <a:gd name="connsiteX33" fmla="*/ 487142 w 4992467"/>
              <a:gd name="connsiteY33" fmla="*/ 476250 h 2143125"/>
              <a:gd name="connsiteX34" fmla="*/ 544292 w 4992467"/>
              <a:gd name="connsiteY34" fmla="*/ 457200 h 2143125"/>
              <a:gd name="connsiteX35" fmla="*/ 649067 w 4992467"/>
              <a:gd name="connsiteY35" fmla="*/ 428625 h 2143125"/>
              <a:gd name="connsiteX36" fmla="*/ 830042 w 4992467"/>
              <a:gd name="connsiteY36" fmla="*/ 409575 h 2143125"/>
              <a:gd name="connsiteX37" fmla="*/ 925292 w 4992467"/>
              <a:gd name="connsiteY37" fmla="*/ 381000 h 2143125"/>
              <a:gd name="connsiteX38" fmla="*/ 953867 w 4992467"/>
              <a:gd name="connsiteY38" fmla="*/ 361950 h 2143125"/>
              <a:gd name="connsiteX39" fmla="*/ 1011017 w 4992467"/>
              <a:gd name="connsiteY39" fmla="*/ 342900 h 2143125"/>
              <a:gd name="connsiteX40" fmla="*/ 1096742 w 4992467"/>
              <a:gd name="connsiteY40" fmla="*/ 304800 h 2143125"/>
              <a:gd name="connsiteX41" fmla="*/ 1182467 w 4992467"/>
              <a:gd name="connsiteY41" fmla="*/ 285750 h 2143125"/>
              <a:gd name="connsiteX42" fmla="*/ 1220567 w 4992467"/>
              <a:gd name="connsiteY42" fmla="*/ 276225 h 2143125"/>
              <a:gd name="connsiteX43" fmla="*/ 1411067 w 4992467"/>
              <a:gd name="connsiteY43" fmla="*/ 266700 h 2143125"/>
              <a:gd name="connsiteX44" fmla="*/ 1458692 w 4992467"/>
              <a:gd name="connsiteY44" fmla="*/ 257175 h 2143125"/>
              <a:gd name="connsiteX45" fmla="*/ 1487267 w 4992467"/>
              <a:gd name="connsiteY45" fmla="*/ 247650 h 2143125"/>
              <a:gd name="connsiteX46" fmla="*/ 1544417 w 4992467"/>
              <a:gd name="connsiteY46" fmla="*/ 238125 h 2143125"/>
              <a:gd name="connsiteX47" fmla="*/ 1658717 w 4992467"/>
              <a:gd name="connsiteY47" fmla="*/ 247650 h 2143125"/>
              <a:gd name="connsiteX48" fmla="*/ 1868267 w 4992467"/>
              <a:gd name="connsiteY48" fmla="*/ 228600 h 2143125"/>
              <a:gd name="connsiteX49" fmla="*/ 1953992 w 4992467"/>
              <a:gd name="connsiteY49" fmla="*/ 200025 h 2143125"/>
              <a:gd name="connsiteX50" fmla="*/ 1982567 w 4992467"/>
              <a:gd name="connsiteY50" fmla="*/ 190500 h 2143125"/>
              <a:gd name="connsiteX51" fmla="*/ 2011142 w 4992467"/>
              <a:gd name="connsiteY51" fmla="*/ 171450 h 2143125"/>
              <a:gd name="connsiteX52" fmla="*/ 2068292 w 4992467"/>
              <a:gd name="connsiteY52" fmla="*/ 152400 h 2143125"/>
              <a:gd name="connsiteX53" fmla="*/ 2154017 w 4992467"/>
              <a:gd name="connsiteY53" fmla="*/ 114300 h 2143125"/>
              <a:gd name="connsiteX54" fmla="*/ 2496917 w 4992467"/>
              <a:gd name="connsiteY54" fmla="*/ 95250 h 2143125"/>
              <a:gd name="connsiteX55" fmla="*/ 2582642 w 4992467"/>
              <a:gd name="connsiteY55" fmla="*/ 66675 h 2143125"/>
              <a:gd name="connsiteX56" fmla="*/ 2611217 w 4992467"/>
              <a:gd name="connsiteY56" fmla="*/ 57150 h 2143125"/>
              <a:gd name="connsiteX57" fmla="*/ 2639792 w 4992467"/>
              <a:gd name="connsiteY57" fmla="*/ 38100 h 2143125"/>
              <a:gd name="connsiteX58" fmla="*/ 2696942 w 4992467"/>
              <a:gd name="connsiteY58" fmla="*/ 19050 h 2143125"/>
              <a:gd name="connsiteX59" fmla="*/ 2763617 w 4992467"/>
              <a:gd name="connsiteY59" fmla="*/ 0 h 2143125"/>
              <a:gd name="connsiteX60" fmla="*/ 2982692 w 4992467"/>
              <a:gd name="connsiteY60" fmla="*/ 9525 h 2143125"/>
              <a:gd name="connsiteX61" fmla="*/ 3039842 w 4992467"/>
              <a:gd name="connsiteY61" fmla="*/ 28575 h 2143125"/>
              <a:gd name="connsiteX62" fmla="*/ 3077942 w 4992467"/>
              <a:gd name="connsiteY62" fmla="*/ 38100 h 2143125"/>
              <a:gd name="connsiteX63" fmla="*/ 3135092 w 4992467"/>
              <a:gd name="connsiteY63" fmla="*/ 57150 h 2143125"/>
              <a:gd name="connsiteX64" fmla="*/ 3192242 w 4992467"/>
              <a:gd name="connsiteY64" fmla="*/ 76200 h 2143125"/>
              <a:gd name="connsiteX65" fmla="*/ 3220817 w 4992467"/>
              <a:gd name="connsiteY65" fmla="*/ 85725 h 2143125"/>
              <a:gd name="connsiteX66" fmla="*/ 3249392 w 4992467"/>
              <a:gd name="connsiteY66" fmla="*/ 95250 h 2143125"/>
              <a:gd name="connsiteX67" fmla="*/ 3363692 w 4992467"/>
              <a:gd name="connsiteY67" fmla="*/ 104775 h 2143125"/>
              <a:gd name="connsiteX68" fmla="*/ 3420842 w 4992467"/>
              <a:gd name="connsiteY68" fmla="*/ 133350 h 2143125"/>
              <a:gd name="connsiteX69" fmla="*/ 3449417 w 4992467"/>
              <a:gd name="connsiteY69" fmla="*/ 161925 h 2143125"/>
              <a:gd name="connsiteX70" fmla="*/ 3506567 w 4992467"/>
              <a:gd name="connsiteY70" fmla="*/ 200025 h 2143125"/>
              <a:gd name="connsiteX71" fmla="*/ 3535142 w 4992467"/>
              <a:gd name="connsiteY71" fmla="*/ 219075 h 2143125"/>
              <a:gd name="connsiteX72" fmla="*/ 3563717 w 4992467"/>
              <a:gd name="connsiteY72" fmla="*/ 247650 h 2143125"/>
              <a:gd name="connsiteX73" fmla="*/ 3620867 w 4992467"/>
              <a:gd name="connsiteY73" fmla="*/ 266700 h 2143125"/>
              <a:gd name="connsiteX74" fmla="*/ 3678017 w 4992467"/>
              <a:gd name="connsiteY74" fmla="*/ 295275 h 2143125"/>
              <a:gd name="connsiteX75" fmla="*/ 3706592 w 4992467"/>
              <a:gd name="connsiteY75" fmla="*/ 314325 h 2143125"/>
              <a:gd name="connsiteX76" fmla="*/ 3744692 w 4992467"/>
              <a:gd name="connsiteY76" fmla="*/ 323850 h 2143125"/>
              <a:gd name="connsiteX77" fmla="*/ 3887567 w 4992467"/>
              <a:gd name="connsiteY77" fmla="*/ 342900 h 2143125"/>
              <a:gd name="connsiteX78" fmla="*/ 3944717 w 4992467"/>
              <a:gd name="connsiteY78" fmla="*/ 361950 h 2143125"/>
              <a:gd name="connsiteX79" fmla="*/ 3973292 w 4992467"/>
              <a:gd name="connsiteY79" fmla="*/ 371475 h 2143125"/>
              <a:gd name="connsiteX80" fmla="*/ 4030442 w 4992467"/>
              <a:gd name="connsiteY80" fmla="*/ 419100 h 2143125"/>
              <a:gd name="connsiteX81" fmla="*/ 4087592 w 4992467"/>
              <a:gd name="connsiteY81" fmla="*/ 457200 h 2143125"/>
              <a:gd name="connsiteX82" fmla="*/ 4116167 w 4992467"/>
              <a:gd name="connsiteY82" fmla="*/ 476250 h 2143125"/>
              <a:gd name="connsiteX83" fmla="*/ 4173317 w 4992467"/>
              <a:gd name="connsiteY83" fmla="*/ 514350 h 2143125"/>
              <a:gd name="connsiteX84" fmla="*/ 4201892 w 4992467"/>
              <a:gd name="connsiteY84" fmla="*/ 533400 h 2143125"/>
              <a:gd name="connsiteX85" fmla="*/ 4230467 w 4992467"/>
              <a:gd name="connsiteY85" fmla="*/ 542925 h 2143125"/>
              <a:gd name="connsiteX86" fmla="*/ 4259042 w 4992467"/>
              <a:gd name="connsiteY86" fmla="*/ 571500 h 2143125"/>
              <a:gd name="connsiteX87" fmla="*/ 4316192 w 4992467"/>
              <a:gd name="connsiteY87" fmla="*/ 600075 h 2143125"/>
              <a:gd name="connsiteX88" fmla="*/ 4344767 w 4992467"/>
              <a:gd name="connsiteY88" fmla="*/ 628650 h 2143125"/>
              <a:gd name="connsiteX89" fmla="*/ 4373342 w 4992467"/>
              <a:gd name="connsiteY89" fmla="*/ 638175 h 2143125"/>
              <a:gd name="connsiteX90" fmla="*/ 4459067 w 4992467"/>
              <a:gd name="connsiteY90" fmla="*/ 695325 h 2143125"/>
              <a:gd name="connsiteX91" fmla="*/ 4487642 w 4992467"/>
              <a:gd name="connsiteY91" fmla="*/ 714375 h 2143125"/>
              <a:gd name="connsiteX92" fmla="*/ 4516217 w 4992467"/>
              <a:gd name="connsiteY92" fmla="*/ 733425 h 2143125"/>
              <a:gd name="connsiteX93" fmla="*/ 4601942 w 4992467"/>
              <a:gd name="connsiteY93" fmla="*/ 809625 h 2143125"/>
              <a:gd name="connsiteX94" fmla="*/ 4630517 w 4992467"/>
              <a:gd name="connsiteY94" fmla="*/ 819150 h 2143125"/>
              <a:gd name="connsiteX95" fmla="*/ 4687667 w 4992467"/>
              <a:gd name="connsiteY95" fmla="*/ 857250 h 2143125"/>
              <a:gd name="connsiteX96" fmla="*/ 4754342 w 4992467"/>
              <a:gd name="connsiteY96" fmla="*/ 876300 h 2143125"/>
              <a:gd name="connsiteX97" fmla="*/ 4782917 w 4992467"/>
              <a:gd name="connsiteY97" fmla="*/ 885825 h 2143125"/>
              <a:gd name="connsiteX98" fmla="*/ 4849592 w 4992467"/>
              <a:gd name="connsiteY98" fmla="*/ 904875 h 2143125"/>
              <a:gd name="connsiteX99" fmla="*/ 4878167 w 4992467"/>
              <a:gd name="connsiteY99" fmla="*/ 923925 h 2143125"/>
              <a:gd name="connsiteX100" fmla="*/ 4906742 w 4992467"/>
              <a:gd name="connsiteY100" fmla="*/ 933450 h 2143125"/>
              <a:gd name="connsiteX101" fmla="*/ 4963892 w 4992467"/>
              <a:gd name="connsiteY101" fmla="*/ 971550 h 2143125"/>
              <a:gd name="connsiteX102" fmla="*/ 4992467 w 4992467"/>
              <a:gd name="connsiteY102" fmla="*/ 1008111 h 2143125"/>
              <a:gd name="connsiteX103" fmla="*/ 4220942 w 4992467"/>
              <a:gd name="connsiteY103" fmla="*/ 2038350 h 2143125"/>
              <a:gd name="connsiteX104" fmla="*/ 4154267 w 4992467"/>
              <a:gd name="connsiteY104" fmla="*/ 2114550 h 2143125"/>
              <a:gd name="connsiteX105" fmla="*/ 4106642 w 4992467"/>
              <a:gd name="connsiteY105" fmla="*/ 2124075 h 2143125"/>
              <a:gd name="connsiteX106" fmla="*/ 3906617 w 4992467"/>
              <a:gd name="connsiteY106" fmla="*/ 2143125 h 2143125"/>
              <a:gd name="connsiteX107" fmla="*/ 3458942 w 4992467"/>
              <a:gd name="connsiteY107" fmla="*/ 2124075 h 2143125"/>
              <a:gd name="connsiteX108" fmla="*/ 3344642 w 4992467"/>
              <a:gd name="connsiteY108" fmla="*/ 2095500 h 2143125"/>
              <a:gd name="connsiteX109" fmla="*/ 3297017 w 4992467"/>
              <a:gd name="connsiteY109" fmla="*/ 2085975 h 2143125"/>
              <a:gd name="connsiteX110" fmla="*/ 3068417 w 4992467"/>
              <a:gd name="connsiteY110" fmla="*/ 2095500 h 2143125"/>
              <a:gd name="connsiteX111" fmla="*/ 3030317 w 4992467"/>
              <a:gd name="connsiteY111" fmla="*/ 2105025 h 2143125"/>
              <a:gd name="connsiteX112" fmla="*/ 2925542 w 4992467"/>
              <a:gd name="connsiteY112" fmla="*/ 2114550 h 2143125"/>
              <a:gd name="connsiteX113" fmla="*/ 2858867 w 4992467"/>
              <a:gd name="connsiteY113" fmla="*/ 2124075 h 2143125"/>
              <a:gd name="connsiteX114" fmla="*/ 2011142 w 4992467"/>
              <a:gd name="connsiteY114" fmla="*/ 2114550 h 2143125"/>
              <a:gd name="connsiteX115" fmla="*/ 1887317 w 4992467"/>
              <a:gd name="connsiteY115" fmla="*/ 2095500 h 2143125"/>
              <a:gd name="connsiteX116" fmla="*/ 1639667 w 4992467"/>
              <a:gd name="connsiteY116" fmla="*/ 2085975 h 2143125"/>
              <a:gd name="connsiteX117" fmla="*/ 1553942 w 4992467"/>
              <a:gd name="connsiteY117" fmla="*/ 2076450 h 2143125"/>
              <a:gd name="connsiteX118" fmla="*/ 1525367 w 4992467"/>
              <a:gd name="connsiteY118" fmla="*/ 2066925 h 2143125"/>
              <a:gd name="connsiteX119" fmla="*/ 687167 w 4992467"/>
              <a:gd name="connsiteY119" fmla="*/ 2085975 h 2143125"/>
              <a:gd name="connsiteX120" fmla="*/ 620492 w 4992467"/>
              <a:gd name="connsiteY120" fmla="*/ 2076450 h 2143125"/>
              <a:gd name="connsiteX121" fmla="*/ 572867 w 4992467"/>
              <a:gd name="connsiteY12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87092 w 4992467"/>
              <a:gd name="connsiteY19" fmla="*/ 1019175 h 2143125"/>
              <a:gd name="connsiteX20" fmla="*/ 1367 w 4992467"/>
              <a:gd name="connsiteY20" fmla="*/ 809625 h 2143125"/>
              <a:gd name="connsiteX21" fmla="*/ 68042 w 4992467"/>
              <a:gd name="connsiteY21" fmla="*/ 733425 h 2143125"/>
              <a:gd name="connsiteX22" fmla="*/ 96617 w 4992467"/>
              <a:gd name="connsiteY22" fmla="*/ 714375 h 2143125"/>
              <a:gd name="connsiteX23" fmla="*/ 125192 w 4992467"/>
              <a:gd name="connsiteY23" fmla="*/ 695325 h 2143125"/>
              <a:gd name="connsiteX24" fmla="*/ 172817 w 4992467"/>
              <a:gd name="connsiteY24" fmla="*/ 647700 h 2143125"/>
              <a:gd name="connsiteX25" fmla="*/ 201392 w 4992467"/>
              <a:gd name="connsiteY25" fmla="*/ 638175 h 2143125"/>
              <a:gd name="connsiteX26" fmla="*/ 258542 w 4992467"/>
              <a:gd name="connsiteY26" fmla="*/ 600075 h 2143125"/>
              <a:gd name="connsiteX27" fmla="*/ 315692 w 4992467"/>
              <a:gd name="connsiteY27" fmla="*/ 571500 h 2143125"/>
              <a:gd name="connsiteX28" fmla="*/ 344267 w 4992467"/>
              <a:gd name="connsiteY28" fmla="*/ 561975 h 2143125"/>
              <a:gd name="connsiteX29" fmla="*/ 401417 w 4992467"/>
              <a:gd name="connsiteY29" fmla="*/ 523875 h 2143125"/>
              <a:gd name="connsiteX30" fmla="*/ 429992 w 4992467"/>
              <a:gd name="connsiteY30" fmla="*/ 504825 h 2143125"/>
              <a:gd name="connsiteX31" fmla="*/ 458567 w 4992467"/>
              <a:gd name="connsiteY31" fmla="*/ 495300 h 2143125"/>
              <a:gd name="connsiteX32" fmla="*/ 487142 w 4992467"/>
              <a:gd name="connsiteY32" fmla="*/ 476250 h 2143125"/>
              <a:gd name="connsiteX33" fmla="*/ 544292 w 4992467"/>
              <a:gd name="connsiteY33" fmla="*/ 457200 h 2143125"/>
              <a:gd name="connsiteX34" fmla="*/ 649067 w 4992467"/>
              <a:gd name="connsiteY34" fmla="*/ 428625 h 2143125"/>
              <a:gd name="connsiteX35" fmla="*/ 830042 w 4992467"/>
              <a:gd name="connsiteY35" fmla="*/ 409575 h 2143125"/>
              <a:gd name="connsiteX36" fmla="*/ 925292 w 4992467"/>
              <a:gd name="connsiteY36" fmla="*/ 381000 h 2143125"/>
              <a:gd name="connsiteX37" fmla="*/ 953867 w 4992467"/>
              <a:gd name="connsiteY37" fmla="*/ 361950 h 2143125"/>
              <a:gd name="connsiteX38" fmla="*/ 1011017 w 4992467"/>
              <a:gd name="connsiteY38" fmla="*/ 342900 h 2143125"/>
              <a:gd name="connsiteX39" fmla="*/ 1096742 w 4992467"/>
              <a:gd name="connsiteY39" fmla="*/ 304800 h 2143125"/>
              <a:gd name="connsiteX40" fmla="*/ 1182467 w 4992467"/>
              <a:gd name="connsiteY40" fmla="*/ 285750 h 2143125"/>
              <a:gd name="connsiteX41" fmla="*/ 1220567 w 4992467"/>
              <a:gd name="connsiteY41" fmla="*/ 276225 h 2143125"/>
              <a:gd name="connsiteX42" fmla="*/ 1411067 w 4992467"/>
              <a:gd name="connsiteY42" fmla="*/ 266700 h 2143125"/>
              <a:gd name="connsiteX43" fmla="*/ 1458692 w 4992467"/>
              <a:gd name="connsiteY43" fmla="*/ 257175 h 2143125"/>
              <a:gd name="connsiteX44" fmla="*/ 1487267 w 4992467"/>
              <a:gd name="connsiteY44" fmla="*/ 247650 h 2143125"/>
              <a:gd name="connsiteX45" fmla="*/ 1544417 w 4992467"/>
              <a:gd name="connsiteY45" fmla="*/ 238125 h 2143125"/>
              <a:gd name="connsiteX46" fmla="*/ 1658717 w 4992467"/>
              <a:gd name="connsiteY46" fmla="*/ 247650 h 2143125"/>
              <a:gd name="connsiteX47" fmla="*/ 1868267 w 4992467"/>
              <a:gd name="connsiteY47" fmla="*/ 228600 h 2143125"/>
              <a:gd name="connsiteX48" fmla="*/ 1953992 w 4992467"/>
              <a:gd name="connsiteY48" fmla="*/ 200025 h 2143125"/>
              <a:gd name="connsiteX49" fmla="*/ 1982567 w 4992467"/>
              <a:gd name="connsiteY49" fmla="*/ 190500 h 2143125"/>
              <a:gd name="connsiteX50" fmla="*/ 2011142 w 4992467"/>
              <a:gd name="connsiteY50" fmla="*/ 171450 h 2143125"/>
              <a:gd name="connsiteX51" fmla="*/ 2068292 w 4992467"/>
              <a:gd name="connsiteY51" fmla="*/ 152400 h 2143125"/>
              <a:gd name="connsiteX52" fmla="*/ 2154017 w 4992467"/>
              <a:gd name="connsiteY52" fmla="*/ 114300 h 2143125"/>
              <a:gd name="connsiteX53" fmla="*/ 2496917 w 4992467"/>
              <a:gd name="connsiteY53" fmla="*/ 95250 h 2143125"/>
              <a:gd name="connsiteX54" fmla="*/ 2582642 w 4992467"/>
              <a:gd name="connsiteY54" fmla="*/ 66675 h 2143125"/>
              <a:gd name="connsiteX55" fmla="*/ 2611217 w 4992467"/>
              <a:gd name="connsiteY55" fmla="*/ 57150 h 2143125"/>
              <a:gd name="connsiteX56" fmla="*/ 2639792 w 4992467"/>
              <a:gd name="connsiteY56" fmla="*/ 38100 h 2143125"/>
              <a:gd name="connsiteX57" fmla="*/ 2696942 w 4992467"/>
              <a:gd name="connsiteY57" fmla="*/ 19050 h 2143125"/>
              <a:gd name="connsiteX58" fmla="*/ 2763617 w 4992467"/>
              <a:gd name="connsiteY58" fmla="*/ 0 h 2143125"/>
              <a:gd name="connsiteX59" fmla="*/ 2982692 w 4992467"/>
              <a:gd name="connsiteY59" fmla="*/ 9525 h 2143125"/>
              <a:gd name="connsiteX60" fmla="*/ 3039842 w 4992467"/>
              <a:gd name="connsiteY60" fmla="*/ 28575 h 2143125"/>
              <a:gd name="connsiteX61" fmla="*/ 3077942 w 4992467"/>
              <a:gd name="connsiteY61" fmla="*/ 38100 h 2143125"/>
              <a:gd name="connsiteX62" fmla="*/ 3135092 w 4992467"/>
              <a:gd name="connsiteY62" fmla="*/ 57150 h 2143125"/>
              <a:gd name="connsiteX63" fmla="*/ 3192242 w 4992467"/>
              <a:gd name="connsiteY63" fmla="*/ 76200 h 2143125"/>
              <a:gd name="connsiteX64" fmla="*/ 3220817 w 4992467"/>
              <a:gd name="connsiteY64" fmla="*/ 85725 h 2143125"/>
              <a:gd name="connsiteX65" fmla="*/ 3249392 w 4992467"/>
              <a:gd name="connsiteY65" fmla="*/ 95250 h 2143125"/>
              <a:gd name="connsiteX66" fmla="*/ 3363692 w 4992467"/>
              <a:gd name="connsiteY66" fmla="*/ 104775 h 2143125"/>
              <a:gd name="connsiteX67" fmla="*/ 3420842 w 4992467"/>
              <a:gd name="connsiteY67" fmla="*/ 133350 h 2143125"/>
              <a:gd name="connsiteX68" fmla="*/ 3449417 w 4992467"/>
              <a:gd name="connsiteY68" fmla="*/ 161925 h 2143125"/>
              <a:gd name="connsiteX69" fmla="*/ 3506567 w 4992467"/>
              <a:gd name="connsiteY69" fmla="*/ 200025 h 2143125"/>
              <a:gd name="connsiteX70" fmla="*/ 3535142 w 4992467"/>
              <a:gd name="connsiteY70" fmla="*/ 219075 h 2143125"/>
              <a:gd name="connsiteX71" fmla="*/ 3563717 w 4992467"/>
              <a:gd name="connsiteY71" fmla="*/ 247650 h 2143125"/>
              <a:gd name="connsiteX72" fmla="*/ 3620867 w 4992467"/>
              <a:gd name="connsiteY72" fmla="*/ 266700 h 2143125"/>
              <a:gd name="connsiteX73" fmla="*/ 3678017 w 4992467"/>
              <a:gd name="connsiteY73" fmla="*/ 295275 h 2143125"/>
              <a:gd name="connsiteX74" fmla="*/ 3706592 w 4992467"/>
              <a:gd name="connsiteY74" fmla="*/ 314325 h 2143125"/>
              <a:gd name="connsiteX75" fmla="*/ 3744692 w 4992467"/>
              <a:gd name="connsiteY75" fmla="*/ 323850 h 2143125"/>
              <a:gd name="connsiteX76" fmla="*/ 3887567 w 4992467"/>
              <a:gd name="connsiteY76" fmla="*/ 342900 h 2143125"/>
              <a:gd name="connsiteX77" fmla="*/ 3944717 w 4992467"/>
              <a:gd name="connsiteY77" fmla="*/ 361950 h 2143125"/>
              <a:gd name="connsiteX78" fmla="*/ 3973292 w 4992467"/>
              <a:gd name="connsiteY78" fmla="*/ 371475 h 2143125"/>
              <a:gd name="connsiteX79" fmla="*/ 4030442 w 4992467"/>
              <a:gd name="connsiteY79" fmla="*/ 419100 h 2143125"/>
              <a:gd name="connsiteX80" fmla="*/ 4087592 w 4992467"/>
              <a:gd name="connsiteY80" fmla="*/ 457200 h 2143125"/>
              <a:gd name="connsiteX81" fmla="*/ 4116167 w 4992467"/>
              <a:gd name="connsiteY81" fmla="*/ 476250 h 2143125"/>
              <a:gd name="connsiteX82" fmla="*/ 4173317 w 4992467"/>
              <a:gd name="connsiteY82" fmla="*/ 514350 h 2143125"/>
              <a:gd name="connsiteX83" fmla="*/ 4201892 w 4992467"/>
              <a:gd name="connsiteY83" fmla="*/ 533400 h 2143125"/>
              <a:gd name="connsiteX84" fmla="*/ 4230467 w 4992467"/>
              <a:gd name="connsiteY84" fmla="*/ 542925 h 2143125"/>
              <a:gd name="connsiteX85" fmla="*/ 4259042 w 4992467"/>
              <a:gd name="connsiteY85" fmla="*/ 571500 h 2143125"/>
              <a:gd name="connsiteX86" fmla="*/ 4316192 w 4992467"/>
              <a:gd name="connsiteY86" fmla="*/ 600075 h 2143125"/>
              <a:gd name="connsiteX87" fmla="*/ 4344767 w 4992467"/>
              <a:gd name="connsiteY87" fmla="*/ 628650 h 2143125"/>
              <a:gd name="connsiteX88" fmla="*/ 4373342 w 4992467"/>
              <a:gd name="connsiteY88" fmla="*/ 638175 h 2143125"/>
              <a:gd name="connsiteX89" fmla="*/ 4459067 w 4992467"/>
              <a:gd name="connsiteY89" fmla="*/ 695325 h 2143125"/>
              <a:gd name="connsiteX90" fmla="*/ 4487642 w 4992467"/>
              <a:gd name="connsiteY90" fmla="*/ 714375 h 2143125"/>
              <a:gd name="connsiteX91" fmla="*/ 4516217 w 4992467"/>
              <a:gd name="connsiteY91" fmla="*/ 733425 h 2143125"/>
              <a:gd name="connsiteX92" fmla="*/ 4601942 w 4992467"/>
              <a:gd name="connsiteY92" fmla="*/ 809625 h 2143125"/>
              <a:gd name="connsiteX93" fmla="*/ 4630517 w 4992467"/>
              <a:gd name="connsiteY93" fmla="*/ 819150 h 2143125"/>
              <a:gd name="connsiteX94" fmla="*/ 4687667 w 4992467"/>
              <a:gd name="connsiteY94" fmla="*/ 857250 h 2143125"/>
              <a:gd name="connsiteX95" fmla="*/ 4754342 w 4992467"/>
              <a:gd name="connsiteY95" fmla="*/ 876300 h 2143125"/>
              <a:gd name="connsiteX96" fmla="*/ 4782917 w 4992467"/>
              <a:gd name="connsiteY96" fmla="*/ 885825 h 2143125"/>
              <a:gd name="connsiteX97" fmla="*/ 4849592 w 4992467"/>
              <a:gd name="connsiteY97" fmla="*/ 904875 h 2143125"/>
              <a:gd name="connsiteX98" fmla="*/ 4878167 w 4992467"/>
              <a:gd name="connsiteY98" fmla="*/ 923925 h 2143125"/>
              <a:gd name="connsiteX99" fmla="*/ 4906742 w 4992467"/>
              <a:gd name="connsiteY99" fmla="*/ 933450 h 2143125"/>
              <a:gd name="connsiteX100" fmla="*/ 4963892 w 4992467"/>
              <a:gd name="connsiteY100" fmla="*/ 971550 h 2143125"/>
              <a:gd name="connsiteX101" fmla="*/ 4992467 w 4992467"/>
              <a:gd name="connsiteY101" fmla="*/ 1008111 h 2143125"/>
              <a:gd name="connsiteX102" fmla="*/ 4220942 w 4992467"/>
              <a:gd name="connsiteY102" fmla="*/ 2038350 h 2143125"/>
              <a:gd name="connsiteX103" fmla="*/ 4154267 w 4992467"/>
              <a:gd name="connsiteY103" fmla="*/ 2114550 h 2143125"/>
              <a:gd name="connsiteX104" fmla="*/ 4106642 w 4992467"/>
              <a:gd name="connsiteY104" fmla="*/ 2124075 h 2143125"/>
              <a:gd name="connsiteX105" fmla="*/ 3906617 w 4992467"/>
              <a:gd name="connsiteY105" fmla="*/ 2143125 h 2143125"/>
              <a:gd name="connsiteX106" fmla="*/ 3458942 w 4992467"/>
              <a:gd name="connsiteY106" fmla="*/ 2124075 h 2143125"/>
              <a:gd name="connsiteX107" fmla="*/ 3344642 w 4992467"/>
              <a:gd name="connsiteY107" fmla="*/ 2095500 h 2143125"/>
              <a:gd name="connsiteX108" fmla="*/ 3297017 w 4992467"/>
              <a:gd name="connsiteY108" fmla="*/ 2085975 h 2143125"/>
              <a:gd name="connsiteX109" fmla="*/ 3068417 w 4992467"/>
              <a:gd name="connsiteY109" fmla="*/ 2095500 h 2143125"/>
              <a:gd name="connsiteX110" fmla="*/ 3030317 w 4992467"/>
              <a:gd name="connsiteY110" fmla="*/ 2105025 h 2143125"/>
              <a:gd name="connsiteX111" fmla="*/ 2925542 w 4992467"/>
              <a:gd name="connsiteY111" fmla="*/ 2114550 h 2143125"/>
              <a:gd name="connsiteX112" fmla="*/ 2858867 w 4992467"/>
              <a:gd name="connsiteY112" fmla="*/ 2124075 h 2143125"/>
              <a:gd name="connsiteX113" fmla="*/ 2011142 w 4992467"/>
              <a:gd name="connsiteY113" fmla="*/ 2114550 h 2143125"/>
              <a:gd name="connsiteX114" fmla="*/ 1887317 w 4992467"/>
              <a:gd name="connsiteY114" fmla="*/ 2095500 h 2143125"/>
              <a:gd name="connsiteX115" fmla="*/ 1639667 w 4992467"/>
              <a:gd name="connsiteY115" fmla="*/ 2085975 h 2143125"/>
              <a:gd name="connsiteX116" fmla="*/ 1553942 w 4992467"/>
              <a:gd name="connsiteY116" fmla="*/ 2076450 h 2143125"/>
              <a:gd name="connsiteX117" fmla="*/ 1525367 w 4992467"/>
              <a:gd name="connsiteY117" fmla="*/ 2066925 h 2143125"/>
              <a:gd name="connsiteX118" fmla="*/ 687167 w 4992467"/>
              <a:gd name="connsiteY118" fmla="*/ 2085975 h 2143125"/>
              <a:gd name="connsiteX119" fmla="*/ 620492 w 4992467"/>
              <a:gd name="connsiteY119" fmla="*/ 2076450 h 2143125"/>
              <a:gd name="connsiteX120" fmla="*/ 572867 w 4992467"/>
              <a:gd name="connsiteY12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367 w 4992467"/>
              <a:gd name="connsiteY19" fmla="*/ 809625 h 2143125"/>
              <a:gd name="connsiteX20" fmla="*/ 68042 w 4992467"/>
              <a:gd name="connsiteY20" fmla="*/ 733425 h 2143125"/>
              <a:gd name="connsiteX21" fmla="*/ 96617 w 4992467"/>
              <a:gd name="connsiteY21" fmla="*/ 714375 h 2143125"/>
              <a:gd name="connsiteX22" fmla="*/ 125192 w 4992467"/>
              <a:gd name="connsiteY22" fmla="*/ 695325 h 2143125"/>
              <a:gd name="connsiteX23" fmla="*/ 172817 w 4992467"/>
              <a:gd name="connsiteY23" fmla="*/ 647700 h 2143125"/>
              <a:gd name="connsiteX24" fmla="*/ 201392 w 4992467"/>
              <a:gd name="connsiteY24" fmla="*/ 638175 h 2143125"/>
              <a:gd name="connsiteX25" fmla="*/ 258542 w 4992467"/>
              <a:gd name="connsiteY25" fmla="*/ 600075 h 2143125"/>
              <a:gd name="connsiteX26" fmla="*/ 315692 w 4992467"/>
              <a:gd name="connsiteY26" fmla="*/ 571500 h 2143125"/>
              <a:gd name="connsiteX27" fmla="*/ 344267 w 4992467"/>
              <a:gd name="connsiteY27" fmla="*/ 561975 h 2143125"/>
              <a:gd name="connsiteX28" fmla="*/ 401417 w 4992467"/>
              <a:gd name="connsiteY28" fmla="*/ 523875 h 2143125"/>
              <a:gd name="connsiteX29" fmla="*/ 429992 w 4992467"/>
              <a:gd name="connsiteY29" fmla="*/ 504825 h 2143125"/>
              <a:gd name="connsiteX30" fmla="*/ 458567 w 4992467"/>
              <a:gd name="connsiteY30" fmla="*/ 495300 h 2143125"/>
              <a:gd name="connsiteX31" fmla="*/ 487142 w 4992467"/>
              <a:gd name="connsiteY31" fmla="*/ 476250 h 2143125"/>
              <a:gd name="connsiteX32" fmla="*/ 544292 w 4992467"/>
              <a:gd name="connsiteY32" fmla="*/ 457200 h 2143125"/>
              <a:gd name="connsiteX33" fmla="*/ 649067 w 4992467"/>
              <a:gd name="connsiteY33" fmla="*/ 428625 h 2143125"/>
              <a:gd name="connsiteX34" fmla="*/ 830042 w 4992467"/>
              <a:gd name="connsiteY34" fmla="*/ 409575 h 2143125"/>
              <a:gd name="connsiteX35" fmla="*/ 925292 w 4992467"/>
              <a:gd name="connsiteY35" fmla="*/ 381000 h 2143125"/>
              <a:gd name="connsiteX36" fmla="*/ 953867 w 4992467"/>
              <a:gd name="connsiteY36" fmla="*/ 361950 h 2143125"/>
              <a:gd name="connsiteX37" fmla="*/ 1011017 w 4992467"/>
              <a:gd name="connsiteY37" fmla="*/ 342900 h 2143125"/>
              <a:gd name="connsiteX38" fmla="*/ 1096742 w 4992467"/>
              <a:gd name="connsiteY38" fmla="*/ 304800 h 2143125"/>
              <a:gd name="connsiteX39" fmla="*/ 1182467 w 4992467"/>
              <a:gd name="connsiteY39" fmla="*/ 285750 h 2143125"/>
              <a:gd name="connsiteX40" fmla="*/ 1220567 w 4992467"/>
              <a:gd name="connsiteY40" fmla="*/ 276225 h 2143125"/>
              <a:gd name="connsiteX41" fmla="*/ 1411067 w 4992467"/>
              <a:gd name="connsiteY41" fmla="*/ 266700 h 2143125"/>
              <a:gd name="connsiteX42" fmla="*/ 1458692 w 4992467"/>
              <a:gd name="connsiteY42" fmla="*/ 257175 h 2143125"/>
              <a:gd name="connsiteX43" fmla="*/ 1487267 w 4992467"/>
              <a:gd name="connsiteY43" fmla="*/ 247650 h 2143125"/>
              <a:gd name="connsiteX44" fmla="*/ 1544417 w 4992467"/>
              <a:gd name="connsiteY44" fmla="*/ 238125 h 2143125"/>
              <a:gd name="connsiteX45" fmla="*/ 1658717 w 4992467"/>
              <a:gd name="connsiteY45" fmla="*/ 247650 h 2143125"/>
              <a:gd name="connsiteX46" fmla="*/ 1868267 w 4992467"/>
              <a:gd name="connsiteY46" fmla="*/ 228600 h 2143125"/>
              <a:gd name="connsiteX47" fmla="*/ 1953992 w 4992467"/>
              <a:gd name="connsiteY47" fmla="*/ 200025 h 2143125"/>
              <a:gd name="connsiteX48" fmla="*/ 1982567 w 4992467"/>
              <a:gd name="connsiteY48" fmla="*/ 190500 h 2143125"/>
              <a:gd name="connsiteX49" fmla="*/ 2011142 w 4992467"/>
              <a:gd name="connsiteY49" fmla="*/ 171450 h 2143125"/>
              <a:gd name="connsiteX50" fmla="*/ 2068292 w 4992467"/>
              <a:gd name="connsiteY50" fmla="*/ 152400 h 2143125"/>
              <a:gd name="connsiteX51" fmla="*/ 2154017 w 4992467"/>
              <a:gd name="connsiteY51" fmla="*/ 114300 h 2143125"/>
              <a:gd name="connsiteX52" fmla="*/ 2496917 w 4992467"/>
              <a:gd name="connsiteY52" fmla="*/ 95250 h 2143125"/>
              <a:gd name="connsiteX53" fmla="*/ 2582642 w 4992467"/>
              <a:gd name="connsiteY53" fmla="*/ 66675 h 2143125"/>
              <a:gd name="connsiteX54" fmla="*/ 2611217 w 4992467"/>
              <a:gd name="connsiteY54" fmla="*/ 57150 h 2143125"/>
              <a:gd name="connsiteX55" fmla="*/ 2639792 w 4992467"/>
              <a:gd name="connsiteY55" fmla="*/ 38100 h 2143125"/>
              <a:gd name="connsiteX56" fmla="*/ 2696942 w 4992467"/>
              <a:gd name="connsiteY56" fmla="*/ 19050 h 2143125"/>
              <a:gd name="connsiteX57" fmla="*/ 2763617 w 4992467"/>
              <a:gd name="connsiteY57" fmla="*/ 0 h 2143125"/>
              <a:gd name="connsiteX58" fmla="*/ 2982692 w 4992467"/>
              <a:gd name="connsiteY58" fmla="*/ 9525 h 2143125"/>
              <a:gd name="connsiteX59" fmla="*/ 3039842 w 4992467"/>
              <a:gd name="connsiteY59" fmla="*/ 28575 h 2143125"/>
              <a:gd name="connsiteX60" fmla="*/ 3077942 w 4992467"/>
              <a:gd name="connsiteY60" fmla="*/ 38100 h 2143125"/>
              <a:gd name="connsiteX61" fmla="*/ 3135092 w 4992467"/>
              <a:gd name="connsiteY61" fmla="*/ 57150 h 2143125"/>
              <a:gd name="connsiteX62" fmla="*/ 3192242 w 4992467"/>
              <a:gd name="connsiteY62" fmla="*/ 76200 h 2143125"/>
              <a:gd name="connsiteX63" fmla="*/ 3220817 w 4992467"/>
              <a:gd name="connsiteY63" fmla="*/ 85725 h 2143125"/>
              <a:gd name="connsiteX64" fmla="*/ 3249392 w 4992467"/>
              <a:gd name="connsiteY64" fmla="*/ 95250 h 2143125"/>
              <a:gd name="connsiteX65" fmla="*/ 3363692 w 4992467"/>
              <a:gd name="connsiteY65" fmla="*/ 104775 h 2143125"/>
              <a:gd name="connsiteX66" fmla="*/ 3420842 w 4992467"/>
              <a:gd name="connsiteY66" fmla="*/ 133350 h 2143125"/>
              <a:gd name="connsiteX67" fmla="*/ 3449417 w 4992467"/>
              <a:gd name="connsiteY67" fmla="*/ 161925 h 2143125"/>
              <a:gd name="connsiteX68" fmla="*/ 3506567 w 4992467"/>
              <a:gd name="connsiteY68" fmla="*/ 200025 h 2143125"/>
              <a:gd name="connsiteX69" fmla="*/ 3535142 w 4992467"/>
              <a:gd name="connsiteY69" fmla="*/ 219075 h 2143125"/>
              <a:gd name="connsiteX70" fmla="*/ 3563717 w 4992467"/>
              <a:gd name="connsiteY70" fmla="*/ 247650 h 2143125"/>
              <a:gd name="connsiteX71" fmla="*/ 3620867 w 4992467"/>
              <a:gd name="connsiteY71" fmla="*/ 266700 h 2143125"/>
              <a:gd name="connsiteX72" fmla="*/ 3678017 w 4992467"/>
              <a:gd name="connsiteY72" fmla="*/ 295275 h 2143125"/>
              <a:gd name="connsiteX73" fmla="*/ 3706592 w 4992467"/>
              <a:gd name="connsiteY73" fmla="*/ 314325 h 2143125"/>
              <a:gd name="connsiteX74" fmla="*/ 3744692 w 4992467"/>
              <a:gd name="connsiteY74" fmla="*/ 323850 h 2143125"/>
              <a:gd name="connsiteX75" fmla="*/ 3887567 w 4992467"/>
              <a:gd name="connsiteY75" fmla="*/ 342900 h 2143125"/>
              <a:gd name="connsiteX76" fmla="*/ 3944717 w 4992467"/>
              <a:gd name="connsiteY76" fmla="*/ 361950 h 2143125"/>
              <a:gd name="connsiteX77" fmla="*/ 3973292 w 4992467"/>
              <a:gd name="connsiteY77" fmla="*/ 371475 h 2143125"/>
              <a:gd name="connsiteX78" fmla="*/ 4030442 w 4992467"/>
              <a:gd name="connsiteY78" fmla="*/ 419100 h 2143125"/>
              <a:gd name="connsiteX79" fmla="*/ 4087592 w 4992467"/>
              <a:gd name="connsiteY79" fmla="*/ 457200 h 2143125"/>
              <a:gd name="connsiteX80" fmla="*/ 4116167 w 4992467"/>
              <a:gd name="connsiteY80" fmla="*/ 476250 h 2143125"/>
              <a:gd name="connsiteX81" fmla="*/ 4173317 w 4992467"/>
              <a:gd name="connsiteY81" fmla="*/ 514350 h 2143125"/>
              <a:gd name="connsiteX82" fmla="*/ 4201892 w 4992467"/>
              <a:gd name="connsiteY82" fmla="*/ 533400 h 2143125"/>
              <a:gd name="connsiteX83" fmla="*/ 4230467 w 4992467"/>
              <a:gd name="connsiteY83" fmla="*/ 542925 h 2143125"/>
              <a:gd name="connsiteX84" fmla="*/ 4259042 w 4992467"/>
              <a:gd name="connsiteY84" fmla="*/ 571500 h 2143125"/>
              <a:gd name="connsiteX85" fmla="*/ 4316192 w 4992467"/>
              <a:gd name="connsiteY85" fmla="*/ 600075 h 2143125"/>
              <a:gd name="connsiteX86" fmla="*/ 4344767 w 4992467"/>
              <a:gd name="connsiteY86" fmla="*/ 628650 h 2143125"/>
              <a:gd name="connsiteX87" fmla="*/ 4373342 w 4992467"/>
              <a:gd name="connsiteY87" fmla="*/ 638175 h 2143125"/>
              <a:gd name="connsiteX88" fmla="*/ 4459067 w 4992467"/>
              <a:gd name="connsiteY88" fmla="*/ 695325 h 2143125"/>
              <a:gd name="connsiteX89" fmla="*/ 4487642 w 4992467"/>
              <a:gd name="connsiteY89" fmla="*/ 714375 h 2143125"/>
              <a:gd name="connsiteX90" fmla="*/ 4516217 w 4992467"/>
              <a:gd name="connsiteY90" fmla="*/ 733425 h 2143125"/>
              <a:gd name="connsiteX91" fmla="*/ 4601942 w 4992467"/>
              <a:gd name="connsiteY91" fmla="*/ 809625 h 2143125"/>
              <a:gd name="connsiteX92" fmla="*/ 4630517 w 4992467"/>
              <a:gd name="connsiteY92" fmla="*/ 819150 h 2143125"/>
              <a:gd name="connsiteX93" fmla="*/ 4687667 w 4992467"/>
              <a:gd name="connsiteY93" fmla="*/ 857250 h 2143125"/>
              <a:gd name="connsiteX94" fmla="*/ 4754342 w 4992467"/>
              <a:gd name="connsiteY94" fmla="*/ 876300 h 2143125"/>
              <a:gd name="connsiteX95" fmla="*/ 4782917 w 4992467"/>
              <a:gd name="connsiteY95" fmla="*/ 885825 h 2143125"/>
              <a:gd name="connsiteX96" fmla="*/ 4849592 w 4992467"/>
              <a:gd name="connsiteY96" fmla="*/ 904875 h 2143125"/>
              <a:gd name="connsiteX97" fmla="*/ 4878167 w 4992467"/>
              <a:gd name="connsiteY97" fmla="*/ 923925 h 2143125"/>
              <a:gd name="connsiteX98" fmla="*/ 4906742 w 4992467"/>
              <a:gd name="connsiteY98" fmla="*/ 933450 h 2143125"/>
              <a:gd name="connsiteX99" fmla="*/ 4963892 w 4992467"/>
              <a:gd name="connsiteY99" fmla="*/ 971550 h 2143125"/>
              <a:gd name="connsiteX100" fmla="*/ 4992467 w 4992467"/>
              <a:gd name="connsiteY100" fmla="*/ 1008111 h 2143125"/>
              <a:gd name="connsiteX101" fmla="*/ 4220942 w 4992467"/>
              <a:gd name="connsiteY101" fmla="*/ 2038350 h 2143125"/>
              <a:gd name="connsiteX102" fmla="*/ 4154267 w 4992467"/>
              <a:gd name="connsiteY102" fmla="*/ 2114550 h 2143125"/>
              <a:gd name="connsiteX103" fmla="*/ 4106642 w 4992467"/>
              <a:gd name="connsiteY103" fmla="*/ 2124075 h 2143125"/>
              <a:gd name="connsiteX104" fmla="*/ 3906617 w 4992467"/>
              <a:gd name="connsiteY104" fmla="*/ 2143125 h 2143125"/>
              <a:gd name="connsiteX105" fmla="*/ 3458942 w 4992467"/>
              <a:gd name="connsiteY105" fmla="*/ 2124075 h 2143125"/>
              <a:gd name="connsiteX106" fmla="*/ 3344642 w 4992467"/>
              <a:gd name="connsiteY106" fmla="*/ 2095500 h 2143125"/>
              <a:gd name="connsiteX107" fmla="*/ 3297017 w 4992467"/>
              <a:gd name="connsiteY107" fmla="*/ 2085975 h 2143125"/>
              <a:gd name="connsiteX108" fmla="*/ 3068417 w 4992467"/>
              <a:gd name="connsiteY108" fmla="*/ 2095500 h 2143125"/>
              <a:gd name="connsiteX109" fmla="*/ 3030317 w 4992467"/>
              <a:gd name="connsiteY109" fmla="*/ 2105025 h 2143125"/>
              <a:gd name="connsiteX110" fmla="*/ 2925542 w 4992467"/>
              <a:gd name="connsiteY110" fmla="*/ 2114550 h 2143125"/>
              <a:gd name="connsiteX111" fmla="*/ 2858867 w 4992467"/>
              <a:gd name="connsiteY111" fmla="*/ 2124075 h 2143125"/>
              <a:gd name="connsiteX112" fmla="*/ 2011142 w 4992467"/>
              <a:gd name="connsiteY112" fmla="*/ 2114550 h 2143125"/>
              <a:gd name="connsiteX113" fmla="*/ 1887317 w 4992467"/>
              <a:gd name="connsiteY113" fmla="*/ 2095500 h 2143125"/>
              <a:gd name="connsiteX114" fmla="*/ 1639667 w 4992467"/>
              <a:gd name="connsiteY114" fmla="*/ 2085975 h 2143125"/>
              <a:gd name="connsiteX115" fmla="*/ 1553942 w 4992467"/>
              <a:gd name="connsiteY115" fmla="*/ 2076450 h 2143125"/>
              <a:gd name="connsiteX116" fmla="*/ 1525367 w 4992467"/>
              <a:gd name="connsiteY116" fmla="*/ 2066925 h 2143125"/>
              <a:gd name="connsiteX117" fmla="*/ 687167 w 4992467"/>
              <a:gd name="connsiteY117" fmla="*/ 2085975 h 2143125"/>
              <a:gd name="connsiteX118" fmla="*/ 620492 w 4992467"/>
              <a:gd name="connsiteY118" fmla="*/ 2076450 h 2143125"/>
              <a:gd name="connsiteX119" fmla="*/ 572867 w 4992467"/>
              <a:gd name="connsiteY11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367 w 4992467"/>
              <a:gd name="connsiteY18" fmla="*/ 809625 h 2143125"/>
              <a:gd name="connsiteX19" fmla="*/ 68042 w 4992467"/>
              <a:gd name="connsiteY19" fmla="*/ 733425 h 2143125"/>
              <a:gd name="connsiteX20" fmla="*/ 96617 w 4992467"/>
              <a:gd name="connsiteY20" fmla="*/ 714375 h 2143125"/>
              <a:gd name="connsiteX21" fmla="*/ 125192 w 4992467"/>
              <a:gd name="connsiteY21" fmla="*/ 695325 h 2143125"/>
              <a:gd name="connsiteX22" fmla="*/ 172817 w 4992467"/>
              <a:gd name="connsiteY22" fmla="*/ 647700 h 2143125"/>
              <a:gd name="connsiteX23" fmla="*/ 201392 w 4992467"/>
              <a:gd name="connsiteY23" fmla="*/ 638175 h 2143125"/>
              <a:gd name="connsiteX24" fmla="*/ 258542 w 4992467"/>
              <a:gd name="connsiteY24" fmla="*/ 600075 h 2143125"/>
              <a:gd name="connsiteX25" fmla="*/ 315692 w 4992467"/>
              <a:gd name="connsiteY25" fmla="*/ 571500 h 2143125"/>
              <a:gd name="connsiteX26" fmla="*/ 344267 w 4992467"/>
              <a:gd name="connsiteY26" fmla="*/ 561975 h 2143125"/>
              <a:gd name="connsiteX27" fmla="*/ 401417 w 4992467"/>
              <a:gd name="connsiteY27" fmla="*/ 523875 h 2143125"/>
              <a:gd name="connsiteX28" fmla="*/ 429992 w 4992467"/>
              <a:gd name="connsiteY28" fmla="*/ 504825 h 2143125"/>
              <a:gd name="connsiteX29" fmla="*/ 458567 w 4992467"/>
              <a:gd name="connsiteY29" fmla="*/ 495300 h 2143125"/>
              <a:gd name="connsiteX30" fmla="*/ 487142 w 4992467"/>
              <a:gd name="connsiteY30" fmla="*/ 476250 h 2143125"/>
              <a:gd name="connsiteX31" fmla="*/ 544292 w 4992467"/>
              <a:gd name="connsiteY31" fmla="*/ 457200 h 2143125"/>
              <a:gd name="connsiteX32" fmla="*/ 649067 w 4992467"/>
              <a:gd name="connsiteY32" fmla="*/ 428625 h 2143125"/>
              <a:gd name="connsiteX33" fmla="*/ 830042 w 4992467"/>
              <a:gd name="connsiteY33" fmla="*/ 409575 h 2143125"/>
              <a:gd name="connsiteX34" fmla="*/ 925292 w 4992467"/>
              <a:gd name="connsiteY34" fmla="*/ 381000 h 2143125"/>
              <a:gd name="connsiteX35" fmla="*/ 953867 w 4992467"/>
              <a:gd name="connsiteY35" fmla="*/ 361950 h 2143125"/>
              <a:gd name="connsiteX36" fmla="*/ 1011017 w 4992467"/>
              <a:gd name="connsiteY36" fmla="*/ 342900 h 2143125"/>
              <a:gd name="connsiteX37" fmla="*/ 1096742 w 4992467"/>
              <a:gd name="connsiteY37" fmla="*/ 304800 h 2143125"/>
              <a:gd name="connsiteX38" fmla="*/ 1182467 w 4992467"/>
              <a:gd name="connsiteY38" fmla="*/ 285750 h 2143125"/>
              <a:gd name="connsiteX39" fmla="*/ 1220567 w 4992467"/>
              <a:gd name="connsiteY39" fmla="*/ 276225 h 2143125"/>
              <a:gd name="connsiteX40" fmla="*/ 1411067 w 4992467"/>
              <a:gd name="connsiteY40" fmla="*/ 266700 h 2143125"/>
              <a:gd name="connsiteX41" fmla="*/ 1458692 w 4992467"/>
              <a:gd name="connsiteY41" fmla="*/ 257175 h 2143125"/>
              <a:gd name="connsiteX42" fmla="*/ 1487267 w 4992467"/>
              <a:gd name="connsiteY42" fmla="*/ 247650 h 2143125"/>
              <a:gd name="connsiteX43" fmla="*/ 1544417 w 4992467"/>
              <a:gd name="connsiteY43" fmla="*/ 238125 h 2143125"/>
              <a:gd name="connsiteX44" fmla="*/ 1658717 w 4992467"/>
              <a:gd name="connsiteY44" fmla="*/ 247650 h 2143125"/>
              <a:gd name="connsiteX45" fmla="*/ 1868267 w 4992467"/>
              <a:gd name="connsiteY45" fmla="*/ 228600 h 2143125"/>
              <a:gd name="connsiteX46" fmla="*/ 1953992 w 4992467"/>
              <a:gd name="connsiteY46" fmla="*/ 200025 h 2143125"/>
              <a:gd name="connsiteX47" fmla="*/ 1982567 w 4992467"/>
              <a:gd name="connsiteY47" fmla="*/ 190500 h 2143125"/>
              <a:gd name="connsiteX48" fmla="*/ 2011142 w 4992467"/>
              <a:gd name="connsiteY48" fmla="*/ 171450 h 2143125"/>
              <a:gd name="connsiteX49" fmla="*/ 2068292 w 4992467"/>
              <a:gd name="connsiteY49" fmla="*/ 152400 h 2143125"/>
              <a:gd name="connsiteX50" fmla="*/ 2154017 w 4992467"/>
              <a:gd name="connsiteY50" fmla="*/ 114300 h 2143125"/>
              <a:gd name="connsiteX51" fmla="*/ 2496917 w 4992467"/>
              <a:gd name="connsiteY51" fmla="*/ 95250 h 2143125"/>
              <a:gd name="connsiteX52" fmla="*/ 2582642 w 4992467"/>
              <a:gd name="connsiteY52" fmla="*/ 66675 h 2143125"/>
              <a:gd name="connsiteX53" fmla="*/ 2611217 w 4992467"/>
              <a:gd name="connsiteY53" fmla="*/ 57150 h 2143125"/>
              <a:gd name="connsiteX54" fmla="*/ 2639792 w 4992467"/>
              <a:gd name="connsiteY54" fmla="*/ 38100 h 2143125"/>
              <a:gd name="connsiteX55" fmla="*/ 2696942 w 4992467"/>
              <a:gd name="connsiteY55" fmla="*/ 19050 h 2143125"/>
              <a:gd name="connsiteX56" fmla="*/ 2763617 w 4992467"/>
              <a:gd name="connsiteY56" fmla="*/ 0 h 2143125"/>
              <a:gd name="connsiteX57" fmla="*/ 2982692 w 4992467"/>
              <a:gd name="connsiteY57" fmla="*/ 9525 h 2143125"/>
              <a:gd name="connsiteX58" fmla="*/ 3039842 w 4992467"/>
              <a:gd name="connsiteY58" fmla="*/ 28575 h 2143125"/>
              <a:gd name="connsiteX59" fmla="*/ 3077942 w 4992467"/>
              <a:gd name="connsiteY59" fmla="*/ 38100 h 2143125"/>
              <a:gd name="connsiteX60" fmla="*/ 3135092 w 4992467"/>
              <a:gd name="connsiteY60" fmla="*/ 57150 h 2143125"/>
              <a:gd name="connsiteX61" fmla="*/ 3192242 w 4992467"/>
              <a:gd name="connsiteY61" fmla="*/ 76200 h 2143125"/>
              <a:gd name="connsiteX62" fmla="*/ 3220817 w 4992467"/>
              <a:gd name="connsiteY62" fmla="*/ 85725 h 2143125"/>
              <a:gd name="connsiteX63" fmla="*/ 3249392 w 4992467"/>
              <a:gd name="connsiteY63" fmla="*/ 95250 h 2143125"/>
              <a:gd name="connsiteX64" fmla="*/ 3363692 w 4992467"/>
              <a:gd name="connsiteY64" fmla="*/ 104775 h 2143125"/>
              <a:gd name="connsiteX65" fmla="*/ 3420842 w 4992467"/>
              <a:gd name="connsiteY65" fmla="*/ 133350 h 2143125"/>
              <a:gd name="connsiteX66" fmla="*/ 3449417 w 4992467"/>
              <a:gd name="connsiteY66" fmla="*/ 161925 h 2143125"/>
              <a:gd name="connsiteX67" fmla="*/ 3506567 w 4992467"/>
              <a:gd name="connsiteY67" fmla="*/ 200025 h 2143125"/>
              <a:gd name="connsiteX68" fmla="*/ 3535142 w 4992467"/>
              <a:gd name="connsiteY68" fmla="*/ 219075 h 2143125"/>
              <a:gd name="connsiteX69" fmla="*/ 3563717 w 4992467"/>
              <a:gd name="connsiteY69" fmla="*/ 247650 h 2143125"/>
              <a:gd name="connsiteX70" fmla="*/ 3620867 w 4992467"/>
              <a:gd name="connsiteY70" fmla="*/ 266700 h 2143125"/>
              <a:gd name="connsiteX71" fmla="*/ 3678017 w 4992467"/>
              <a:gd name="connsiteY71" fmla="*/ 295275 h 2143125"/>
              <a:gd name="connsiteX72" fmla="*/ 3706592 w 4992467"/>
              <a:gd name="connsiteY72" fmla="*/ 314325 h 2143125"/>
              <a:gd name="connsiteX73" fmla="*/ 3744692 w 4992467"/>
              <a:gd name="connsiteY73" fmla="*/ 323850 h 2143125"/>
              <a:gd name="connsiteX74" fmla="*/ 3887567 w 4992467"/>
              <a:gd name="connsiteY74" fmla="*/ 342900 h 2143125"/>
              <a:gd name="connsiteX75" fmla="*/ 3944717 w 4992467"/>
              <a:gd name="connsiteY75" fmla="*/ 361950 h 2143125"/>
              <a:gd name="connsiteX76" fmla="*/ 3973292 w 4992467"/>
              <a:gd name="connsiteY76" fmla="*/ 371475 h 2143125"/>
              <a:gd name="connsiteX77" fmla="*/ 4030442 w 4992467"/>
              <a:gd name="connsiteY77" fmla="*/ 419100 h 2143125"/>
              <a:gd name="connsiteX78" fmla="*/ 4087592 w 4992467"/>
              <a:gd name="connsiteY78" fmla="*/ 457200 h 2143125"/>
              <a:gd name="connsiteX79" fmla="*/ 4116167 w 4992467"/>
              <a:gd name="connsiteY79" fmla="*/ 476250 h 2143125"/>
              <a:gd name="connsiteX80" fmla="*/ 4173317 w 4992467"/>
              <a:gd name="connsiteY80" fmla="*/ 514350 h 2143125"/>
              <a:gd name="connsiteX81" fmla="*/ 4201892 w 4992467"/>
              <a:gd name="connsiteY81" fmla="*/ 533400 h 2143125"/>
              <a:gd name="connsiteX82" fmla="*/ 4230467 w 4992467"/>
              <a:gd name="connsiteY82" fmla="*/ 542925 h 2143125"/>
              <a:gd name="connsiteX83" fmla="*/ 4259042 w 4992467"/>
              <a:gd name="connsiteY83" fmla="*/ 571500 h 2143125"/>
              <a:gd name="connsiteX84" fmla="*/ 4316192 w 4992467"/>
              <a:gd name="connsiteY84" fmla="*/ 600075 h 2143125"/>
              <a:gd name="connsiteX85" fmla="*/ 4344767 w 4992467"/>
              <a:gd name="connsiteY85" fmla="*/ 628650 h 2143125"/>
              <a:gd name="connsiteX86" fmla="*/ 4373342 w 4992467"/>
              <a:gd name="connsiteY86" fmla="*/ 638175 h 2143125"/>
              <a:gd name="connsiteX87" fmla="*/ 4459067 w 4992467"/>
              <a:gd name="connsiteY87" fmla="*/ 695325 h 2143125"/>
              <a:gd name="connsiteX88" fmla="*/ 4487642 w 4992467"/>
              <a:gd name="connsiteY88" fmla="*/ 714375 h 2143125"/>
              <a:gd name="connsiteX89" fmla="*/ 4516217 w 4992467"/>
              <a:gd name="connsiteY89" fmla="*/ 733425 h 2143125"/>
              <a:gd name="connsiteX90" fmla="*/ 4601942 w 4992467"/>
              <a:gd name="connsiteY90" fmla="*/ 809625 h 2143125"/>
              <a:gd name="connsiteX91" fmla="*/ 4630517 w 4992467"/>
              <a:gd name="connsiteY91" fmla="*/ 819150 h 2143125"/>
              <a:gd name="connsiteX92" fmla="*/ 4687667 w 4992467"/>
              <a:gd name="connsiteY92" fmla="*/ 857250 h 2143125"/>
              <a:gd name="connsiteX93" fmla="*/ 4754342 w 4992467"/>
              <a:gd name="connsiteY93" fmla="*/ 876300 h 2143125"/>
              <a:gd name="connsiteX94" fmla="*/ 4782917 w 4992467"/>
              <a:gd name="connsiteY94" fmla="*/ 885825 h 2143125"/>
              <a:gd name="connsiteX95" fmla="*/ 4849592 w 4992467"/>
              <a:gd name="connsiteY95" fmla="*/ 904875 h 2143125"/>
              <a:gd name="connsiteX96" fmla="*/ 4878167 w 4992467"/>
              <a:gd name="connsiteY96" fmla="*/ 923925 h 2143125"/>
              <a:gd name="connsiteX97" fmla="*/ 4906742 w 4992467"/>
              <a:gd name="connsiteY97" fmla="*/ 933450 h 2143125"/>
              <a:gd name="connsiteX98" fmla="*/ 4963892 w 4992467"/>
              <a:gd name="connsiteY98" fmla="*/ 971550 h 2143125"/>
              <a:gd name="connsiteX99" fmla="*/ 4992467 w 4992467"/>
              <a:gd name="connsiteY99" fmla="*/ 1008111 h 2143125"/>
              <a:gd name="connsiteX100" fmla="*/ 4220942 w 4992467"/>
              <a:gd name="connsiteY100" fmla="*/ 2038350 h 2143125"/>
              <a:gd name="connsiteX101" fmla="*/ 4154267 w 4992467"/>
              <a:gd name="connsiteY101" fmla="*/ 2114550 h 2143125"/>
              <a:gd name="connsiteX102" fmla="*/ 4106642 w 4992467"/>
              <a:gd name="connsiteY102" fmla="*/ 2124075 h 2143125"/>
              <a:gd name="connsiteX103" fmla="*/ 3906617 w 4992467"/>
              <a:gd name="connsiteY103" fmla="*/ 2143125 h 2143125"/>
              <a:gd name="connsiteX104" fmla="*/ 3458942 w 4992467"/>
              <a:gd name="connsiteY104" fmla="*/ 2124075 h 2143125"/>
              <a:gd name="connsiteX105" fmla="*/ 3344642 w 4992467"/>
              <a:gd name="connsiteY105" fmla="*/ 2095500 h 2143125"/>
              <a:gd name="connsiteX106" fmla="*/ 3297017 w 4992467"/>
              <a:gd name="connsiteY106" fmla="*/ 2085975 h 2143125"/>
              <a:gd name="connsiteX107" fmla="*/ 3068417 w 4992467"/>
              <a:gd name="connsiteY107" fmla="*/ 2095500 h 2143125"/>
              <a:gd name="connsiteX108" fmla="*/ 3030317 w 4992467"/>
              <a:gd name="connsiteY108" fmla="*/ 2105025 h 2143125"/>
              <a:gd name="connsiteX109" fmla="*/ 2925542 w 4992467"/>
              <a:gd name="connsiteY109" fmla="*/ 2114550 h 2143125"/>
              <a:gd name="connsiteX110" fmla="*/ 2858867 w 4992467"/>
              <a:gd name="connsiteY110" fmla="*/ 2124075 h 2143125"/>
              <a:gd name="connsiteX111" fmla="*/ 2011142 w 4992467"/>
              <a:gd name="connsiteY111" fmla="*/ 2114550 h 2143125"/>
              <a:gd name="connsiteX112" fmla="*/ 1887317 w 4992467"/>
              <a:gd name="connsiteY112" fmla="*/ 2095500 h 2143125"/>
              <a:gd name="connsiteX113" fmla="*/ 1639667 w 4992467"/>
              <a:gd name="connsiteY113" fmla="*/ 2085975 h 2143125"/>
              <a:gd name="connsiteX114" fmla="*/ 1553942 w 4992467"/>
              <a:gd name="connsiteY114" fmla="*/ 2076450 h 2143125"/>
              <a:gd name="connsiteX115" fmla="*/ 1525367 w 4992467"/>
              <a:gd name="connsiteY115" fmla="*/ 2066925 h 2143125"/>
              <a:gd name="connsiteX116" fmla="*/ 687167 w 4992467"/>
              <a:gd name="connsiteY116" fmla="*/ 2085975 h 2143125"/>
              <a:gd name="connsiteX117" fmla="*/ 620492 w 4992467"/>
              <a:gd name="connsiteY117" fmla="*/ 2076450 h 2143125"/>
              <a:gd name="connsiteX118" fmla="*/ 572867 w 4992467"/>
              <a:gd name="connsiteY11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367 w 4992467"/>
              <a:gd name="connsiteY17" fmla="*/ 809625 h 2143125"/>
              <a:gd name="connsiteX18" fmla="*/ 68042 w 4992467"/>
              <a:gd name="connsiteY18" fmla="*/ 733425 h 2143125"/>
              <a:gd name="connsiteX19" fmla="*/ 96617 w 4992467"/>
              <a:gd name="connsiteY19" fmla="*/ 714375 h 2143125"/>
              <a:gd name="connsiteX20" fmla="*/ 125192 w 4992467"/>
              <a:gd name="connsiteY20" fmla="*/ 695325 h 2143125"/>
              <a:gd name="connsiteX21" fmla="*/ 172817 w 4992467"/>
              <a:gd name="connsiteY21" fmla="*/ 647700 h 2143125"/>
              <a:gd name="connsiteX22" fmla="*/ 201392 w 4992467"/>
              <a:gd name="connsiteY22" fmla="*/ 638175 h 2143125"/>
              <a:gd name="connsiteX23" fmla="*/ 258542 w 4992467"/>
              <a:gd name="connsiteY23" fmla="*/ 600075 h 2143125"/>
              <a:gd name="connsiteX24" fmla="*/ 315692 w 4992467"/>
              <a:gd name="connsiteY24" fmla="*/ 571500 h 2143125"/>
              <a:gd name="connsiteX25" fmla="*/ 344267 w 4992467"/>
              <a:gd name="connsiteY25" fmla="*/ 561975 h 2143125"/>
              <a:gd name="connsiteX26" fmla="*/ 401417 w 4992467"/>
              <a:gd name="connsiteY26" fmla="*/ 523875 h 2143125"/>
              <a:gd name="connsiteX27" fmla="*/ 429992 w 4992467"/>
              <a:gd name="connsiteY27" fmla="*/ 504825 h 2143125"/>
              <a:gd name="connsiteX28" fmla="*/ 458567 w 4992467"/>
              <a:gd name="connsiteY28" fmla="*/ 495300 h 2143125"/>
              <a:gd name="connsiteX29" fmla="*/ 487142 w 4992467"/>
              <a:gd name="connsiteY29" fmla="*/ 476250 h 2143125"/>
              <a:gd name="connsiteX30" fmla="*/ 544292 w 4992467"/>
              <a:gd name="connsiteY30" fmla="*/ 457200 h 2143125"/>
              <a:gd name="connsiteX31" fmla="*/ 649067 w 4992467"/>
              <a:gd name="connsiteY31" fmla="*/ 428625 h 2143125"/>
              <a:gd name="connsiteX32" fmla="*/ 830042 w 4992467"/>
              <a:gd name="connsiteY32" fmla="*/ 409575 h 2143125"/>
              <a:gd name="connsiteX33" fmla="*/ 925292 w 4992467"/>
              <a:gd name="connsiteY33" fmla="*/ 381000 h 2143125"/>
              <a:gd name="connsiteX34" fmla="*/ 953867 w 4992467"/>
              <a:gd name="connsiteY34" fmla="*/ 361950 h 2143125"/>
              <a:gd name="connsiteX35" fmla="*/ 1011017 w 4992467"/>
              <a:gd name="connsiteY35" fmla="*/ 342900 h 2143125"/>
              <a:gd name="connsiteX36" fmla="*/ 1096742 w 4992467"/>
              <a:gd name="connsiteY36" fmla="*/ 304800 h 2143125"/>
              <a:gd name="connsiteX37" fmla="*/ 1182467 w 4992467"/>
              <a:gd name="connsiteY37" fmla="*/ 285750 h 2143125"/>
              <a:gd name="connsiteX38" fmla="*/ 1220567 w 4992467"/>
              <a:gd name="connsiteY38" fmla="*/ 276225 h 2143125"/>
              <a:gd name="connsiteX39" fmla="*/ 1411067 w 4992467"/>
              <a:gd name="connsiteY39" fmla="*/ 266700 h 2143125"/>
              <a:gd name="connsiteX40" fmla="*/ 1458692 w 4992467"/>
              <a:gd name="connsiteY40" fmla="*/ 257175 h 2143125"/>
              <a:gd name="connsiteX41" fmla="*/ 1487267 w 4992467"/>
              <a:gd name="connsiteY41" fmla="*/ 247650 h 2143125"/>
              <a:gd name="connsiteX42" fmla="*/ 1544417 w 4992467"/>
              <a:gd name="connsiteY42" fmla="*/ 238125 h 2143125"/>
              <a:gd name="connsiteX43" fmla="*/ 1658717 w 4992467"/>
              <a:gd name="connsiteY43" fmla="*/ 247650 h 2143125"/>
              <a:gd name="connsiteX44" fmla="*/ 1868267 w 4992467"/>
              <a:gd name="connsiteY44" fmla="*/ 228600 h 2143125"/>
              <a:gd name="connsiteX45" fmla="*/ 1953992 w 4992467"/>
              <a:gd name="connsiteY45" fmla="*/ 200025 h 2143125"/>
              <a:gd name="connsiteX46" fmla="*/ 1982567 w 4992467"/>
              <a:gd name="connsiteY46" fmla="*/ 190500 h 2143125"/>
              <a:gd name="connsiteX47" fmla="*/ 2011142 w 4992467"/>
              <a:gd name="connsiteY47" fmla="*/ 171450 h 2143125"/>
              <a:gd name="connsiteX48" fmla="*/ 2068292 w 4992467"/>
              <a:gd name="connsiteY48" fmla="*/ 152400 h 2143125"/>
              <a:gd name="connsiteX49" fmla="*/ 2154017 w 4992467"/>
              <a:gd name="connsiteY49" fmla="*/ 114300 h 2143125"/>
              <a:gd name="connsiteX50" fmla="*/ 2496917 w 4992467"/>
              <a:gd name="connsiteY50" fmla="*/ 95250 h 2143125"/>
              <a:gd name="connsiteX51" fmla="*/ 2582642 w 4992467"/>
              <a:gd name="connsiteY51" fmla="*/ 66675 h 2143125"/>
              <a:gd name="connsiteX52" fmla="*/ 2611217 w 4992467"/>
              <a:gd name="connsiteY52" fmla="*/ 57150 h 2143125"/>
              <a:gd name="connsiteX53" fmla="*/ 2639792 w 4992467"/>
              <a:gd name="connsiteY53" fmla="*/ 38100 h 2143125"/>
              <a:gd name="connsiteX54" fmla="*/ 2696942 w 4992467"/>
              <a:gd name="connsiteY54" fmla="*/ 19050 h 2143125"/>
              <a:gd name="connsiteX55" fmla="*/ 2763617 w 4992467"/>
              <a:gd name="connsiteY55" fmla="*/ 0 h 2143125"/>
              <a:gd name="connsiteX56" fmla="*/ 2982692 w 4992467"/>
              <a:gd name="connsiteY56" fmla="*/ 9525 h 2143125"/>
              <a:gd name="connsiteX57" fmla="*/ 3039842 w 4992467"/>
              <a:gd name="connsiteY57" fmla="*/ 28575 h 2143125"/>
              <a:gd name="connsiteX58" fmla="*/ 3077942 w 4992467"/>
              <a:gd name="connsiteY58" fmla="*/ 38100 h 2143125"/>
              <a:gd name="connsiteX59" fmla="*/ 3135092 w 4992467"/>
              <a:gd name="connsiteY59" fmla="*/ 57150 h 2143125"/>
              <a:gd name="connsiteX60" fmla="*/ 3192242 w 4992467"/>
              <a:gd name="connsiteY60" fmla="*/ 76200 h 2143125"/>
              <a:gd name="connsiteX61" fmla="*/ 3220817 w 4992467"/>
              <a:gd name="connsiteY61" fmla="*/ 85725 h 2143125"/>
              <a:gd name="connsiteX62" fmla="*/ 3249392 w 4992467"/>
              <a:gd name="connsiteY62" fmla="*/ 95250 h 2143125"/>
              <a:gd name="connsiteX63" fmla="*/ 3363692 w 4992467"/>
              <a:gd name="connsiteY63" fmla="*/ 104775 h 2143125"/>
              <a:gd name="connsiteX64" fmla="*/ 3420842 w 4992467"/>
              <a:gd name="connsiteY64" fmla="*/ 133350 h 2143125"/>
              <a:gd name="connsiteX65" fmla="*/ 3449417 w 4992467"/>
              <a:gd name="connsiteY65" fmla="*/ 161925 h 2143125"/>
              <a:gd name="connsiteX66" fmla="*/ 3506567 w 4992467"/>
              <a:gd name="connsiteY66" fmla="*/ 200025 h 2143125"/>
              <a:gd name="connsiteX67" fmla="*/ 3535142 w 4992467"/>
              <a:gd name="connsiteY67" fmla="*/ 219075 h 2143125"/>
              <a:gd name="connsiteX68" fmla="*/ 3563717 w 4992467"/>
              <a:gd name="connsiteY68" fmla="*/ 247650 h 2143125"/>
              <a:gd name="connsiteX69" fmla="*/ 3620867 w 4992467"/>
              <a:gd name="connsiteY69" fmla="*/ 266700 h 2143125"/>
              <a:gd name="connsiteX70" fmla="*/ 3678017 w 4992467"/>
              <a:gd name="connsiteY70" fmla="*/ 295275 h 2143125"/>
              <a:gd name="connsiteX71" fmla="*/ 3706592 w 4992467"/>
              <a:gd name="connsiteY71" fmla="*/ 314325 h 2143125"/>
              <a:gd name="connsiteX72" fmla="*/ 3744692 w 4992467"/>
              <a:gd name="connsiteY72" fmla="*/ 323850 h 2143125"/>
              <a:gd name="connsiteX73" fmla="*/ 3887567 w 4992467"/>
              <a:gd name="connsiteY73" fmla="*/ 342900 h 2143125"/>
              <a:gd name="connsiteX74" fmla="*/ 3944717 w 4992467"/>
              <a:gd name="connsiteY74" fmla="*/ 361950 h 2143125"/>
              <a:gd name="connsiteX75" fmla="*/ 3973292 w 4992467"/>
              <a:gd name="connsiteY75" fmla="*/ 371475 h 2143125"/>
              <a:gd name="connsiteX76" fmla="*/ 4030442 w 4992467"/>
              <a:gd name="connsiteY76" fmla="*/ 419100 h 2143125"/>
              <a:gd name="connsiteX77" fmla="*/ 4087592 w 4992467"/>
              <a:gd name="connsiteY77" fmla="*/ 457200 h 2143125"/>
              <a:gd name="connsiteX78" fmla="*/ 4116167 w 4992467"/>
              <a:gd name="connsiteY78" fmla="*/ 476250 h 2143125"/>
              <a:gd name="connsiteX79" fmla="*/ 4173317 w 4992467"/>
              <a:gd name="connsiteY79" fmla="*/ 514350 h 2143125"/>
              <a:gd name="connsiteX80" fmla="*/ 4201892 w 4992467"/>
              <a:gd name="connsiteY80" fmla="*/ 533400 h 2143125"/>
              <a:gd name="connsiteX81" fmla="*/ 4230467 w 4992467"/>
              <a:gd name="connsiteY81" fmla="*/ 542925 h 2143125"/>
              <a:gd name="connsiteX82" fmla="*/ 4259042 w 4992467"/>
              <a:gd name="connsiteY82" fmla="*/ 571500 h 2143125"/>
              <a:gd name="connsiteX83" fmla="*/ 4316192 w 4992467"/>
              <a:gd name="connsiteY83" fmla="*/ 600075 h 2143125"/>
              <a:gd name="connsiteX84" fmla="*/ 4344767 w 4992467"/>
              <a:gd name="connsiteY84" fmla="*/ 628650 h 2143125"/>
              <a:gd name="connsiteX85" fmla="*/ 4373342 w 4992467"/>
              <a:gd name="connsiteY85" fmla="*/ 638175 h 2143125"/>
              <a:gd name="connsiteX86" fmla="*/ 4459067 w 4992467"/>
              <a:gd name="connsiteY86" fmla="*/ 695325 h 2143125"/>
              <a:gd name="connsiteX87" fmla="*/ 4487642 w 4992467"/>
              <a:gd name="connsiteY87" fmla="*/ 714375 h 2143125"/>
              <a:gd name="connsiteX88" fmla="*/ 4516217 w 4992467"/>
              <a:gd name="connsiteY88" fmla="*/ 733425 h 2143125"/>
              <a:gd name="connsiteX89" fmla="*/ 4601942 w 4992467"/>
              <a:gd name="connsiteY89" fmla="*/ 809625 h 2143125"/>
              <a:gd name="connsiteX90" fmla="*/ 4630517 w 4992467"/>
              <a:gd name="connsiteY90" fmla="*/ 819150 h 2143125"/>
              <a:gd name="connsiteX91" fmla="*/ 4687667 w 4992467"/>
              <a:gd name="connsiteY91" fmla="*/ 857250 h 2143125"/>
              <a:gd name="connsiteX92" fmla="*/ 4754342 w 4992467"/>
              <a:gd name="connsiteY92" fmla="*/ 876300 h 2143125"/>
              <a:gd name="connsiteX93" fmla="*/ 4782917 w 4992467"/>
              <a:gd name="connsiteY93" fmla="*/ 885825 h 2143125"/>
              <a:gd name="connsiteX94" fmla="*/ 4849592 w 4992467"/>
              <a:gd name="connsiteY94" fmla="*/ 904875 h 2143125"/>
              <a:gd name="connsiteX95" fmla="*/ 4878167 w 4992467"/>
              <a:gd name="connsiteY95" fmla="*/ 923925 h 2143125"/>
              <a:gd name="connsiteX96" fmla="*/ 4906742 w 4992467"/>
              <a:gd name="connsiteY96" fmla="*/ 933450 h 2143125"/>
              <a:gd name="connsiteX97" fmla="*/ 4963892 w 4992467"/>
              <a:gd name="connsiteY97" fmla="*/ 971550 h 2143125"/>
              <a:gd name="connsiteX98" fmla="*/ 4992467 w 4992467"/>
              <a:gd name="connsiteY98" fmla="*/ 1008111 h 2143125"/>
              <a:gd name="connsiteX99" fmla="*/ 4220942 w 4992467"/>
              <a:gd name="connsiteY99" fmla="*/ 2038350 h 2143125"/>
              <a:gd name="connsiteX100" fmla="*/ 4154267 w 4992467"/>
              <a:gd name="connsiteY100" fmla="*/ 2114550 h 2143125"/>
              <a:gd name="connsiteX101" fmla="*/ 4106642 w 4992467"/>
              <a:gd name="connsiteY101" fmla="*/ 2124075 h 2143125"/>
              <a:gd name="connsiteX102" fmla="*/ 3906617 w 4992467"/>
              <a:gd name="connsiteY102" fmla="*/ 2143125 h 2143125"/>
              <a:gd name="connsiteX103" fmla="*/ 3458942 w 4992467"/>
              <a:gd name="connsiteY103" fmla="*/ 2124075 h 2143125"/>
              <a:gd name="connsiteX104" fmla="*/ 3344642 w 4992467"/>
              <a:gd name="connsiteY104" fmla="*/ 2095500 h 2143125"/>
              <a:gd name="connsiteX105" fmla="*/ 3297017 w 4992467"/>
              <a:gd name="connsiteY105" fmla="*/ 2085975 h 2143125"/>
              <a:gd name="connsiteX106" fmla="*/ 3068417 w 4992467"/>
              <a:gd name="connsiteY106" fmla="*/ 2095500 h 2143125"/>
              <a:gd name="connsiteX107" fmla="*/ 3030317 w 4992467"/>
              <a:gd name="connsiteY107" fmla="*/ 2105025 h 2143125"/>
              <a:gd name="connsiteX108" fmla="*/ 2925542 w 4992467"/>
              <a:gd name="connsiteY108" fmla="*/ 2114550 h 2143125"/>
              <a:gd name="connsiteX109" fmla="*/ 2858867 w 4992467"/>
              <a:gd name="connsiteY109" fmla="*/ 2124075 h 2143125"/>
              <a:gd name="connsiteX110" fmla="*/ 2011142 w 4992467"/>
              <a:gd name="connsiteY110" fmla="*/ 2114550 h 2143125"/>
              <a:gd name="connsiteX111" fmla="*/ 1887317 w 4992467"/>
              <a:gd name="connsiteY111" fmla="*/ 2095500 h 2143125"/>
              <a:gd name="connsiteX112" fmla="*/ 1639667 w 4992467"/>
              <a:gd name="connsiteY112" fmla="*/ 2085975 h 2143125"/>
              <a:gd name="connsiteX113" fmla="*/ 1553942 w 4992467"/>
              <a:gd name="connsiteY113" fmla="*/ 2076450 h 2143125"/>
              <a:gd name="connsiteX114" fmla="*/ 1525367 w 4992467"/>
              <a:gd name="connsiteY114" fmla="*/ 2066925 h 2143125"/>
              <a:gd name="connsiteX115" fmla="*/ 687167 w 4992467"/>
              <a:gd name="connsiteY115" fmla="*/ 2085975 h 2143125"/>
              <a:gd name="connsiteX116" fmla="*/ 620492 w 4992467"/>
              <a:gd name="connsiteY116" fmla="*/ 2076450 h 2143125"/>
              <a:gd name="connsiteX117" fmla="*/ 572867 w 4992467"/>
              <a:gd name="connsiteY11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367 w 4992467"/>
              <a:gd name="connsiteY16" fmla="*/ 809625 h 2143125"/>
              <a:gd name="connsiteX17" fmla="*/ 68042 w 4992467"/>
              <a:gd name="connsiteY17" fmla="*/ 733425 h 2143125"/>
              <a:gd name="connsiteX18" fmla="*/ 96617 w 4992467"/>
              <a:gd name="connsiteY18" fmla="*/ 714375 h 2143125"/>
              <a:gd name="connsiteX19" fmla="*/ 125192 w 4992467"/>
              <a:gd name="connsiteY19" fmla="*/ 695325 h 2143125"/>
              <a:gd name="connsiteX20" fmla="*/ 172817 w 4992467"/>
              <a:gd name="connsiteY20" fmla="*/ 647700 h 2143125"/>
              <a:gd name="connsiteX21" fmla="*/ 201392 w 4992467"/>
              <a:gd name="connsiteY21" fmla="*/ 638175 h 2143125"/>
              <a:gd name="connsiteX22" fmla="*/ 258542 w 4992467"/>
              <a:gd name="connsiteY22" fmla="*/ 600075 h 2143125"/>
              <a:gd name="connsiteX23" fmla="*/ 315692 w 4992467"/>
              <a:gd name="connsiteY23" fmla="*/ 571500 h 2143125"/>
              <a:gd name="connsiteX24" fmla="*/ 344267 w 4992467"/>
              <a:gd name="connsiteY24" fmla="*/ 561975 h 2143125"/>
              <a:gd name="connsiteX25" fmla="*/ 401417 w 4992467"/>
              <a:gd name="connsiteY25" fmla="*/ 523875 h 2143125"/>
              <a:gd name="connsiteX26" fmla="*/ 429992 w 4992467"/>
              <a:gd name="connsiteY26" fmla="*/ 504825 h 2143125"/>
              <a:gd name="connsiteX27" fmla="*/ 458567 w 4992467"/>
              <a:gd name="connsiteY27" fmla="*/ 495300 h 2143125"/>
              <a:gd name="connsiteX28" fmla="*/ 487142 w 4992467"/>
              <a:gd name="connsiteY28" fmla="*/ 476250 h 2143125"/>
              <a:gd name="connsiteX29" fmla="*/ 544292 w 4992467"/>
              <a:gd name="connsiteY29" fmla="*/ 457200 h 2143125"/>
              <a:gd name="connsiteX30" fmla="*/ 649067 w 4992467"/>
              <a:gd name="connsiteY30" fmla="*/ 428625 h 2143125"/>
              <a:gd name="connsiteX31" fmla="*/ 830042 w 4992467"/>
              <a:gd name="connsiteY31" fmla="*/ 409575 h 2143125"/>
              <a:gd name="connsiteX32" fmla="*/ 925292 w 4992467"/>
              <a:gd name="connsiteY32" fmla="*/ 381000 h 2143125"/>
              <a:gd name="connsiteX33" fmla="*/ 953867 w 4992467"/>
              <a:gd name="connsiteY33" fmla="*/ 361950 h 2143125"/>
              <a:gd name="connsiteX34" fmla="*/ 1011017 w 4992467"/>
              <a:gd name="connsiteY34" fmla="*/ 342900 h 2143125"/>
              <a:gd name="connsiteX35" fmla="*/ 1096742 w 4992467"/>
              <a:gd name="connsiteY35" fmla="*/ 304800 h 2143125"/>
              <a:gd name="connsiteX36" fmla="*/ 1182467 w 4992467"/>
              <a:gd name="connsiteY36" fmla="*/ 285750 h 2143125"/>
              <a:gd name="connsiteX37" fmla="*/ 1220567 w 4992467"/>
              <a:gd name="connsiteY37" fmla="*/ 276225 h 2143125"/>
              <a:gd name="connsiteX38" fmla="*/ 1411067 w 4992467"/>
              <a:gd name="connsiteY38" fmla="*/ 266700 h 2143125"/>
              <a:gd name="connsiteX39" fmla="*/ 1458692 w 4992467"/>
              <a:gd name="connsiteY39" fmla="*/ 257175 h 2143125"/>
              <a:gd name="connsiteX40" fmla="*/ 1487267 w 4992467"/>
              <a:gd name="connsiteY40" fmla="*/ 247650 h 2143125"/>
              <a:gd name="connsiteX41" fmla="*/ 1544417 w 4992467"/>
              <a:gd name="connsiteY41" fmla="*/ 238125 h 2143125"/>
              <a:gd name="connsiteX42" fmla="*/ 1658717 w 4992467"/>
              <a:gd name="connsiteY42" fmla="*/ 247650 h 2143125"/>
              <a:gd name="connsiteX43" fmla="*/ 1868267 w 4992467"/>
              <a:gd name="connsiteY43" fmla="*/ 228600 h 2143125"/>
              <a:gd name="connsiteX44" fmla="*/ 1953992 w 4992467"/>
              <a:gd name="connsiteY44" fmla="*/ 200025 h 2143125"/>
              <a:gd name="connsiteX45" fmla="*/ 1982567 w 4992467"/>
              <a:gd name="connsiteY45" fmla="*/ 190500 h 2143125"/>
              <a:gd name="connsiteX46" fmla="*/ 2011142 w 4992467"/>
              <a:gd name="connsiteY46" fmla="*/ 171450 h 2143125"/>
              <a:gd name="connsiteX47" fmla="*/ 2068292 w 4992467"/>
              <a:gd name="connsiteY47" fmla="*/ 152400 h 2143125"/>
              <a:gd name="connsiteX48" fmla="*/ 2154017 w 4992467"/>
              <a:gd name="connsiteY48" fmla="*/ 114300 h 2143125"/>
              <a:gd name="connsiteX49" fmla="*/ 2496917 w 4992467"/>
              <a:gd name="connsiteY49" fmla="*/ 95250 h 2143125"/>
              <a:gd name="connsiteX50" fmla="*/ 2582642 w 4992467"/>
              <a:gd name="connsiteY50" fmla="*/ 66675 h 2143125"/>
              <a:gd name="connsiteX51" fmla="*/ 2611217 w 4992467"/>
              <a:gd name="connsiteY51" fmla="*/ 57150 h 2143125"/>
              <a:gd name="connsiteX52" fmla="*/ 2639792 w 4992467"/>
              <a:gd name="connsiteY52" fmla="*/ 38100 h 2143125"/>
              <a:gd name="connsiteX53" fmla="*/ 2696942 w 4992467"/>
              <a:gd name="connsiteY53" fmla="*/ 19050 h 2143125"/>
              <a:gd name="connsiteX54" fmla="*/ 2763617 w 4992467"/>
              <a:gd name="connsiteY54" fmla="*/ 0 h 2143125"/>
              <a:gd name="connsiteX55" fmla="*/ 2982692 w 4992467"/>
              <a:gd name="connsiteY55" fmla="*/ 9525 h 2143125"/>
              <a:gd name="connsiteX56" fmla="*/ 3039842 w 4992467"/>
              <a:gd name="connsiteY56" fmla="*/ 28575 h 2143125"/>
              <a:gd name="connsiteX57" fmla="*/ 3077942 w 4992467"/>
              <a:gd name="connsiteY57" fmla="*/ 38100 h 2143125"/>
              <a:gd name="connsiteX58" fmla="*/ 3135092 w 4992467"/>
              <a:gd name="connsiteY58" fmla="*/ 57150 h 2143125"/>
              <a:gd name="connsiteX59" fmla="*/ 3192242 w 4992467"/>
              <a:gd name="connsiteY59" fmla="*/ 76200 h 2143125"/>
              <a:gd name="connsiteX60" fmla="*/ 3220817 w 4992467"/>
              <a:gd name="connsiteY60" fmla="*/ 85725 h 2143125"/>
              <a:gd name="connsiteX61" fmla="*/ 3249392 w 4992467"/>
              <a:gd name="connsiteY61" fmla="*/ 95250 h 2143125"/>
              <a:gd name="connsiteX62" fmla="*/ 3363692 w 4992467"/>
              <a:gd name="connsiteY62" fmla="*/ 104775 h 2143125"/>
              <a:gd name="connsiteX63" fmla="*/ 3420842 w 4992467"/>
              <a:gd name="connsiteY63" fmla="*/ 133350 h 2143125"/>
              <a:gd name="connsiteX64" fmla="*/ 3449417 w 4992467"/>
              <a:gd name="connsiteY64" fmla="*/ 161925 h 2143125"/>
              <a:gd name="connsiteX65" fmla="*/ 3506567 w 4992467"/>
              <a:gd name="connsiteY65" fmla="*/ 200025 h 2143125"/>
              <a:gd name="connsiteX66" fmla="*/ 3535142 w 4992467"/>
              <a:gd name="connsiteY66" fmla="*/ 219075 h 2143125"/>
              <a:gd name="connsiteX67" fmla="*/ 3563717 w 4992467"/>
              <a:gd name="connsiteY67" fmla="*/ 247650 h 2143125"/>
              <a:gd name="connsiteX68" fmla="*/ 3620867 w 4992467"/>
              <a:gd name="connsiteY68" fmla="*/ 266700 h 2143125"/>
              <a:gd name="connsiteX69" fmla="*/ 3678017 w 4992467"/>
              <a:gd name="connsiteY69" fmla="*/ 295275 h 2143125"/>
              <a:gd name="connsiteX70" fmla="*/ 3706592 w 4992467"/>
              <a:gd name="connsiteY70" fmla="*/ 314325 h 2143125"/>
              <a:gd name="connsiteX71" fmla="*/ 3744692 w 4992467"/>
              <a:gd name="connsiteY71" fmla="*/ 323850 h 2143125"/>
              <a:gd name="connsiteX72" fmla="*/ 3887567 w 4992467"/>
              <a:gd name="connsiteY72" fmla="*/ 342900 h 2143125"/>
              <a:gd name="connsiteX73" fmla="*/ 3944717 w 4992467"/>
              <a:gd name="connsiteY73" fmla="*/ 361950 h 2143125"/>
              <a:gd name="connsiteX74" fmla="*/ 3973292 w 4992467"/>
              <a:gd name="connsiteY74" fmla="*/ 371475 h 2143125"/>
              <a:gd name="connsiteX75" fmla="*/ 4030442 w 4992467"/>
              <a:gd name="connsiteY75" fmla="*/ 419100 h 2143125"/>
              <a:gd name="connsiteX76" fmla="*/ 4087592 w 4992467"/>
              <a:gd name="connsiteY76" fmla="*/ 457200 h 2143125"/>
              <a:gd name="connsiteX77" fmla="*/ 4116167 w 4992467"/>
              <a:gd name="connsiteY77" fmla="*/ 476250 h 2143125"/>
              <a:gd name="connsiteX78" fmla="*/ 4173317 w 4992467"/>
              <a:gd name="connsiteY78" fmla="*/ 514350 h 2143125"/>
              <a:gd name="connsiteX79" fmla="*/ 4201892 w 4992467"/>
              <a:gd name="connsiteY79" fmla="*/ 533400 h 2143125"/>
              <a:gd name="connsiteX80" fmla="*/ 4230467 w 4992467"/>
              <a:gd name="connsiteY80" fmla="*/ 542925 h 2143125"/>
              <a:gd name="connsiteX81" fmla="*/ 4259042 w 4992467"/>
              <a:gd name="connsiteY81" fmla="*/ 571500 h 2143125"/>
              <a:gd name="connsiteX82" fmla="*/ 4316192 w 4992467"/>
              <a:gd name="connsiteY82" fmla="*/ 600075 h 2143125"/>
              <a:gd name="connsiteX83" fmla="*/ 4344767 w 4992467"/>
              <a:gd name="connsiteY83" fmla="*/ 628650 h 2143125"/>
              <a:gd name="connsiteX84" fmla="*/ 4373342 w 4992467"/>
              <a:gd name="connsiteY84" fmla="*/ 638175 h 2143125"/>
              <a:gd name="connsiteX85" fmla="*/ 4459067 w 4992467"/>
              <a:gd name="connsiteY85" fmla="*/ 695325 h 2143125"/>
              <a:gd name="connsiteX86" fmla="*/ 4487642 w 4992467"/>
              <a:gd name="connsiteY86" fmla="*/ 714375 h 2143125"/>
              <a:gd name="connsiteX87" fmla="*/ 4516217 w 4992467"/>
              <a:gd name="connsiteY87" fmla="*/ 733425 h 2143125"/>
              <a:gd name="connsiteX88" fmla="*/ 4601942 w 4992467"/>
              <a:gd name="connsiteY88" fmla="*/ 809625 h 2143125"/>
              <a:gd name="connsiteX89" fmla="*/ 4630517 w 4992467"/>
              <a:gd name="connsiteY89" fmla="*/ 819150 h 2143125"/>
              <a:gd name="connsiteX90" fmla="*/ 4687667 w 4992467"/>
              <a:gd name="connsiteY90" fmla="*/ 857250 h 2143125"/>
              <a:gd name="connsiteX91" fmla="*/ 4754342 w 4992467"/>
              <a:gd name="connsiteY91" fmla="*/ 876300 h 2143125"/>
              <a:gd name="connsiteX92" fmla="*/ 4782917 w 4992467"/>
              <a:gd name="connsiteY92" fmla="*/ 885825 h 2143125"/>
              <a:gd name="connsiteX93" fmla="*/ 4849592 w 4992467"/>
              <a:gd name="connsiteY93" fmla="*/ 904875 h 2143125"/>
              <a:gd name="connsiteX94" fmla="*/ 4878167 w 4992467"/>
              <a:gd name="connsiteY94" fmla="*/ 923925 h 2143125"/>
              <a:gd name="connsiteX95" fmla="*/ 4906742 w 4992467"/>
              <a:gd name="connsiteY95" fmla="*/ 933450 h 2143125"/>
              <a:gd name="connsiteX96" fmla="*/ 4963892 w 4992467"/>
              <a:gd name="connsiteY96" fmla="*/ 971550 h 2143125"/>
              <a:gd name="connsiteX97" fmla="*/ 4992467 w 4992467"/>
              <a:gd name="connsiteY97" fmla="*/ 1008111 h 2143125"/>
              <a:gd name="connsiteX98" fmla="*/ 4220942 w 4992467"/>
              <a:gd name="connsiteY98" fmla="*/ 2038350 h 2143125"/>
              <a:gd name="connsiteX99" fmla="*/ 4154267 w 4992467"/>
              <a:gd name="connsiteY99" fmla="*/ 2114550 h 2143125"/>
              <a:gd name="connsiteX100" fmla="*/ 4106642 w 4992467"/>
              <a:gd name="connsiteY100" fmla="*/ 2124075 h 2143125"/>
              <a:gd name="connsiteX101" fmla="*/ 3906617 w 4992467"/>
              <a:gd name="connsiteY101" fmla="*/ 2143125 h 2143125"/>
              <a:gd name="connsiteX102" fmla="*/ 3458942 w 4992467"/>
              <a:gd name="connsiteY102" fmla="*/ 2124075 h 2143125"/>
              <a:gd name="connsiteX103" fmla="*/ 3344642 w 4992467"/>
              <a:gd name="connsiteY103" fmla="*/ 2095500 h 2143125"/>
              <a:gd name="connsiteX104" fmla="*/ 3297017 w 4992467"/>
              <a:gd name="connsiteY104" fmla="*/ 2085975 h 2143125"/>
              <a:gd name="connsiteX105" fmla="*/ 3068417 w 4992467"/>
              <a:gd name="connsiteY105" fmla="*/ 2095500 h 2143125"/>
              <a:gd name="connsiteX106" fmla="*/ 3030317 w 4992467"/>
              <a:gd name="connsiteY106" fmla="*/ 2105025 h 2143125"/>
              <a:gd name="connsiteX107" fmla="*/ 2925542 w 4992467"/>
              <a:gd name="connsiteY107" fmla="*/ 2114550 h 2143125"/>
              <a:gd name="connsiteX108" fmla="*/ 2858867 w 4992467"/>
              <a:gd name="connsiteY108" fmla="*/ 2124075 h 2143125"/>
              <a:gd name="connsiteX109" fmla="*/ 2011142 w 4992467"/>
              <a:gd name="connsiteY109" fmla="*/ 2114550 h 2143125"/>
              <a:gd name="connsiteX110" fmla="*/ 1887317 w 4992467"/>
              <a:gd name="connsiteY110" fmla="*/ 2095500 h 2143125"/>
              <a:gd name="connsiteX111" fmla="*/ 1639667 w 4992467"/>
              <a:gd name="connsiteY111" fmla="*/ 2085975 h 2143125"/>
              <a:gd name="connsiteX112" fmla="*/ 1553942 w 4992467"/>
              <a:gd name="connsiteY112" fmla="*/ 2076450 h 2143125"/>
              <a:gd name="connsiteX113" fmla="*/ 1525367 w 4992467"/>
              <a:gd name="connsiteY113" fmla="*/ 2066925 h 2143125"/>
              <a:gd name="connsiteX114" fmla="*/ 687167 w 4992467"/>
              <a:gd name="connsiteY114" fmla="*/ 2085975 h 2143125"/>
              <a:gd name="connsiteX115" fmla="*/ 620492 w 4992467"/>
              <a:gd name="connsiteY115" fmla="*/ 2076450 h 2143125"/>
              <a:gd name="connsiteX116" fmla="*/ 572867 w 4992467"/>
              <a:gd name="connsiteY11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367 w 4992467"/>
              <a:gd name="connsiteY15" fmla="*/ 809625 h 2143125"/>
              <a:gd name="connsiteX16" fmla="*/ 68042 w 4992467"/>
              <a:gd name="connsiteY16" fmla="*/ 733425 h 2143125"/>
              <a:gd name="connsiteX17" fmla="*/ 96617 w 4992467"/>
              <a:gd name="connsiteY17" fmla="*/ 714375 h 2143125"/>
              <a:gd name="connsiteX18" fmla="*/ 125192 w 4992467"/>
              <a:gd name="connsiteY18" fmla="*/ 695325 h 2143125"/>
              <a:gd name="connsiteX19" fmla="*/ 172817 w 4992467"/>
              <a:gd name="connsiteY19" fmla="*/ 647700 h 2143125"/>
              <a:gd name="connsiteX20" fmla="*/ 201392 w 4992467"/>
              <a:gd name="connsiteY20" fmla="*/ 638175 h 2143125"/>
              <a:gd name="connsiteX21" fmla="*/ 258542 w 4992467"/>
              <a:gd name="connsiteY21" fmla="*/ 600075 h 2143125"/>
              <a:gd name="connsiteX22" fmla="*/ 315692 w 4992467"/>
              <a:gd name="connsiteY22" fmla="*/ 571500 h 2143125"/>
              <a:gd name="connsiteX23" fmla="*/ 344267 w 4992467"/>
              <a:gd name="connsiteY23" fmla="*/ 561975 h 2143125"/>
              <a:gd name="connsiteX24" fmla="*/ 401417 w 4992467"/>
              <a:gd name="connsiteY24" fmla="*/ 523875 h 2143125"/>
              <a:gd name="connsiteX25" fmla="*/ 429992 w 4992467"/>
              <a:gd name="connsiteY25" fmla="*/ 504825 h 2143125"/>
              <a:gd name="connsiteX26" fmla="*/ 458567 w 4992467"/>
              <a:gd name="connsiteY26" fmla="*/ 495300 h 2143125"/>
              <a:gd name="connsiteX27" fmla="*/ 487142 w 4992467"/>
              <a:gd name="connsiteY27" fmla="*/ 476250 h 2143125"/>
              <a:gd name="connsiteX28" fmla="*/ 544292 w 4992467"/>
              <a:gd name="connsiteY28" fmla="*/ 457200 h 2143125"/>
              <a:gd name="connsiteX29" fmla="*/ 649067 w 4992467"/>
              <a:gd name="connsiteY29" fmla="*/ 428625 h 2143125"/>
              <a:gd name="connsiteX30" fmla="*/ 830042 w 4992467"/>
              <a:gd name="connsiteY30" fmla="*/ 409575 h 2143125"/>
              <a:gd name="connsiteX31" fmla="*/ 925292 w 4992467"/>
              <a:gd name="connsiteY31" fmla="*/ 381000 h 2143125"/>
              <a:gd name="connsiteX32" fmla="*/ 953867 w 4992467"/>
              <a:gd name="connsiteY32" fmla="*/ 361950 h 2143125"/>
              <a:gd name="connsiteX33" fmla="*/ 1011017 w 4992467"/>
              <a:gd name="connsiteY33" fmla="*/ 342900 h 2143125"/>
              <a:gd name="connsiteX34" fmla="*/ 1096742 w 4992467"/>
              <a:gd name="connsiteY34" fmla="*/ 304800 h 2143125"/>
              <a:gd name="connsiteX35" fmla="*/ 1182467 w 4992467"/>
              <a:gd name="connsiteY35" fmla="*/ 285750 h 2143125"/>
              <a:gd name="connsiteX36" fmla="*/ 1220567 w 4992467"/>
              <a:gd name="connsiteY36" fmla="*/ 276225 h 2143125"/>
              <a:gd name="connsiteX37" fmla="*/ 1411067 w 4992467"/>
              <a:gd name="connsiteY37" fmla="*/ 266700 h 2143125"/>
              <a:gd name="connsiteX38" fmla="*/ 1458692 w 4992467"/>
              <a:gd name="connsiteY38" fmla="*/ 257175 h 2143125"/>
              <a:gd name="connsiteX39" fmla="*/ 1487267 w 4992467"/>
              <a:gd name="connsiteY39" fmla="*/ 247650 h 2143125"/>
              <a:gd name="connsiteX40" fmla="*/ 1544417 w 4992467"/>
              <a:gd name="connsiteY40" fmla="*/ 238125 h 2143125"/>
              <a:gd name="connsiteX41" fmla="*/ 1658717 w 4992467"/>
              <a:gd name="connsiteY41" fmla="*/ 247650 h 2143125"/>
              <a:gd name="connsiteX42" fmla="*/ 1868267 w 4992467"/>
              <a:gd name="connsiteY42" fmla="*/ 228600 h 2143125"/>
              <a:gd name="connsiteX43" fmla="*/ 1953992 w 4992467"/>
              <a:gd name="connsiteY43" fmla="*/ 200025 h 2143125"/>
              <a:gd name="connsiteX44" fmla="*/ 1982567 w 4992467"/>
              <a:gd name="connsiteY44" fmla="*/ 190500 h 2143125"/>
              <a:gd name="connsiteX45" fmla="*/ 2011142 w 4992467"/>
              <a:gd name="connsiteY45" fmla="*/ 171450 h 2143125"/>
              <a:gd name="connsiteX46" fmla="*/ 2068292 w 4992467"/>
              <a:gd name="connsiteY46" fmla="*/ 152400 h 2143125"/>
              <a:gd name="connsiteX47" fmla="*/ 2154017 w 4992467"/>
              <a:gd name="connsiteY47" fmla="*/ 114300 h 2143125"/>
              <a:gd name="connsiteX48" fmla="*/ 2496917 w 4992467"/>
              <a:gd name="connsiteY48" fmla="*/ 95250 h 2143125"/>
              <a:gd name="connsiteX49" fmla="*/ 2582642 w 4992467"/>
              <a:gd name="connsiteY49" fmla="*/ 66675 h 2143125"/>
              <a:gd name="connsiteX50" fmla="*/ 2611217 w 4992467"/>
              <a:gd name="connsiteY50" fmla="*/ 57150 h 2143125"/>
              <a:gd name="connsiteX51" fmla="*/ 2639792 w 4992467"/>
              <a:gd name="connsiteY51" fmla="*/ 38100 h 2143125"/>
              <a:gd name="connsiteX52" fmla="*/ 2696942 w 4992467"/>
              <a:gd name="connsiteY52" fmla="*/ 19050 h 2143125"/>
              <a:gd name="connsiteX53" fmla="*/ 2763617 w 4992467"/>
              <a:gd name="connsiteY53" fmla="*/ 0 h 2143125"/>
              <a:gd name="connsiteX54" fmla="*/ 2982692 w 4992467"/>
              <a:gd name="connsiteY54" fmla="*/ 9525 h 2143125"/>
              <a:gd name="connsiteX55" fmla="*/ 3039842 w 4992467"/>
              <a:gd name="connsiteY55" fmla="*/ 28575 h 2143125"/>
              <a:gd name="connsiteX56" fmla="*/ 3077942 w 4992467"/>
              <a:gd name="connsiteY56" fmla="*/ 38100 h 2143125"/>
              <a:gd name="connsiteX57" fmla="*/ 3135092 w 4992467"/>
              <a:gd name="connsiteY57" fmla="*/ 57150 h 2143125"/>
              <a:gd name="connsiteX58" fmla="*/ 3192242 w 4992467"/>
              <a:gd name="connsiteY58" fmla="*/ 76200 h 2143125"/>
              <a:gd name="connsiteX59" fmla="*/ 3220817 w 4992467"/>
              <a:gd name="connsiteY59" fmla="*/ 85725 h 2143125"/>
              <a:gd name="connsiteX60" fmla="*/ 3249392 w 4992467"/>
              <a:gd name="connsiteY60" fmla="*/ 95250 h 2143125"/>
              <a:gd name="connsiteX61" fmla="*/ 3363692 w 4992467"/>
              <a:gd name="connsiteY61" fmla="*/ 104775 h 2143125"/>
              <a:gd name="connsiteX62" fmla="*/ 3420842 w 4992467"/>
              <a:gd name="connsiteY62" fmla="*/ 133350 h 2143125"/>
              <a:gd name="connsiteX63" fmla="*/ 3449417 w 4992467"/>
              <a:gd name="connsiteY63" fmla="*/ 161925 h 2143125"/>
              <a:gd name="connsiteX64" fmla="*/ 3506567 w 4992467"/>
              <a:gd name="connsiteY64" fmla="*/ 200025 h 2143125"/>
              <a:gd name="connsiteX65" fmla="*/ 3535142 w 4992467"/>
              <a:gd name="connsiteY65" fmla="*/ 219075 h 2143125"/>
              <a:gd name="connsiteX66" fmla="*/ 3563717 w 4992467"/>
              <a:gd name="connsiteY66" fmla="*/ 247650 h 2143125"/>
              <a:gd name="connsiteX67" fmla="*/ 3620867 w 4992467"/>
              <a:gd name="connsiteY67" fmla="*/ 266700 h 2143125"/>
              <a:gd name="connsiteX68" fmla="*/ 3678017 w 4992467"/>
              <a:gd name="connsiteY68" fmla="*/ 295275 h 2143125"/>
              <a:gd name="connsiteX69" fmla="*/ 3706592 w 4992467"/>
              <a:gd name="connsiteY69" fmla="*/ 314325 h 2143125"/>
              <a:gd name="connsiteX70" fmla="*/ 3744692 w 4992467"/>
              <a:gd name="connsiteY70" fmla="*/ 323850 h 2143125"/>
              <a:gd name="connsiteX71" fmla="*/ 3887567 w 4992467"/>
              <a:gd name="connsiteY71" fmla="*/ 342900 h 2143125"/>
              <a:gd name="connsiteX72" fmla="*/ 3944717 w 4992467"/>
              <a:gd name="connsiteY72" fmla="*/ 361950 h 2143125"/>
              <a:gd name="connsiteX73" fmla="*/ 3973292 w 4992467"/>
              <a:gd name="connsiteY73" fmla="*/ 371475 h 2143125"/>
              <a:gd name="connsiteX74" fmla="*/ 4030442 w 4992467"/>
              <a:gd name="connsiteY74" fmla="*/ 419100 h 2143125"/>
              <a:gd name="connsiteX75" fmla="*/ 4087592 w 4992467"/>
              <a:gd name="connsiteY75" fmla="*/ 457200 h 2143125"/>
              <a:gd name="connsiteX76" fmla="*/ 4116167 w 4992467"/>
              <a:gd name="connsiteY76" fmla="*/ 476250 h 2143125"/>
              <a:gd name="connsiteX77" fmla="*/ 4173317 w 4992467"/>
              <a:gd name="connsiteY77" fmla="*/ 514350 h 2143125"/>
              <a:gd name="connsiteX78" fmla="*/ 4201892 w 4992467"/>
              <a:gd name="connsiteY78" fmla="*/ 533400 h 2143125"/>
              <a:gd name="connsiteX79" fmla="*/ 4230467 w 4992467"/>
              <a:gd name="connsiteY79" fmla="*/ 542925 h 2143125"/>
              <a:gd name="connsiteX80" fmla="*/ 4259042 w 4992467"/>
              <a:gd name="connsiteY80" fmla="*/ 571500 h 2143125"/>
              <a:gd name="connsiteX81" fmla="*/ 4316192 w 4992467"/>
              <a:gd name="connsiteY81" fmla="*/ 600075 h 2143125"/>
              <a:gd name="connsiteX82" fmla="*/ 4344767 w 4992467"/>
              <a:gd name="connsiteY82" fmla="*/ 628650 h 2143125"/>
              <a:gd name="connsiteX83" fmla="*/ 4373342 w 4992467"/>
              <a:gd name="connsiteY83" fmla="*/ 638175 h 2143125"/>
              <a:gd name="connsiteX84" fmla="*/ 4459067 w 4992467"/>
              <a:gd name="connsiteY84" fmla="*/ 695325 h 2143125"/>
              <a:gd name="connsiteX85" fmla="*/ 4487642 w 4992467"/>
              <a:gd name="connsiteY85" fmla="*/ 714375 h 2143125"/>
              <a:gd name="connsiteX86" fmla="*/ 4516217 w 4992467"/>
              <a:gd name="connsiteY86" fmla="*/ 733425 h 2143125"/>
              <a:gd name="connsiteX87" fmla="*/ 4601942 w 4992467"/>
              <a:gd name="connsiteY87" fmla="*/ 809625 h 2143125"/>
              <a:gd name="connsiteX88" fmla="*/ 4630517 w 4992467"/>
              <a:gd name="connsiteY88" fmla="*/ 819150 h 2143125"/>
              <a:gd name="connsiteX89" fmla="*/ 4687667 w 4992467"/>
              <a:gd name="connsiteY89" fmla="*/ 857250 h 2143125"/>
              <a:gd name="connsiteX90" fmla="*/ 4754342 w 4992467"/>
              <a:gd name="connsiteY90" fmla="*/ 876300 h 2143125"/>
              <a:gd name="connsiteX91" fmla="*/ 4782917 w 4992467"/>
              <a:gd name="connsiteY91" fmla="*/ 885825 h 2143125"/>
              <a:gd name="connsiteX92" fmla="*/ 4849592 w 4992467"/>
              <a:gd name="connsiteY92" fmla="*/ 904875 h 2143125"/>
              <a:gd name="connsiteX93" fmla="*/ 4878167 w 4992467"/>
              <a:gd name="connsiteY93" fmla="*/ 923925 h 2143125"/>
              <a:gd name="connsiteX94" fmla="*/ 4906742 w 4992467"/>
              <a:gd name="connsiteY94" fmla="*/ 933450 h 2143125"/>
              <a:gd name="connsiteX95" fmla="*/ 4963892 w 4992467"/>
              <a:gd name="connsiteY95" fmla="*/ 971550 h 2143125"/>
              <a:gd name="connsiteX96" fmla="*/ 4992467 w 4992467"/>
              <a:gd name="connsiteY96" fmla="*/ 1008111 h 2143125"/>
              <a:gd name="connsiteX97" fmla="*/ 4220942 w 4992467"/>
              <a:gd name="connsiteY97" fmla="*/ 2038350 h 2143125"/>
              <a:gd name="connsiteX98" fmla="*/ 4154267 w 4992467"/>
              <a:gd name="connsiteY98" fmla="*/ 2114550 h 2143125"/>
              <a:gd name="connsiteX99" fmla="*/ 4106642 w 4992467"/>
              <a:gd name="connsiteY99" fmla="*/ 2124075 h 2143125"/>
              <a:gd name="connsiteX100" fmla="*/ 3906617 w 4992467"/>
              <a:gd name="connsiteY100" fmla="*/ 2143125 h 2143125"/>
              <a:gd name="connsiteX101" fmla="*/ 3458942 w 4992467"/>
              <a:gd name="connsiteY101" fmla="*/ 2124075 h 2143125"/>
              <a:gd name="connsiteX102" fmla="*/ 3344642 w 4992467"/>
              <a:gd name="connsiteY102" fmla="*/ 2095500 h 2143125"/>
              <a:gd name="connsiteX103" fmla="*/ 3297017 w 4992467"/>
              <a:gd name="connsiteY103" fmla="*/ 2085975 h 2143125"/>
              <a:gd name="connsiteX104" fmla="*/ 3068417 w 4992467"/>
              <a:gd name="connsiteY104" fmla="*/ 2095500 h 2143125"/>
              <a:gd name="connsiteX105" fmla="*/ 3030317 w 4992467"/>
              <a:gd name="connsiteY105" fmla="*/ 2105025 h 2143125"/>
              <a:gd name="connsiteX106" fmla="*/ 2925542 w 4992467"/>
              <a:gd name="connsiteY106" fmla="*/ 2114550 h 2143125"/>
              <a:gd name="connsiteX107" fmla="*/ 2858867 w 4992467"/>
              <a:gd name="connsiteY107" fmla="*/ 2124075 h 2143125"/>
              <a:gd name="connsiteX108" fmla="*/ 2011142 w 4992467"/>
              <a:gd name="connsiteY108" fmla="*/ 2114550 h 2143125"/>
              <a:gd name="connsiteX109" fmla="*/ 1887317 w 4992467"/>
              <a:gd name="connsiteY109" fmla="*/ 2095500 h 2143125"/>
              <a:gd name="connsiteX110" fmla="*/ 1639667 w 4992467"/>
              <a:gd name="connsiteY110" fmla="*/ 2085975 h 2143125"/>
              <a:gd name="connsiteX111" fmla="*/ 1553942 w 4992467"/>
              <a:gd name="connsiteY111" fmla="*/ 2076450 h 2143125"/>
              <a:gd name="connsiteX112" fmla="*/ 1525367 w 4992467"/>
              <a:gd name="connsiteY112" fmla="*/ 2066925 h 2143125"/>
              <a:gd name="connsiteX113" fmla="*/ 687167 w 4992467"/>
              <a:gd name="connsiteY113" fmla="*/ 2085975 h 2143125"/>
              <a:gd name="connsiteX114" fmla="*/ 620492 w 4992467"/>
              <a:gd name="connsiteY114" fmla="*/ 2076450 h 2143125"/>
              <a:gd name="connsiteX115" fmla="*/ 572867 w 4992467"/>
              <a:gd name="connsiteY11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10917 w 4992467"/>
              <a:gd name="connsiteY13" fmla="*/ 1333500 h 2143125"/>
              <a:gd name="connsiteX14" fmla="*/ 1367 w 4992467"/>
              <a:gd name="connsiteY14" fmla="*/ 809625 h 2143125"/>
              <a:gd name="connsiteX15" fmla="*/ 68042 w 4992467"/>
              <a:gd name="connsiteY15" fmla="*/ 733425 h 2143125"/>
              <a:gd name="connsiteX16" fmla="*/ 96617 w 4992467"/>
              <a:gd name="connsiteY16" fmla="*/ 714375 h 2143125"/>
              <a:gd name="connsiteX17" fmla="*/ 125192 w 4992467"/>
              <a:gd name="connsiteY17" fmla="*/ 695325 h 2143125"/>
              <a:gd name="connsiteX18" fmla="*/ 172817 w 4992467"/>
              <a:gd name="connsiteY18" fmla="*/ 647700 h 2143125"/>
              <a:gd name="connsiteX19" fmla="*/ 201392 w 4992467"/>
              <a:gd name="connsiteY19" fmla="*/ 638175 h 2143125"/>
              <a:gd name="connsiteX20" fmla="*/ 258542 w 4992467"/>
              <a:gd name="connsiteY20" fmla="*/ 600075 h 2143125"/>
              <a:gd name="connsiteX21" fmla="*/ 315692 w 4992467"/>
              <a:gd name="connsiteY21" fmla="*/ 571500 h 2143125"/>
              <a:gd name="connsiteX22" fmla="*/ 344267 w 4992467"/>
              <a:gd name="connsiteY22" fmla="*/ 561975 h 2143125"/>
              <a:gd name="connsiteX23" fmla="*/ 401417 w 4992467"/>
              <a:gd name="connsiteY23" fmla="*/ 523875 h 2143125"/>
              <a:gd name="connsiteX24" fmla="*/ 429992 w 4992467"/>
              <a:gd name="connsiteY24" fmla="*/ 504825 h 2143125"/>
              <a:gd name="connsiteX25" fmla="*/ 458567 w 4992467"/>
              <a:gd name="connsiteY25" fmla="*/ 495300 h 2143125"/>
              <a:gd name="connsiteX26" fmla="*/ 487142 w 4992467"/>
              <a:gd name="connsiteY26" fmla="*/ 476250 h 2143125"/>
              <a:gd name="connsiteX27" fmla="*/ 544292 w 4992467"/>
              <a:gd name="connsiteY27" fmla="*/ 457200 h 2143125"/>
              <a:gd name="connsiteX28" fmla="*/ 649067 w 4992467"/>
              <a:gd name="connsiteY28" fmla="*/ 428625 h 2143125"/>
              <a:gd name="connsiteX29" fmla="*/ 830042 w 4992467"/>
              <a:gd name="connsiteY29" fmla="*/ 409575 h 2143125"/>
              <a:gd name="connsiteX30" fmla="*/ 925292 w 4992467"/>
              <a:gd name="connsiteY30" fmla="*/ 381000 h 2143125"/>
              <a:gd name="connsiteX31" fmla="*/ 953867 w 4992467"/>
              <a:gd name="connsiteY31" fmla="*/ 361950 h 2143125"/>
              <a:gd name="connsiteX32" fmla="*/ 1011017 w 4992467"/>
              <a:gd name="connsiteY32" fmla="*/ 342900 h 2143125"/>
              <a:gd name="connsiteX33" fmla="*/ 1096742 w 4992467"/>
              <a:gd name="connsiteY33" fmla="*/ 304800 h 2143125"/>
              <a:gd name="connsiteX34" fmla="*/ 1182467 w 4992467"/>
              <a:gd name="connsiteY34" fmla="*/ 285750 h 2143125"/>
              <a:gd name="connsiteX35" fmla="*/ 1220567 w 4992467"/>
              <a:gd name="connsiteY35" fmla="*/ 276225 h 2143125"/>
              <a:gd name="connsiteX36" fmla="*/ 1411067 w 4992467"/>
              <a:gd name="connsiteY36" fmla="*/ 266700 h 2143125"/>
              <a:gd name="connsiteX37" fmla="*/ 1458692 w 4992467"/>
              <a:gd name="connsiteY37" fmla="*/ 257175 h 2143125"/>
              <a:gd name="connsiteX38" fmla="*/ 1487267 w 4992467"/>
              <a:gd name="connsiteY38" fmla="*/ 247650 h 2143125"/>
              <a:gd name="connsiteX39" fmla="*/ 1544417 w 4992467"/>
              <a:gd name="connsiteY39" fmla="*/ 238125 h 2143125"/>
              <a:gd name="connsiteX40" fmla="*/ 1658717 w 4992467"/>
              <a:gd name="connsiteY40" fmla="*/ 247650 h 2143125"/>
              <a:gd name="connsiteX41" fmla="*/ 1868267 w 4992467"/>
              <a:gd name="connsiteY41" fmla="*/ 228600 h 2143125"/>
              <a:gd name="connsiteX42" fmla="*/ 1953992 w 4992467"/>
              <a:gd name="connsiteY42" fmla="*/ 200025 h 2143125"/>
              <a:gd name="connsiteX43" fmla="*/ 1982567 w 4992467"/>
              <a:gd name="connsiteY43" fmla="*/ 190500 h 2143125"/>
              <a:gd name="connsiteX44" fmla="*/ 2011142 w 4992467"/>
              <a:gd name="connsiteY44" fmla="*/ 171450 h 2143125"/>
              <a:gd name="connsiteX45" fmla="*/ 2068292 w 4992467"/>
              <a:gd name="connsiteY45" fmla="*/ 152400 h 2143125"/>
              <a:gd name="connsiteX46" fmla="*/ 2154017 w 4992467"/>
              <a:gd name="connsiteY46" fmla="*/ 114300 h 2143125"/>
              <a:gd name="connsiteX47" fmla="*/ 2496917 w 4992467"/>
              <a:gd name="connsiteY47" fmla="*/ 95250 h 2143125"/>
              <a:gd name="connsiteX48" fmla="*/ 2582642 w 4992467"/>
              <a:gd name="connsiteY48" fmla="*/ 66675 h 2143125"/>
              <a:gd name="connsiteX49" fmla="*/ 2611217 w 4992467"/>
              <a:gd name="connsiteY49" fmla="*/ 57150 h 2143125"/>
              <a:gd name="connsiteX50" fmla="*/ 2639792 w 4992467"/>
              <a:gd name="connsiteY50" fmla="*/ 38100 h 2143125"/>
              <a:gd name="connsiteX51" fmla="*/ 2696942 w 4992467"/>
              <a:gd name="connsiteY51" fmla="*/ 19050 h 2143125"/>
              <a:gd name="connsiteX52" fmla="*/ 2763617 w 4992467"/>
              <a:gd name="connsiteY52" fmla="*/ 0 h 2143125"/>
              <a:gd name="connsiteX53" fmla="*/ 2982692 w 4992467"/>
              <a:gd name="connsiteY53" fmla="*/ 9525 h 2143125"/>
              <a:gd name="connsiteX54" fmla="*/ 3039842 w 4992467"/>
              <a:gd name="connsiteY54" fmla="*/ 28575 h 2143125"/>
              <a:gd name="connsiteX55" fmla="*/ 3077942 w 4992467"/>
              <a:gd name="connsiteY55" fmla="*/ 38100 h 2143125"/>
              <a:gd name="connsiteX56" fmla="*/ 3135092 w 4992467"/>
              <a:gd name="connsiteY56" fmla="*/ 57150 h 2143125"/>
              <a:gd name="connsiteX57" fmla="*/ 3192242 w 4992467"/>
              <a:gd name="connsiteY57" fmla="*/ 76200 h 2143125"/>
              <a:gd name="connsiteX58" fmla="*/ 3220817 w 4992467"/>
              <a:gd name="connsiteY58" fmla="*/ 85725 h 2143125"/>
              <a:gd name="connsiteX59" fmla="*/ 3249392 w 4992467"/>
              <a:gd name="connsiteY59" fmla="*/ 95250 h 2143125"/>
              <a:gd name="connsiteX60" fmla="*/ 3363692 w 4992467"/>
              <a:gd name="connsiteY60" fmla="*/ 104775 h 2143125"/>
              <a:gd name="connsiteX61" fmla="*/ 3420842 w 4992467"/>
              <a:gd name="connsiteY61" fmla="*/ 133350 h 2143125"/>
              <a:gd name="connsiteX62" fmla="*/ 3449417 w 4992467"/>
              <a:gd name="connsiteY62" fmla="*/ 161925 h 2143125"/>
              <a:gd name="connsiteX63" fmla="*/ 3506567 w 4992467"/>
              <a:gd name="connsiteY63" fmla="*/ 200025 h 2143125"/>
              <a:gd name="connsiteX64" fmla="*/ 3535142 w 4992467"/>
              <a:gd name="connsiteY64" fmla="*/ 219075 h 2143125"/>
              <a:gd name="connsiteX65" fmla="*/ 3563717 w 4992467"/>
              <a:gd name="connsiteY65" fmla="*/ 247650 h 2143125"/>
              <a:gd name="connsiteX66" fmla="*/ 3620867 w 4992467"/>
              <a:gd name="connsiteY66" fmla="*/ 266700 h 2143125"/>
              <a:gd name="connsiteX67" fmla="*/ 3678017 w 4992467"/>
              <a:gd name="connsiteY67" fmla="*/ 295275 h 2143125"/>
              <a:gd name="connsiteX68" fmla="*/ 3706592 w 4992467"/>
              <a:gd name="connsiteY68" fmla="*/ 314325 h 2143125"/>
              <a:gd name="connsiteX69" fmla="*/ 3744692 w 4992467"/>
              <a:gd name="connsiteY69" fmla="*/ 323850 h 2143125"/>
              <a:gd name="connsiteX70" fmla="*/ 3887567 w 4992467"/>
              <a:gd name="connsiteY70" fmla="*/ 342900 h 2143125"/>
              <a:gd name="connsiteX71" fmla="*/ 3944717 w 4992467"/>
              <a:gd name="connsiteY71" fmla="*/ 361950 h 2143125"/>
              <a:gd name="connsiteX72" fmla="*/ 3973292 w 4992467"/>
              <a:gd name="connsiteY72" fmla="*/ 371475 h 2143125"/>
              <a:gd name="connsiteX73" fmla="*/ 4030442 w 4992467"/>
              <a:gd name="connsiteY73" fmla="*/ 419100 h 2143125"/>
              <a:gd name="connsiteX74" fmla="*/ 4087592 w 4992467"/>
              <a:gd name="connsiteY74" fmla="*/ 457200 h 2143125"/>
              <a:gd name="connsiteX75" fmla="*/ 4116167 w 4992467"/>
              <a:gd name="connsiteY75" fmla="*/ 476250 h 2143125"/>
              <a:gd name="connsiteX76" fmla="*/ 4173317 w 4992467"/>
              <a:gd name="connsiteY76" fmla="*/ 514350 h 2143125"/>
              <a:gd name="connsiteX77" fmla="*/ 4201892 w 4992467"/>
              <a:gd name="connsiteY77" fmla="*/ 533400 h 2143125"/>
              <a:gd name="connsiteX78" fmla="*/ 4230467 w 4992467"/>
              <a:gd name="connsiteY78" fmla="*/ 542925 h 2143125"/>
              <a:gd name="connsiteX79" fmla="*/ 4259042 w 4992467"/>
              <a:gd name="connsiteY79" fmla="*/ 571500 h 2143125"/>
              <a:gd name="connsiteX80" fmla="*/ 4316192 w 4992467"/>
              <a:gd name="connsiteY80" fmla="*/ 600075 h 2143125"/>
              <a:gd name="connsiteX81" fmla="*/ 4344767 w 4992467"/>
              <a:gd name="connsiteY81" fmla="*/ 628650 h 2143125"/>
              <a:gd name="connsiteX82" fmla="*/ 4373342 w 4992467"/>
              <a:gd name="connsiteY82" fmla="*/ 638175 h 2143125"/>
              <a:gd name="connsiteX83" fmla="*/ 4459067 w 4992467"/>
              <a:gd name="connsiteY83" fmla="*/ 695325 h 2143125"/>
              <a:gd name="connsiteX84" fmla="*/ 4487642 w 4992467"/>
              <a:gd name="connsiteY84" fmla="*/ 714375 h 2143125"/>
              <a:gd name="connsiteX85" fmla="*/ 4516217 w 4992467"/>
              <a:gd name="connsiteY85" fmla="*/ 733425 h 2143125"/>
              <a:gd name="connsiteX86" fmla="*/ 4601942 w 4992467"/>
              <a:gd name="connsiteY86" fmla="*/ 809625 h 2143125"/>
              <a:gd name="connsiteX87" fmla="*/ 4630517 w 4992467"/>
              <a:gd name="connsiteY87" fmla="*/ 819150 h 2143125"/>
              <a:gd name="connsiteX88" fmla="*/ 4687667 w 4992467"/>
              <a:gd name="connsiteY88" fmla="*/ 857250 h 2143125"/>
              <a:gd name="connsiteX89" fmla="*/ 4754342 w 4992467"/>
              <a:gd name="connsiteY89" fmla="*/ 876300 h 2143125"/>
              <a:gd name="connsiteX90" fmla="*/ 4782917 w 4992467"/>
              <a:gd name="connsiteY90" fmla="*/ 885825 h 2143125"/>
              <a:gd name="connsiteX91" fmla="*/ 4849592 w 4992467"/>
              <a:gd name="connsiteY91" fmla="*/ 904875 h 2143125"/>
              <a:gd name="connsiteX92" fmla="*/ 4878167 w 4992467"/>
              <a:gd name="connsiteY92" fmla="*/ 923925 h 2143125"/>
              <a:gd name="connsiteX93" fmla="*/ 4906742 w 4992467"/>
              <a:gd name="connsiteY93" fmla="*/ 933450 h 2143125"/>
              <a:gd name="connsiteX94" fmla="*/ 4963892 w 4992467"/>
              <a:gd name="connsiteY94" fmla="*/ 971550 h 2143125"/>
              <a:gd name="connsiteX95" fmla="*/ 4992467 w 4992467"/>
              <a:gd name="connsiteY95" fmla="*/ 1008111 h 2143125"/>
              <a:gd name="connsiteX96" fmla="*/ 4220942 w 4992467"/>
              <a:gd name="connsiteY96" fmla="*/ 2038350 h 2143125"/>
              <a:gd name="connsiteX97" fmla="*/ 4154267 w 4992467"/>
              <a:gd name="connsiteY97" fmla="*/ 2114550 h 2143125"/>
              <a:gd name="connsiteX98" fmla="*/ 4106642 w 4992467"/>
              <a:gd name="connsiteY98" fmla="*/ 2124075 h 2143125"/>
              <a:gd name="connsiteX99" fmla="*/ 3906617 w 4992467"/>
              <a:gd name="connsiteY99" fmla="*/ 2143125 h 2143125"/>
              <a:gd name="connsiteX100" fmla="*/ 3458942 w 4992467"/>
              <a:gd name="connsiteY100" fmla="*/ 2124075 h 2143125"/>
              <a:gd name="connsiteX101" fmla="*/ 3344642 w 4992467"/>
              <a:gd name="connsiteY101" fmla="*/ 2095500 h 2143125"/>
              <a:gd name="connsiteX102" fmla="*/ 3297017 w 4992467"/>
              <a:gd name="connsiteY102" fmla="*/ 2085975 h 2143125"/>
              <a:gd name="connsiteX103" fmla="*/ 3068417 w 4992467"/>
              <a:gd name="connsiteY103" fmla="*/ 2095500 h 2143125"/>
              <a:gd name="connsiteX104" fmla="*/ 3030317 w 4992467"/>
              <a:gd name="connsiteY104" fmla="*/ 2105025 h 2143125"/>
              <a:gd name="connsiteX105" fmla="*/ 2925542 w 4992467"/>
              <a:gd name="connsiteY105" fmla="*/ 2114550 h 2143125"/>
              <a:gd name="connsiteX106" fmla="*/ 2858867 w 4992467"/>
              <a:gd name="connsiteY106" fmla="*/ 2124075 h 2143125"/>
              <a:gd name="connsiteX107" fmla="*/ 2011142 w 4992467"/>
              <a:gd name="connsiteY107" fmla="*/ 2114550 h 2143125"/>
              <a:gd name="connsiteX108" fmla="*/ 1887317 w 4992467"/>
              <a:gd name="connsiteY108" fmla="*/ 2095500 h 2143125"/>
              <a:gd name="connsiteX109" fmla="*/ 1639667 w 4992467"/>
              <a:gd name="connsiteY109" fmla="*/ 2085975 h 2143125"/>
              <a:gd name="connsiteX110" fmla="*/ 1553942 w 4992467"/>
              <a:gd name="connsiteY110" fmla="*/ 2076450 h 2143125"/>
              <a:gd name="connsiteX111" fmla="*/ 1525367 w 4992467"/>
              <a:gd name="connsiteY111" fmla="*/ 2066925 h 2143125"/>
              <a:gd name="connsiteX112" fmla="*/ 687167 w 4992467"/>
              <a:gd name="connsiteY112" fmla="*/ 2085975 h 2143125"/>
              <a:gd name="connsiteX113" fmla="*/ 620492 w 4992467"/>
              <a:gd name="connsiteY113" fmla="*/ 2076450 h 2143125"/>
              <a:gd name="connsiteX114" fmla="*/ 572867 w 4992467"/>
              <a:gd name="connsiteY11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1367 w 4992467"/>
              <a:gd name="connsiteY13" fmla="*/ 809625 h 2143125"/>
              <a:gd name="connsiteX14" fmla="*/ 68042 w 4992467"/>
              <a:gd name="connsiteY14" fmla="*/ 733425 h 2143125"/>
              <a:gd name="connsiteX15" fmla="*/ 96617 w 4992467"/>
              <a:gd name="connsiteY15" fmla="*/ 714375 h 2143125"/>
              <a:gd name="connsiteX16" fmla="*/ 125192 w 4992467"/>
              <a:gd name="connsiteY16" fmla="*/ 695325 h 2143125"/>
              <a:gd name="connsiteX17" fmla="*/ 172817 w 4992467"/>
              <a:gd name="connsiteY17" fmla="*/ 647700 h 2143125"/>
              <a:gd name="connsiteX18" fmla="*/ 201392 w 4992467"/>
              <a:gd name="connsiteY18" fmla="*/ 638175 h 2143125"/>
              <a:gd name="connsiteX19" fmla="*/ 258542 w 4992467"/>
              <a:gd name="connsiteY19" fmla="*/ 600075 h 2143125"/>
              <a:gd name="connsiteX20" fmla="*/ 315692 w 4992467"/>
              <a:gd name="connsiteY20" fmla="*/ 571500 h 2143125"/>
              <a:gd name="connsiteX21" fmla="*/ 344267 w 4992467"/>
              <a:gd name="connsiteY21" fmla="*/ 561975 h 2143125"/>
              <a:gd name="connsiteX22" fmla="*/ 401417 w 4992467"/>
              <a:gd name="connsiteY22" fmla="*/ 523875 h 2143125"/>
              <a:gd name="connsiteX23" fmla="*/ 429992 w 4992467"/>
              <a:gd name="connsiteY23" fmla="*/ 504825 h 2143125"/>
              <a:gd name="connsiteX24" fmla="*/ 458567 w 4992467"/>
              <a:gd name="connsiteY24" fmla="*/ 495300 h 2143125"/>
              <a:gd name="connsiteX25" fmla="*/ 487142 w 4992467"/>
              <a:gd name="connsiteY25" fmla="*/ 476250 h 2143125"/>
              <a:gd name="connsiteX26" fmla="*/ 544292 w 4992467"/>
              <a:gd name="connsiteY26" fmla="*/ 457200 h 2143125"/>
              <a:gd name="connsiteX27" fmla="*/ 649067 w 4992467"/>
              <a:gd name="connsiteY27" fmla="*/ 428625 h 2143125"/>
              <a:gd name="connsiteX28" fmla="*/ 830042 w 4992467"/>
              <a:gd name="connsiteY28" fmla="*/ 409575 h 2143125"/>
              <a:gd name="connsiteX29" fmla="*/ 925292 w 4992467"/>
              <a:gd name="connsiteY29" fmla="*/ 381000 h 2143125"/>
              <a:gd name="connsiteX30" fmla="*/ 953867 w 4992467"/>
              <a:gd name="connsiteY30" fmla="*/ 361950 h 2143125"/>
              <a:gd name="connsiteX31" fmla="*/ 1011017 w 4992467"/>
              <a:gd name="connsiteY31" fmla="*/ 342900 h 2143125"/>
              <a:gd name="connsiteX32" fmla="*/ 1096742 w 4992467"/>
              <a:gd name="connsiteY32" fmla="*/ 304800 h 2143125"/>
              <a:gd name="connsiteX33" fmla="*/ 1182467 w 4992467"/>
              <a:gd name="connsiteY33" fmla="*/ 285750 h 2143125"/>
              <a:gd name="connsiteX34" fmla="*/ 1220567 w 4992467"/>
              <a:gd name="connsiteY34" fmla="*/ 276225 h 2143125"/>
              <a:gd name="connsiteX35" fmla="*/ 1411067 w 4992467"/>
              <a:gd name="connsiteY35" fmla="*/ 266700 h 2143125"/>
              <a:gd name="connsiteX36" fmla="*/ 1458692 w 4992467"/>
              <a:gd name="connsiteY36" fmla="*/ 257175 h 2143125"/>
              <a:gd name="connsiteX37" fmla="*/ 1487267 w 4992467"/>
              <a:gd name="connsiteY37" fmla="*/ 247650 h 2143125"/>
              <a:gd name="connsiteX38" fmla="*/ 1544417 w 4992467"/>
              <a:gd name="connsiteY38" fmla="*/ 238125 h 2143125"/>
              <a:gd name="connsiteX39" fmla="*/ 1658717 w 4992467"/>
              <a:gd name="connsiteY39" fmla="*/ 247650 h 2143125"/>
              <a:gd name="connsiteX40" fmla="*/ 1868267 w 4992467"/>
              <a:gd name="connsiteY40" fmla="*/ 228600 h 2143125"/>
              <a:gd name="connsiteX41" fmla="*/ 1953992 w 4992467"/>
              <a:gd name="connsiteY41" fmla="*/ 200025 h 2143125"/>
              <a:gd name="connsiteX42" fmla="*/ 1982567 w 4992467"/>
              <a:gd name="connsiteY42" fmla="*/ 190500 h 2143125"/>
              <a:gd name="connsiteX43" fmla="*/ 2011142 w 4992467"/>
              <a:gd name="connsiteY43" fmla="*/ 171450 h 2143125"/>
              <a:gd name="connsiteX44" fmla="*/ 2068292 w 4992467"/>
              <a:gd name="connsiteY44" fmla="*/ 152400 h 2143125"/>
              <a:gd name="connsiteX45" fmla="*/ 2154017 w 4992467"/>
              <a:gd name="connsiteY45" fmla="*/ 114300 h 2143125"/>
              <a:gd name="connsiteX46" fmla="*/ 2496917 w 4992467"/>
              <a:gd name="connsiteY46" fmla="*/ 95250 h 2143125"/>
              <a:gd name="connsiteX47" fmla="*/ 2582642 w 4992467"/>
              <a:gd name="connsiteY47" fmla="*/ 66675 h 2143125"/>
              <a:gd name="connsiteX48" fmla="*/ 2611217 w 4992467"/>
              <a:gd name="connsiteY48" fmla="*/ 57150 h 2143125"/>
              <a:gd name="connsiteX49" fmla="*/ 2639792 w 4992467"/>
              <a:gd name="connsiteY49" fmla="*/ 38100 h 2143125"/>
              <a:gd name="connsiteX50" fmla="*/ 2696942 w 4992467"/>
              <a:gd name="connsiteY50" fmla="*/ 19050 h 2143125"/>
              <a:gd name="connsiteX51" fmla="*/ 2763617 w 4992467"/>
              <a:gd name="connsiteY51" fmla="*/ 0 h 2143125"/>
              <a:gd name="connsiteX52" fmla="*/ 2982692 w 4992467"/>
              <a:gd name="connsiteY52" fmla="*/ 9525 h 2143125"/>
              <a:gd name="connsiteX53" fmla="*/ 3039842 w 4992467"/>
              <a:gd name="connsiteY53" fmla="*/ 28575 h 2143125"/>
              <a:gd name="connsiteX54" fmla="*/ 3077942 w 4992467"/>
              <a:gd name="connsiteY54" fmla="*/ 38100 h 2143125"/>
              <a:gd name="connsiteX55" fmla="*/ 3135092 w 4992467"/>
              <a:gd name="connsiteY55" fmla="*/ 57150 h 2143125"/>
              <a:gd name="connsiteX56" fmla="*/ 3192242 w 4992467"/>
              <a:gd name="connsiteY56" fmla="*/ 76200 h 2143125"/>
              <a:gd name="connsiteX57" fmla="*/ 3220817 w 4992467"/>
              <a:gd name="connsiteY57" fmla="*/ 85725 h 2143125"/>
              <a:gd name="connsiteX58" fmla="*/ 3249392 w 4992467"/>
              <a:gd name="connsiteY58" fmla="*/ 95250 h 2143125"/>
              <a:gd name="connsiteX59" fmla="*/ 3363692 w 4992467"/>
              <a:gd name="connsiteY59" fmla="*/ 104775 h 2143125"/>
              <a:gd name="connsiteX60" fmla="*/ 3420842 w 4992467"/>
              <a:gd name="connsiteY60" fmla="*/ 133350 h 2143125"/>
              <a:gd name="connsiteX61" fmla="*/ 3449417 w 4992467"/>
              <a:gd name="connsiteY61" fmla="*/ 161925 h 2143125"/>
              <a:gd name="connsiteX62" fmla="*/ 3506567 w 4992467"/>
              <a:gd name="connsiteY62" fmla="*/ 200025 h 2143125"/>
              <a:gd name="connsiteX63" fmla="*/ 3535142 w 4992467"/>
              <a:gd name="connsiteY63" fmla="*/ 219075 h 2143125"/>
              <a:gd name="connsiteX64" fmla="*/ 3563717 w 4992467"/>
              <a:gd name="connsiteY64" fmla="*/ 247650 h 2143125"/>
              <a:gd name="connsiteX65" fmla="*/ 3620867 w 4992467"/>
              <a:gd name="connsiteY65" fmla="*/ 266700 h 2143125"/>
              <a:gd name="connsiteX66" fmla="*/ 3678017 w 4992467"/>
              <a:gd name="connsiteY66" fmla="*/ 295275 h 2143125"/>
              <a:gd name="connsiteX67" fmla="*/ 3706592 w 4992467"/>
              <a:gd name="connsiteY67" fmla="*/ 314325 h 2143125"/>
              <a:gd name="connsiteX68" fmla="*/ 3744692 w 4992467"/>
              <a:gd name="connsiteY68" fmla="*/ 323850 h 2143125"/>
              <a:gd name="connsiteX69" fmla="*/ 3887567 w 4992467"/>
              <a:gd name="connsiteY69" fmla="*/ 342900 h 2143125"/>
              <a:gd name="connsiteX70" fmla="*/ 3944717 w 4992467"/>
              <a:gd name="connsiteY70" fmla="*/ 361950 h 2143125"/>
              <a:gd name="connsiteX71" fmla="*/ 3973292 w 4992467"/>
              <a:gd name="connsiteY71" fmla="*/ 371475 h 2143125"/>
              <a:gd name="connsiteX72" fmla="*/ 4030442 w 4992467"/>
              <a:gd name="connsiteY72" fmla="*/ 419100 h 2143125"/>
              <a:gd name="connsiteX73" fmla="*/ 4087592 w 4992467"/>
              <a:gd name="connsiteY73" fmla="*/ 457200 h 2143125"/>
              <a:gd name="connsiteX74" fmla="*/ 4116167 w 4992467"/>
              <a:gd name="connsiteY74" fmla="*/ 476250 h 2143125"/>
              <a:gd name="connsiteX75" fmla="*/ 4173317 w 4992467"/>
              <a:gd name="connsiteY75" fmla="*/ 514350 h 2143125"/>
              <a:gd name="connsiteX76" fmla="*/ 4201892 w 4992467"/>
              <a:gd name="connsiteY76" fmla="*/ 533400 h 2143125"/>
              <a:gd name="connsiteX77" fmla="*/ 4230467 w 4992467"/>
              <a:gd name="connsiteY77" fmla="*/ 542925 h 2143125"/>
              <a:gd name="connsiteX78" fmla="*/ 4259042 w 4992467"/>
              <a:gd name="connsiteY78" fmla="*/ 571500 h 2143125"/>
              <a:gd name="connsiteX79" fmla="*/ 4316192 w 4992467"/>
              <a:gd name="connsiteY79" fmla="*/ 600075 h 2143125"/>
              <a:gd name="connsiteX80" fmla="*/ 4344767 w 4992467"/>
              <a:gd name="connsiteY80" fmla="*/ 628650 h 2143125"/>
              <a:gd name="connsiteX81" fmla="*/ 4373342 w 4992467"/>
              <a:gd name="connsiteY81" fmla="*/ 638175 h 2143125"/>
              <a:gd name="connsiteX82" fmla="*/ 4459067 w 4992467"/>
              <a:gd name="connsiteY82" fmla="*/ 695325 h 2143125"/>
              <a:gd name="connsiteX83" fmla="*/ 4487642 w 4992467"/>
              <a:gd name="connsiteY83" fmla="*/ 714375 h 2143125"/>
              <a:gd name="connsiteX84" fmla="*/ 4516217 w 4992467"/>
              <a:gd name="connsiteY84" fmla="*/ 733425 h 2143125"/>
              <a:gd name="connsiteX85" fmla="*/ 4601942 w 4992467"/>
              <a:gd name="connsiteY85" fmla="*/ 809625 h 2143125"/>
              <a:gd name="connsiteX86" fmla="*/ 4630517 w 4992467"/>
              <a:gd name="connsiteY86" fmla="*/ 819150 h 2143125"/>
              <a:gd name="connsiteX87" fmla="*/ 4687667 w 4992467"/>
              <a:gd name="connsiteY87" fmla="*/ 857250 h 2143125"/>
              <a:gd name="connsiteX88" fmla="*/ 4754342 w 4992467"/>
              <a:gd name="connsiteY88" fmla="*/ 876300 h 2143125"/>
              <a:gd name="connsiteX89" fmla="*/ 4782917 w 4992467"/>
              <a:gd name="connsiteY89" fmla="*/ 885825 h 2143125"/>
              <a:gd name="connsiteX90" fmla="*/ 4849592 w 4992467"/>
              <a:gd name="connsiteY90" fmla="*/ 904875 h 2143125"/>
              <a:gd name="connsiteX91" fmla="*/ 4878167 w 4992467"/>
              <a:gd name="connsiteY91" fmla="*/ 923925 h 2143125"/>
              <a:gd name="connsiteX92" fmla="*/ 4906742 w 4992467"/>
              <a:gd name="connsiteY92" fmla="*/ 933450 h 2143125"/>
              <a:gd name="connsiteX93" fmla="*/ 4963892 w 4992467"/>
              <a:gd name="connsiteY93" fmla="*/ 971550 h 2143125"/>
              <a:gd name="connsiteX94" fmla="*/ 4992467 w 4992467"/>
              <a:gd name="connsiteY94" fmla="*/ 1008111 h 2143125"/>
              <a:gd name="connsiteX95" fmla="*/ 4220942 w 4992467"/>
              <a:gd name="connsiteY95" fmla="*/ 2038350 h 2143125"/>
              <a:gd name="connsiteX96" fmla="*/ 4154267 w 4992467"/>
              <a:gd name="connsiteY96" fmla="*/ 2114550 h 2143125"/>
              <a:gd name="connsiteX97" fmla="*/ 4106642 w 4992467"/>
              <a:gd name="connsiteY97" fmla="*/ 2124075 h 2143125"/>
              <a:gd name="connsiteX98" fmla="*/ 3906617 w 4992467"/>
              <a:gd name="connsiteY98" fmla="*/ 2143125 h 2143125"/>
              <a:gd name="connsiteX99" fmla="*/ 3458942 w 4992467"/>
              <a:gd name="connsiteY99" fmla="*/ 2124075 h 2143125"/>
              <a:gd name="connsiteX100" fmla="*/ 3344642 w 4992467"/>
              <a:gd name="connsiteY100" fmla="*/ 2095500 h 2143125"/>
              <a:gd name="connsiteX101" fmla="*/ 3297017 w 4992467"/>
              <a:gd name="connsiteY101" fmla="*/ 2085975 h 2143125"/>
              <a:gd name="connsiteX102" fmla="*/ 3068417 w 4992467"/>
              <a:gd name="connsiteY102" fmla="*/ 2095500 h 2143125"/>
              <a:gd name="connsiteX103" fmla="*/ 3030317 w 4992467"/>
              <a:gd name="connsiteY103" fmla="*/ 2105025 h 2143125"/>
              <a:gd name="connsiteX104" fmla="*/ 2925542 w 4992467"/>
              <a:gd name="connsiteY104" fmla="*/ 2114550 h 2143125"/>
              <a:gd name="connsiteX105" fmla="*/ 2858867 w 4992467"/>
              <a:gd name="connsiteY105" fmla="*/ 2124075 h 2143125"/>
              <a:gd name="connsiteX106" fmla="*/ 2011142 w 4992467"/>
              <a:gd name="connsiteY106" fmla="*/ 2114550 h 2143125"/>
              <a:gd name="connsiteX107" fmla="*/ 1887317 w 4992467"/>
              <a:gd name="connsiteY107" fmla="*/ 2095500 h 2143125"/>
              <a:gd name="connsiteX108" fmla="*/ 1639667 w 4992467"/>
              <a:gd name="connsiteY108" fmla="*/ 2085975 h 2143125"/>
              <a:gd name="connsiteX109" fmla="*/ 1553942 w 4992467"/>
              <a:gd name="connsiteY109" fmla="*/ 2076450 h 2143125"/>
              <a:gd name="connsiteX110" fmla="*/ 1525367 w 4992467"/>
              <a:gd name="connsiteY110" fmla="*/ 2066925 h 2143125"/>
              <a:gd name="connsiteX111" fmla="*/ 687167 w 4992467"/>
              <a:gd name="connsiteY111" fmla="*/ 2085975 h 2143125"/>
              <a:gd name="connsiteX112" fmla="*/ 620492 w 4992467"/>
              <a:gd name="connsiteY112" fmla="*/ 2076450 h 2143125"/>
              <a:gd name="connsiteX113" fmla="*/ 572867 w 4992467"/>
              <a:gd name="connsiteY11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1367 w 4992467"/>
              <a:gd name="connsiteY12" fmla="*/ 809625 h 2143125"/>
              <a:gd name="connsiteX13" fmla="*/ 68042 w 4992467"/>
              <a:gd name="connsiteY13" fmla="*/ 733425 h 2143125"/>
              <a:gd name="connsiteX14" fmla="*/ 96617 w 4992467"/>
              <a:gd name="connsiteY14" fmla="*/ 714375 h 2143125"/>
              <a:gd name="connsiteX15" fmla="*/ 125192 w 4992467"/>
              <a:gd name="connsiteY15" fmla="*/ 695325 h 2143125"/>
              <a:gd name="connsiteX16" fmla="*/ 172817 w 4992467"/>
              <a:gd name="connsiteY16" fmla="*/ 647700 h 2143125"/>
              <a:gd name="connsiteX17" fmla="*/ 201392 w 4992467"/>
              <a:gd name="connsiteY17" fmla="*/ 638175 h 2143125"/>
              <a:gd name="connsiteX18" fmla="*/ 258542 w 4992467"/>
              <a:gd name="connsiteY18" fmla="*/ 600075 h 2143125"/>
              <a:gd name="connsiteX19" fmla="*/ 315692 w 4992467"/>
              <a:gd name="connsiteY19" fmla="*/ 571500 h 2143125"/>
              <a:gd name="connsiteX20" fmla="*/ 344267 w 4992467"/>
              <a:gd name="connsiteY20" fmla="*/ 561975 h 2143125"/>
              <a:gd name="connsiteX21" fmla="*/ 401417 w 4992467"/>
              <a:gd name="connsiteY21" fmla="*/ 523875 h 2143125"/>
              <a:gd name="connsiteX22" fmla="*/ 429992 w 4992467"/>
              <a:gd name="connsiteY22" fmla="*/ 504825 h 2143125"/>
              <a:gd name="connsiteX23" fmla="*/ 458567 w 4992467"/>
              <a:gd name="connsiteY23" fmla="*/ 495300 h 2143125"/>
              <a:gd name="connsiteX24" fmla="*/ 487142 w 4992467"/>
              <a:gd name="connsiteY24" fmla="*/ 476250 h 2143125"/>
              <a:gd name="connsiteX25" fmla="*/ 544292 w 4992467"/>
              <a:gd name="connsiteY25" fmla="*/ 457200 h 2143125"/>
              <a:gd name="connsiteX26" fmla="*/ 649067 w 4992467"/>
              <a:gd name="connsiteY26" fmla="*/ 428625 h 2143125"/>
              <a:gd name="connsiteX27" fmla="*/ 830042 w 4992467"/>
              <a:gd name="connsiteY27" fmla="*/ 409575 h 2143125"/>
              <a:gd name="connsiteX28" fmla="*/ 925292 w 4992467"/>
              <a:gd name="connsiteY28" fmla="*/ 381000 h 2143125"/>
              <a:gd name="connsiteX29" fmla="*/ 953867 w 4992467"/>
              <a:gd name="connsiteY29" fmla="*/ 361950 h 2143125"/>
              <a:gd name="connsiteX30" fmla="*/ 1011017 w 4992467"/>
              <a:gd name="connsiteY30" fmla="*/ 342900 h 2143125"/>
              <a:gd name="connsiteX31" fmla="*/ 1096742 w 4992467"/>
              <a:gd name="connsiteY31" fmla="*/ 304800 h 2143125"/>
              <a:gd name="connsiteX32" fmla="*/ 1182467 w 4992467"/>
              <a:gd name="connsiteY32" fmla="*/ 285750 h 2143125"/>
              <a:gd name="connsiteX33" fmla="*/ 1220567 w 4992467"/>
              <a:gd name="connsiteY33" fmla="*/ 276225 h 2143125"/>
              <a:gd name="connsiteX34" fmla="*/ 1411067 w 4992467"/>
              <a:gd name="connsiteY34" fmla="*/ 266700 h 2143125"/>
              <a:gd name="connsiteX35" fmla="*/ 1458692 w 4992467"/>
              <a:gd name="connsiteY35" fmla="*/ 257175 h 2143125"/>
              <a:gd name="connsiteX36" fmla="*/ 1487267 w 4992467"/>
              <a:gd name="connsiteY36" fmla="*/ 247650 h 2143125"/>
              <a:gd name="connsiteX37" fmla="*/ 1544417 w 4992467"/>
              <a:gd name="connsiteY37" fmla="*/ 238125 h 2143125"/>
              <a:gd name="connsiteX38" fmla="*/ 1658717 w 4992467"/>
              <a:gd name="connsiteY38" fmla="*/ 247650 h 2143125"/>
              <a:gd name="connsiteX39" fmla="*/ 1868267 w 4992467"/>
              <a:gd name="connsiteY39" fmla="*/ 228600 h 2143125"/>
              <a:gd name="connsiteX40" fmla="*/ 1953992 w 4992467"/>
              <a:gd name="connsiteY40" fmla="*/ 200025 h 2143125"/>
              <a:gd name="connsiteX41" fmla="*/ 1982567 w 4992467"/>
              <a:gd name="connsiteY41" fmla="*/ 190500 h 2143125"/>
              <a:gd name="connsiteX42" fmla="*/ 2011142 w 4992467"/>
              <a:gd name="connsiteY42" fmla="*/ 171450 h 2143125"/>
              <a:gd name="connsiteX43" fmla="*/ 2068292 w 4992467"/>
              <a:gd name="connsiteY43" fmla="*/ 152400 h 2143125"/>
              <a:gd name="connsiteX44" fmla="*/ 2154017 w 4992467"/>
              <a:gd name="connsiteY44" fmla="*/ 114300 h 2143125"/>
              <a:gd name="connsiteX45" fmla="*/ 2496917 w 4992467"/>
              <a:gd name="connsiteY45" fmla="*/ 95250 h 2143125"/>
              <a:gd name="connsiteX46" fmla="*/ 2582642 w 4992467"/>
              <a:gd name="connsiteY46" fmla="*/ 66675 h 2143125"/>
              <a:gd name="connsiteX47" fmla="*/ 2611217 w 4992467"/>
              <a:gd name="connsiteY47" fmla="*/ 57150 h 2143125"/>
              <a:gd name="connsiteX48" fmla="*/ 2639792 w 4992467"/>
              <a:gd name="connsiteY48" fmla="*/ 38100 h 2143125"/>
              <a:gd name="connsiteX49" fmla="*/ 2696942 w 4992467"/>
              <a:gd name="connsiteY49" fmla="*/ 19050 h 2143125"/>
              <a:gd name="connsiteX50" fmla="*/ 2763617 w 4992467"/>
              <a:gd name="connsiteY50" fmla="*/ 0 h 2143125"/>
              <a:gd name="connsiteX51" fmla="*/ 2982692 w 4992467"/>
              <a:gd name="connsiteY51" fmla="*/ 9525 h 2143125"/>
              <a:gd name="connsiteX52" fmla="*/ 3039842 w 4992467"/>
              <a:gd name="connsiteY52" fmla="*/ 28575 h 2143125"/>
              <a:gd name="connsiteX53" fmla="*/ 3077942 w 4992467"/>
              <a:gd name="connsiteY53" fmla="*/ 38100 h 2143125"/>
              <a:gd name="connsiteX54" fmla="*/ 3135092 w 4992467"/>
              <a:gd name="connsiteY54" fmla="*/ 57150 h 2143125"/>
              <a:gd name="connsiteX55" fmla="*/ 3192242 w 4992467"/>
              <a:gd name="connsiteY55" fmla="*/ 76200 h 2143125"/>
              <a:gd name="connsiteX56" fmla="*/ 3220817 w 4992467"/>
              <a:gd name="connsiteY56" fmla="*/ 85725 h 2143125"/>
              <a:gd name="connsiteX57" fmla="*/ 3249392 w 4992467"/>
              <a:gd name="connsiteY57" fmla="*/ 95250 h 2143125"/>
              <a:gd name="connsiteX58" fmla="*/ 3363692 w 4992467"/>
              <a:gd name="connsiteY58" fmla="*/ 104775 h 2143125"/>
              <a:gd name="connsiteX59" fmla="*/ 3420842 w 4992467"/>
              <a:gd name="connsiteY59" fmla="*/ 133350 h 2143125"/>
              <a:gd name="connsiteX60" fmla="*/ 3449417 w 4992467"/>
              <a:gd name="connsiteY60" fmla="*/ 161925 h 2143125"/>
              <a:gd name="connsiteX61" fmla="*/ 3506567 w 4992467"/>
              <a:gd name="connsiteY61" fmla="*/ 200025 h 2143125"/>
              <a:gd name="connsiteX62" fmla="*/ 3535142 w 4992467"/>
              <a:gd name="connsiteY62" fmla="*/ 219075 h 2143125"/>
              <a:gd name="connsiteX63" fmla="*/ 3563717 w 4992467"/>
              <a:gd name="connsiteY63" fmla="*/ 247650 h 2143125"/>
              <a:gd name="connsiteX64" fmla="*/ 3620867 w 4992467"/>
              <a:gd name="connsiteY64" fmla="*/ 266700 h 2143125"/>
              <a:gd name="connsiteX65" fmla="*/ 3678017 w 4992467"/>
              <a:gd name="connsiteY65" fmla="*/ 295275 h 2143125"/>
              <a:gd name="connsiteX66" fmla="*/ 3706592 w 4992467"/>
              <a:gd name="connsiteY66" fmla="*/ 314325 h 2143125"/>
              <a:gd name="connsiteX67" fmla="*/ 3744692 w 4992467"/>
              <a:gd name="connsiteY67" fmla="*/ 323850 h 2143125"/>
              <a:gd name="connsiteX68" fmla="*/ 3887567 w 4992467"/>
              <a:gd name="connsiteY68" fmla="*/ 342900 h 2143125"/>
              <a:gd name="connsiteX69" fmla="*/ 3944717 w 4992467"/>
              <a:gd name="connsiteY69" fmla="*/ 361950 h 2143125"/>
              <a:gd name="connsiteX70" fmla="*/ 3973292 w 4992467"/>
              <a:gd name="connsiteY70" fmla="*/ 371475 h 2143125"/>
              <a:gd name="connsiteX71" fmla="*/ 4030442 w 4992467"/>
              <a:gd name="connsiteY71" fmla="*/ 419100 h 2143125"/>
              <a:gd name="connsiteX72" fmla="*/ 4087592 w 4992467"/>
              <a:gd name="connsiteY72" fmla="*/ 457200 h 2143125"/>
              <a:gd name="connsiteX73" fmla="*/ 4116167 w 4992467"/>
              <a:gd name="connsiteY73" fmla="*/ 476250 h 2143125"/>
              <a:gd name="connsiteX74" fmla="*/ 4173317 w 4992467"/>
              <a:gd name="connsiteY74" fmla="*/ 514350 h 2143125"/>
              <a:gd name="connsiteX75" fmla="*/ 4201892 w 4992467"/>
              <a:gd name="connsiteY75" fmla="*/ 533400 h 2143125"/>
              <a:gd name="connsiteX76" fmla="*/ 4230467 w 4992467"/>
              <a:gd name="connsiteY76" fmla="*/ 542925 h 2143125"/>
              <a:gd name="connsiteX77" fmla="*/ 4259042 w 4992467"/>
              <a:gd name="connsiteY77" fmla="*/ 571500 h 2143125"/>
              <a:gd name="connsiteX78" fmla="*/ 4316192 w 4992467"/>
              <a:gd name="connsiteY78" fmla="*/ 600075 h 2143125"/>
              <a:gd name="connsiteX79" fmla="*/ 4344767 w 4992467"/>
              <a:gd name="connsiteY79" fmla="*/ 628650 h 2143125"/>
              <a:gd name="connsiteX80" fmla="*/ 4373342 w 4992467"/>
              <a:gd name="connsiteY80" fmla="*/ 638175 h 2143125"/>
              <a:gd name="connsiteX81" fmla="*/ 4459067 w 4992467"/>
              <a:gd name="connsiteY81" fmla="*/ 695325 h 2143125"/>
              <a:gd name="connsiteX82" fmla="*/ 4487642 w 4992467"/>
              <a:gd name="connsiteY82" fmla="*/ 714375 h 2143125"/>
              <a:gd name="connsiteX83" fmla="*/ 4516217 w 4992467"/>
              <a:gd name="connsiteY83" fmla="*/ 733425 h 2143125"/>
              <a:gd name="connsiteX84" fmla="*/ 4601942 w 4992467"/>
              <a:gd name="connsiteY84" fmla="*/ 809625 h 2143125"/>
              <a:gd name="connsiteX85" fmla="*/ 4630517 w 4992467"/>
              <a:gd name="connsiteY85" fmla="*/ 819150 h 2143125"/>
              <a:gd name="connsiteX86" fmla="*/ 4687667 w 4992467"/>
              <a:gd name="connsiteY86" fmla="*/ 857250 h 2143125"/>
              <a:gd name="connsiteX87" fmla="*/ 4754342 w 4992467"/>
              <a:gd name="connsiteY87" fmla="*/ 876300 h 2143125"/>
              <a:gd name="connsiteX88" fmla="*/ 4782917 w 4992467"/>
              <a:gd name="connsiteY88" fmla="*/ 885825 h 2143125"/>
              <a:gd name="connsiteX89" fmla="*/ 4849592 w 4992467"/>
              <a:gd name="connsiteY89" fmla="*/ 904875 h 2143125"/>
              <a:gd name="connsiteX90" fmla="*/ 4878167 w 4992467"/>
              <a:gd name="connsiteY90" fmla="*/ 923925 h 2143125"/>
              <a:gd name="connsiteX91" fmla="*/ 4906742 w 4992467"/>
              <a:gd name="connsiteY91" fmla="*/ 933450 h 2143125"/>
              <a:gd name="connsiteX92" fmla="*/ 4963892 w 4992467"/>
              <a:gd name="connsiteY92" fmla="*/ 971550 h 2143125"/>
              <a:gd name="connsiteX93" fmla="*/ 4992467 w 4992467"/>
              <a:gd name="connsiteY93" fmla="*/ 1008111 h 2143125"/>
              <a:gd name="connsiteX94" fmla="*/ 4220942 w 4992467"/>
              <a:gd name="connsiteY94" fmla="*/ 2038350 h 2143125"/>
              <a:gd name="connsiteX95" fmla="*/ 4154267 w 4992467"/>
              <a:gd name="connsiteY95" fmla="*/ 2114550 h 2143125"/>
              <a:gd name="connsiteX96" fmla="*/ 4106642 w 4992467"/>
              <a:gd name="connsiteY96" fmla="*/ 2124075 h 2143125"/>
              <a:gd name="connsiteX97" fmla="*/ 3906617 w 4992467"/>
              <a:gd name="connsiteY97" fmla="*/ 2143125 h 2143125"/>
              <a:gd name="connsiteX98" fmla="*/ 3458942 w 4992467"/>
              <a:gd name="connsiteY98" fmla="*/ 2124075 h 2143125"/>
              <a:gd name="connsiteX99" fmla="*/ 3344642 w 4992467"/>
              <a:gd name="connsiteY99" fmla="*/ 2095500 h 2143125"/>
              <a:gd name="connsiteX100" fmla="*/ 3297017 w 4992467"/>
              <a:gd name="connsiteY100" fmla="*/ 2085975 h 2143125"/>
              <a:gd name="connsiteX101" fmla="*/ 3068417 w 4992467"/>
              <a:gd name="connsiteY101" fmla="*/ 2095500 h 2143125"/>
              <a:gd name="connsiteX102" fmla="*/ 3030317 w 4992467"/>
              <a:gd name="connsiteY102" fmla="*/ 2105025 h 2143125"/>
              <a:gd name="connsiteX103" fmla="*/ 2925542 w 4992467"/>
              <a:gd name="connsiteY103" fmla="*/ 2114550 h 2143125"/>
              <a:gd name="connsiteX104" fmla="*/ 2858867 w 4992467"/>
              <a:gd name="connsiteY104" fmla="*/ 2124075 h 2143125"/>
              <a:gd name="connsiteX105" fmla="*/ 2011142 w 4992467"/>
              <a:gd name="connsiteY105" fmla="*/ 2114550 h 2143125"/>
              <a:gd name="connsiteX106" fmla="*/ 1887317 w 4992467"/>
              <a:gd name="connsiteY106" fmla="*/ 2095500 h 2143125"/>
              <a:gd name="connsiteX107" fmla="*/ 1639667 w 4992467"/>
              <a:gd name="connsiteY107" fmla="*/ 2085975 h 2143125"/>
              <a:gd name="connsiteX108" fmla="*/ 1553942 w 4992467"/>
              <a:gd name="connsiteY108" fmla="*/ 2076450 h 2143125"/>
              <a:gd name="connsiteX109" fmla="*/ 1525367 w 4992467"/>
              <a:gd name="connsiteY109" fmla="*/ 2066925 h 2143125"/>
              <a:gd name="connsiteX110" fmla="*/ 687167 w 4992467"/>
              <a:gd name="connsiteY110" fmla="*/ 2085975 h 2143125"/>
              <a:gd name="connsiteX111" fmla="*/ 620492 w 4992467"/>
              <a:gd name="connsiteY111" fmla="*/ 2076450 h 2143125"/>
              <a:gd name="connsiteX112" fmla="*/ 572867 w 4992467"/>
              <a:gd name="connsiteY11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15692 w 4992467"/>
              <a:gd name="connsiteY10" fmla="*/ 1504950 h 2143125"/>
              <a:gd name="connsiteX11" fmla="*/ 1367 w 4992467"/>
              <a:gd name="connsiteY11" fmla="*/ 809625 h 2143125"/>
              <a:gd name="connsiteX12" fmla="*/ 68042 w 4992467"/>
              <a:gd name="connsiteY12" fmla="*/ 733425 h 2143125"/>
              <a:gd name="connsiteX13" fmla="*/ 96617 w 4992467"/>
              <a:gd name="connsiteY13" fmla="*/ 714375 h 2143125"/>
              <a:gd name="connsiteX14" fmla="*/ 125192 w 4992467"/>
              <a:gd name="connsiteY14" fmla="*/ 695325 h 2143125"/>
              <a:gd name="connsiteX15" fmla="*/ 172817 w 4992467"/>
              <a:gd name="connsiteY15" fmla="*/ 647700 h 2143125"/>
              <a:gd name="connsiteX16" fmla="*/ 201392 w 4992467"/>
              <a:gd name="connsiteY16" fmla="*/ 638175 h 2143125"/>
              <a:gd name="connsiteX17" fmla="*/ 258542 w 4992467"/>
              <a:gd name="connsiteY17" fmla="*/ 600075 h 2143125"/>
              <a:gd name="connsiteX18" fmla="*/ 315692 w 4992467"/>
              <a:gd name="connsiteY18" fmla="*/ 571500 h 2143125"/>
              <a:gd name="connsiteX19" fmla="*/ 344267 w 4992467"/>
              <a:gd name="connsiteY19" fmla="*/ 561975 h 2143125"/>
              <a:gd name="connsiteX20" fmla="*/ 401417 w 4992467"/>
              <a:gd name="connsiteY20" fmla="*/ 523875 h 2143125"/>
              <a:gd name="connsiteX21" fmla="*/ 429992 w 4992467"/>
              <a:gd name="connsiteY21" fmla="*/ 504825 h 2143125"/>
              <a:gd name="connsiteX22" fmla="*/ 458567 w 4992467"/>
              <a:gd name="connsiteY22" fmla="*/ 495300 h 2143125"/>
              <a:gd name="connsiteX23" fmla="*/ 487142 w 4992467"/>
              <a:gd name="connsiteY23" fmla="*/ 476250 h 2143125"/>
              <a:gd name="connsiteX24" fmla="*/ 544292 w 4992467"/>
              <a:gd name="connsiteY24" fmla="*/ 457200 h 2143125"/>
              <a:gd name="connsiteX25" fmla="*/ 649067 w 4992467"/>
              <a:gd name="connsiteY25" fmla="*/ 428625 h 2143125"/>
              <a:gd name="connsiteX26" fmla="*/ 830042 w 4992467"/>
              <a:gd name="connsiteY26" fmla="*/ 409575 h 2143125"/>
              <a:gd name="connsiteX27" fmla="*/ 925292 w 4992467"/>
              <a:gd name="connsiteY27" fmla="*/ 381000 h 2143125"/>
              <a:gd name="connsiteX28" fmla="*/ 953867 w 4992467"/>
              <a:gd name="connsiteY28" fmla="*/ 361950 h 2143125"/>
              <a:gd name="connsiteX29" fmla="*/ 1011017 w 4992467"/>
              <a:gd name="connsiteY29" fmla="*/ 342900 h 2143125"/>
              <a:gd name="connsiteX30" fmla="*/ 1096742 w 4992467"/>
              <a:gd name="connsiteY30" fmla="*/ 304800 h 2143125"/>
              <a:gd name="connsiteX31" fmla="*/ 1182467 w 4992467"/>
              <a:gd name="connsiteY31" fmla="*/ 285750 h 2143125"/>
              <a:gd name="connsiteX32" fmla="*/ 1220567 w 4992467"/>
              <a:gd name="connsiteY32" fmla="*/ 276225 h 2143125"/>
              <a:gd name="connsiteX33" fmla="*/ 1411067 w 4992467"/>
              <a:gd name="connsiteY33" fmla="*/ 266700 h 2143125"/>
              <a:gd name="connsiteX34" fmla="*/ 1458692 w 4992467"/>
              <a:gd name="connsiteY34" fmla="*/ 257175 h 2143125"/>
              <a:gd name="connsiteX35" fmla="*/ 1487267 w 4992467"/>
              <a:gd name="connsiteY35" fmla="*/ 247650 h 2143125"/>
              <a:gd name="connsiteX36" fmla="*/ 1544417 w 4992467"/>
              <a:gd name="connsiteY36" fmla="*/ 238125 h 2143125"/>
              <a:gd name="connsiteX37" fmla="*/ 1658717 w 4992467"/>
              <a:gd name="connsiteY37" fmla="*/ 247650 h 2143125"/>
              <a:gd name="connsiteX38" fmla="*/ 1868267 w 4992467"/>
              <a:gd name="connsiteY38" fmla="*/ 228600 h 2143125"/>
              <a:gd name="connsiteX39" fmla="*/ 1953992 w 4992467"/>
              <a:gd name="connsiteY39" fmla="*/ 200025 h 2143125"/>
              <a:gd name="connsiteX40" fmla="*/ 1982567 w 4992467"/>
              <a:gd name="connsiteY40" fmla="*/ 190500 h 2143125"/>
              <a:gd name="connsiteX41" fmla="*/ 2011142 w 4992467"/>
              <a:gd name="connsiteY41" fmla="*/ 171450 h 2143125"/>
              <a:gd name="connsiteX42" fmla="*/ 2068292 w 4992467"/>
              <a:gd name="connsiteY42" fmla="*/ 152400 h 2143125"/>
              <a:gd name="connsiteX43" fmla="*/ 2154017 w 4992467"/>
              <a:gd name="connsiteY43" fmla="*/ 114300 h 2143125"/>
              <a:gd name="connsiteX44" fmla="*/ 2496917 w 4992467"/>
              <a:gd name="connsiteY44" fmla="*/ 95250 h 2143125"/>
              <a:gd name="connsiteX45" fmla="*/ 2582642 w 4992467"/>
              <a:gd name="connsiteY45" fmla="*/ 66675 h 2143125"/>
              <a:gd name="connsiteX46" fmla="*/ 2611217 w 4992467"/>
              <a:gd name="connsiteY46" fmla="*/ 57150 h 2143125"/>
              <a:gd name="connsiteX47" fmla="*/ 2639792 w 4992467"/>
              <a:gd name="connsiteY47" fmla="*/ 38100 h 2143125"/>
              <a:gd name="connsiteX48" fmla="*/ 2696942 w 4992467"/>
              <a:gd name="connsiteY48" fmla="*/ 19050 h 2143125"/>
              <a:gd name="connsiteX49" fmla="*/ 2763617 w 4992467"/>
              <a:gd name="connsiteY49" fmla="*/ 0 h 2143125"/>
              <a:gd name="connsiteX50" fmla="*/ 2982692 w 4992467"/>
              <a:gd name="connsiteY50" fmla="*/ 9525 h 2143125"/>
              <a:gd name="connsiteX51" fmla="*/ 3039842 w 4992467"/>
              <a:gd name="connsiteY51" fmla="*/ 28575 h 2143125"/>
              <a:gd name="connsiteX52" fmla="*/ 3077942 w 4992467"/>
              <a:gd name="connsiteY52" fmla="*/ 38100 h 2143125"/>
              <a:gd name="connsiteX53" fmla="*/ 3135092 w 4992467"/>
              <a:gd name="connsiteY53" fmla="*/ 57150 h 2143125"/>
              <a:gd name="connsiteX54" fmla="*/ 3192242 w 4992467"/>
              <a:gd name="connsiteY54" fmla="*/ 76200 h 2143125"/>
              <a:gd name="connsiteX55" fmla="*/ 3220817 w 4992467"/>
              <a:gd name="connsiteY55" fmla="*/ 85725 h 2143125"/>
              <a:gd name="connsiteX56" fmla="*/ 3249392 w 4992467"/>
              <a:gd name="connsiteY56" fmla="*/ 95250 h 2143125"/>
              <a:gd name="connsiteX57" fmla="*/ 3363692 w 4992467"/>
              <a:gd name="connsiteY57" fmla="*/ 104775 h 2143125"/>
              <a:gd name="connsiteX58" fmla="*/ 3420842 w 4992467"/>
              <a:gd name="connsiteY58" fmla="*/ 133350 h 2143125"/>
              <a:gd name="connsiteX59" fmla="*/ 3449417 w 4992467"/>
              <a:gd name="connsiteY59" fmla="*/ 161925 h 2143125"/>
              <a:gd name="connsiteX60" fmla="*/ 3506567 w 4992467"/>
              <a:gd name="connsiteY60" fmla="*/ 200025 h 2143125"/>
              <a:gd name="connsiteX61" fmla="*/ 3535142 w 4992467"/>
              <a:gd name="connsiteY61" fmla="*/ 219075 h 2143125"/>
              <a:gd name="connsiteX62" fmla="*/ 3563717 w 4992467"/>
              <a:gd name="connsiteY62" fmla="*/ 247650 h 2143125"/>
              <a:gd name="connsiteX63" fmla="*/ 3620867 w 4992467"/>
              <a:gd name="connsiteY63" fmla="*/ 266700 h 2143125"/>
              <a:gd name="connsiteX64" fmla="*/ 3678017 w 4992467"/>
              <a:gd name="connsiteY64" fmla="*/ 295275 h 2143125"/>
              <a:gd name="connsiteX65" fmla="*/ 3706592 w 4992467"/>
              <a:gd name="connsiteY65" fmla="*/ 314325 h 2143125"/>
              <a:gd name="connsiteX66" fmla="*/ 3744692 w 4992467"/>
              <a:gd name="connsiteY66" fmla="*/ 323850 h 2143125"/>
              <a:gd name="connsiteX67" fmla="*/ 3887567 w 4992467"/>
              <a:gd name="connsiteY67" fmla="*/ 342900 h 2143125"/>
              <a:gd name="connsiteX68" fmla="*/ 3944717 w 4992467"/>
              <a:gd name="connsiteY68" fmla="*/ 361950 h 2143125"/>
              <a:gd name="connsiteX69" fmla="*/ 3973292 w 4992467"/>
              <a:gd name="connsiteY69" fmla="*/ 371475 h 2143125"/>
              <a:gd name="connsiteX70" fmla="*/ 4030442 w 4992467"/>
              <a:gd name="connsiteY70" fmla="*/ 419100 h 2143125"/>
              <a:gd name="connsiteX71" fmla="*/ 4087592 w 4992467"/>
              <a:gd name="connsiteY71" fmla="*/ 457200 h 2143125"/>
              <a:gd name="connsiteX72" fmla="*/ 4116167 w 4992467"/>
              <a:gd name="connsiteY72" fmla="*/ 476250 h 2143125"/>
              <a:gd name="connsiteX73" fmla="*/ 4173317 w 4992467"/>
              <a:gd name="connsiteY73" fmla="*/ 514350 h 2143125"/>
              <a:gd name="connsiteX74" fmla="*/ 4201892 w 4992467"/>
              <a:gd name="connsiteY74" fmla="*/ 533400 h 2143125"/>
              <a:gd name="connsiteX75" fmla="*/ 4230467 w 4992467"/>
              <a:gd name="connsiteY75" fmla="*/ 542925 h 2143125"/>
              <a:gd name="connsiteX76" fmla="*/ 4259042 w 4992467"/>
              <a:gd name="connsiteY76" fmla="*/ 571500 h 2143125"/>
              <a:gd name="connsiteX77" fmla="*/ 4316192 w 4992467"/>
              <a:gd name="connsiteY77" fmla="*/ 600075 h 2143125"/>
              <a:gd name="connsiteX78" fmla="*/ 4344767 w 4992467"/>
              <a:gd name="connsiteY78" fmla="*/ 628650 h 2143125"/>
              <a:gd name="connsiteX79" fmla="*/ 4373342 w 4992467"/>
              <a:gd name="connsiteY79" fmla="*/ 638175 h 2143125"/>
              <a:gd name="connsiteX80" fmla="*/ 4459067 w 4992467"/>
              <a:gd name="connsiteY80" fmla="*/ 695325 h 2143125"/>
              <a:gd name="connsiteX81" fmla="*/ 4487642 w 4992467"/>
              <a:gd name="connsiteY81" fmla="*/ 714375 h 2143125"/>
              <a:gd name="connsiteX82" fmla="*/ 4516217 w 4992467"/>
              <a:gd name="connsiteY82" fmla="*/ 733425 h 2143125"/>
              <a:gd name="connsiteX83" fmla="*/ 4601942 w 4992467"/>
              <a:gd name="connsiteY83" fmla="*/ 809625 h 2143125"/>
              <a:gd name="connsiteX84" fmla="*/ 4630517 w 4992467"/>
              <a:gd name="connsiteY84" fmla="*/ 819150 h 2143125"/>
              <a:gd name="connsiteX85" fmla="*/ 4687667 w 4992467"/>
              <a:gd name="connsiteY85" fmla="*/ 857250 h 2143125"/>
              <a:gd name="connsiteX86" fmla="*/ 4754342 w 4992467"/>
              <a:gd name="connsiteY86" fmla="*/ 876300 h 2143125"/>
              <a:gd name="connsiteX87" fmla="*/ 4782917 w 4992467"/>
              <a:gd name="connsiteY87" fmla="*/ 885825 h 2143125"/>
              <a:gd name="connsiteX88" fmla="*/ 4849592 w 4992467"/>
              <a:gd name="connsiteY88" fmla="*/ 904875 h 2143125"/>
              <a:gd name="connsiteX89" fmla="*/ 4878167 w 4992467"/>
              <a:gd name="connsiteY89" fmla="*/ 923925 h 2143125"/>
              <a:gd name="connsiteX90" fmla="*/ 4906742 w 4992467"/>
              <a:gd name="connsiteY90" fmla="*/ 933450 h 2143125"/>
              <a:gd name="connsiteX91" fmla="*/ 4963892 w 4992467"/>
              <a:gd name="connsiteY91" fmla="*/ 971550 h 2143125"/>
              <a:gd name="connsiteX92" fmla="*/ 4992467 w 4992467"/>
              <a:gd name="connsiteY92" fmla="*/ 1008111 h 2143125"/>
              <a:gd name="connsiteX93" fmla="*/ 4220942 w 4992467"/>
              <a:gd name="connsiteY93" fmla="*/ 2038350 h 2143125"/>
              <a:gd name="connsiteX94" fmla="*/ 4154267 w 4992467"/>
              <a:gd name="connsiteY94" fmla="*/ 2114550 h 2143125"/>
              <a:gd name="connsiteX95" fmla="*/ 4106642 w 4992467"/>
              <a:gd name="connsiteY95" fmla="*/ 2124075 h 2143125"/>
              <a:gd name="connsiteX96" fmla="*/ 3906617 w 4992467"/>
              <a:gd name="connsiteY96" fmla="*/ 2143125 h 2143125"/>
              <a:gd name="connsiteX97" fmla="*/ 3458942 w 4992467"/>
              <a:gd name="connsiteY97" fmla="*/ 2124075 h 2143125"/>
              <a:gd name="connsiteX98" fmla="*/ 3344642 w 4992467"/>
              <a:gd name="connsiteY98" fmla="*/ 2095500 h 2143125"/>
              <a:gd name="connsiteX99" fmla="*/ 3297017 w 4992467"/>
              <a:gd name="connsiteY99" fmla="*/ 2085975 h 2143125"/>
              <a:gd name="connsiteX100" fmla="*/ 3068417 w 4992467"/>
              <a:gd name="connsiteY100" fmla="*/ 2095500 h 2143125"/>
              <a:gd name="connsiteX101" fmla="*/ 3030317 w 4992467"/>
              <a:gd name="connsiteY101" fmla="*/ 2105025 h 2143125"/>
              <a:gd name="connsiteX102" fmla="*/ 2925542 w 4992467"/>
              <a:gd name="connsiteY102" fmla="*/ 2114550 h 2143125"/>
              <a:gd name="connsiteX103" fmla="*/ 2858867 w 4992467"/>
              <a:gd name="connsiteY103" fmla="*/ 2124075 h 2143125"/>
              <a:gd name="connsiteX104" fmla="*/ 2011142 w 4992467"/>
              <a:gd name="connsiteY104" fmla="*/ 2114550 h 2143125"/>
              <a:gd name="connsiteX105" fmla="*/ 1887317 w 4992467"/>
              <a:gd name="connsiteY105" fmla="*/ 2095500 h 2143125"/>
              <a:gd name="connsiteX106" fmla="*/ 1639667 w 4992467"/>
              <a:gd name="connsiteY106" fmla="*/ 2085975 h 2143125"/>
              <a:gd name="connsiteX107" fmla="*/ 1553942 w 4992467"/>
              <a:gd name="connsiteY107" fmla="*/ 2076450 h 2143125"/>
              <a:gd name="connsiteX108" fmla="*/ 1525367 w 4992467"/>
              <a:gd name="connsiteY108" fmla="*/ 2066925 h 2143125"/>
              <a:gd name="connsiteX109" fmla="*/ 687167 w 4992467"/>
              <a:gd name="connsiteY109" fmla="*/ 2085975 h 2143125"/>
              <a:gd name="connsiteX110" fmla="*/ 620492 w 4992467"/>
              <a:gd name="connsiteY110" fmla="*/ 2076450 h 2143125"/>
              <a:gd name="connsiteX111" fmla="*/ 572867 w 4992467"/>
              <a:gd name="connsiteY11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1367 w 4992467"/>
              <a:gd name="connsiteY10" fmla="*/ 809625 h 2143125"/>
              <a:gd name="connsiteX11" fmla="*/ 68042 w 4992467"/>
              <a:gd name="connsiteY11" fmla="*/ 733425 h 2143125"/>
              <a:gd name="connsiteX12" fmla="*/ 96617 w 4992467"/>
              <a:gd name="connsiteY12" fmla="*/ 714375 h 2143125"/>
              <a:gd name="connsiteX13" fmla="*/ 125192 w 4992467"/>
              <a:gd name="connsiteY13" fmla="*/ 695325 h 2143125"/>
              <a:gd name="connsiteX14" fmla="*/ 172817 w 4992467"/>
              <a:gd name="connsiteY14" fmla="*/ 647700 h 2143125"/>
              <a:gd name="connsiteX15" fmla="*/ 201392 w 4992467"/>
              <a:gd name="connsiteY15" fmla="*/ 638175 h 2143125"/>
              <a:gd name="connsiteX16" fmla="*/ 258542 w 4992467"/>
              <a:gd name="connsiteY16" fmla="*/ 600075 h 2143125"/>
              <a:gd name="connsiteX17" fmla="*/ 315692 w 4992467"/>
              <a:gd name="connsiteY17" fmla="*/ 571500 h 2143125"/>
              <a:gd name="connsiteX18" fmla="*/ 344267 w 4992467"/>
              <a:gd name="connsiteY18" fmla="*/ 561975 h 2143125"/>
              <a:gd name="connsiteX19" fmla="*/ 401417 w 4992467"/>
              <a:gd name="connsiteY19" fmla="*/ 523875 h 2143125"/>
              <a:gd name="connsiteX20" fmla="*/ 429992 w 4992467"/>
              <a:gd name="connsiteY20" fmla="*/ 504825 h 2143125"/>
              <a:gd name="connsiteX21" fmla="*/ 458567 w 4992467"/>
              <a:gd name="connsiteY21" fmla="*/ 495300 h 2143125"/>
              <a:gd name="connsiteX22" fmla="*/ 487142 w 4992467"/>
              <a:gd name="connsiteY22" fmla="*/ 476250 h 2143125"/>
              <a:gd name="connsiteX23" fmla="*/ 544292 w 4992467"/>
              <a:gd name="connsiteY23" fmla="*/ 457200 h 2143125"/>
              <a:gd name="connsiteX24" fmla="*/ 649067 w 4992467"/>
              <a:gd name="connsiteY24" fmla="*/ 428625 h 2143125"/>
              <a:gd name="connsiteX25" fmla="*/ 830042 w 4992467"/>
              <a:gd name="connsiteY25" fmla="*/ 409575 h 2143125"/>
              <a:gd name="connsiteX26" fmla="*/ 925292 w 4992467"/>
              <a:gd name="connsiteY26" fmla="*/ 381000 h 2143125"/>
              <a:gd name="connsiteX27" fmla="*/ 953867 w 4992467"/>
              <a:gd name="connsiteY27" fmla="*/ 361950 h 2143125"/>
              <a:gd name="connsiteX28" fmla="*/ 1011017 w 4992467"/>
              <a:gd name="connsiteY28" fmla="*/ 342900 h 2143125"/>
              <a:gd name="connsiteX29" fmla="*/ 1096742 w 4992467"/>
              <a:gd name="connsiteY29" fmla="*/ 304800 h 2143125"/>
              <a:gd name="connsiteX30" fmla="*/ 1182467 w 4992467"/>
              <a:gd name="connsiteY30" fmla="*/ 285750 h 2143125"/>
              <a:gd name="connsiteX31" fmla="*/ 1220567 w 4992467"/>
              <a:gd name="connsiteY31" fmla="*/ 276225 h 2143125"/>
              <a:gd name="connsiteX32" fmla="*/ 1411067 w 4992467"/>
              <a:gd name="connsiteY32" fmla="*/ 266700 h 2143125"/>
              <a:gd name="connsiteX33" fmla="*/ 1458692 w 4992467"/>
              <a:gd name="connsiteY33" fmla="*/ 257175 h 2143125"/>
              <a:gd name="connsiteX34" fmla="*/ 1487267 w 4992467"/>
              <a:gd name="connsiteY34" fmla="*/ 247650 h 2143125"/>
              <a:gd name="connsiteX35" fmla="*/ 1544417 w 4992467"/>
              <a:gd name="connsiteY35" fmla="*/ 238125 h 2143125"/>
              <a:gd name="connsiteX36" fmla="*/ 1658717 w 4992467"/>
              <a:gd name="connsiteY36" fmla="*/ 247650 h 2143125"/>
              <a:gd name="connsiteX37" fmla="*/ 1868267 w 4992467"/>
              <a:gd name="connsiteY37" fmla="*/ 228600 h 2143125"/>
              <a:gd name="connsiteX38" fmla="*/ 1953992 w 4992467"/>
              <a:gd name="connsiteY38" fmla="*/ 200025 h 2143125"/>
              <a:gd name="connsiteX39" fmla="*/ 1982567 w 4992467"/>
              <a:gd name="connsiteY39" fmla="*/ 190500 h 2143125"/>
              <a:gd name="connsiteX40" fmla="*/ 2011142 w 4992467"/>
              <a:gd name="connsiteY40" fmla="*/ 171450 h 2143125"/>
              <a:gd name="connsiteX41" fmla="*/ 2068292 w 4992467"/>
              <a:gd name="connsiteY41" fmla="*/ 152400 h 2143125"/>
              <a:gd name="connsiteX42" fmla="*/ 2154017 w 4992467"/>
              <a:gd name="connsiteY42" fmla="*/ 114300 h 2143125"/>
              <a:gd name="connsiteX43" fmla="*/ 2496917 w 4992467"/>
              <a:gd name="connsiteY43" fmla="*/ 95250 h 2143125"/>
              <a:gd name="connsiteX44" fmla="*/ 2582642 w 4992467"/>
              <a:gd name="connsiteY44" fmla="*/ 66675 h 2143125"/>
              <a:gd name="connsiteX45" fmla="*/ 2611217 w 4992467"/>
              <a:gd name="connsiteY45" fmla="*/ 57150 h 2143125"/>
              <a:gd name="connsiteX46" fmla="*/ 2639792 w 4992467"/>
              <a:gd name="connsiteY46" fmla="*/ 38100 h 2143125"/>
              <a:gd name="connsiteX47" fmla="*/ 2696942 w 4992467"/>
              <a:gd name="connsiteY47" fmla="*/ 19050 h 2143125"/>
              <a:gd name="connsiteX48" fmla="*/ 2763617 w 4992467"/>
              <a:gd name="connsiteY48" fmla="*/ 0 h 2143125"/>
              <a:gd name="connsiteX49" fmla="*/ 2982692 w 4992467"/>
              <a:gd name="connsiteY49" fmla="*/ 9525 h 2143125"/>
              <a:gd name="connsiteX50" fmla="*/ 3039842 w 4992467"/>
              <a:gd name="connsiteY50" fmla="*/ 28575 h 2143125"/>
              <a:gd name="connsiteX51" fmla="*/ 3077942 w 4992467"/>
              <a:gd name="connsiteY51" fmla="*/ 38100 h 2143125"/>
              <a:gd name="connsiteX52" fmla="*/ 3135092 w 4992467"/>
              <a:gd name="connsiteY52" fmla="*/ 57150 h 2143125"/>
              <a:gd name="connsiteX53" fmla="*/ 3192242 w 4992467"/>
              <a:gd name="connsiteY53" fmla="*/ 76200 h 2143125"/>
              <a:gd name="connsiteX54" fmla="*/ 3220817 w 4992467"/>
              <a:gd name="connsiteY54" fmla="*/ 85725 h 2143125"/>
              <a:gd name="connsiteX55" fmla="*/ 3249392 w 4992467"/>
              <a:gd name="connsiteY55" fmla="*/ 95250 h 2143125"/>
              <a:gd name="connsiteX56" fmla="*/ 3363692 w 4992467"/>
              <a:gd name="connsiteY56" fmla="*/ 104775 h 2143125"/>
              <a:gd name="connsiteX57" fmla="*/ 3420842 w 4992467"/>
              <a:gd name="connsiteY57" fmla="*/ 133350 h 2143125"/>
              <a:gd name="connsiteX58" fmla="*/ 3449417 w 4992467"/>
              <a:gd name="connsiteY58" fmla="*/ 161925 h 2143125"/>
              <a:gd name="connsiteX59" fmla="*/ 3506567 w 4992467"/>
              <a:gd name="connsiteY59" fmla="*/ 200025 h 2143125"/>
              <a:gd name="connsiteX60" fmla="*/ 3535142 w 4992467"/>
              <a:gd name="connsiteY60" fmla="*/ 219075 h 2143125"/>
              <a:gd name="connsiteX61" fmla="*/ 3563717 w 4992467"/>
              <a:gd name="connsiteY61" fmla="*/ 247650 h 2143125"/>
              <a:gd name="connsiteX62" fmla="*/ 3620867 w 4992467"/>
              <a:gd name="connsiteY62" fmla="*/ 266700 h 2143125"/>
              <a:gd name="connsiteX63" fmla="*/ 3678017 w 4992467"/>
              <a:gd name="connsiteY63" fmla="*/ 295275 h 2143125"/>
              <a:gd name="connsiteX64" fmla="*/ 3706592 w 4992467"/>
              <a:gd name="connsiteY64" fmla="*/ 314325 h 2143125"/>
              <a:gd name="connsiteX65" fmla="*/ 3744692 w 4992467"/>
              <a:gd name="connsiteY65" fmla="*/ 323850 h 2143125"/>
              <a:gd name="connsiteX66" fmla="*/ 3887567 w 4992467"/>
              <a:gd name="connsiteY66" fmla="*/ 342900 h 2143125"/>
              <a:gd name="connsiteX67" fmla="*/ 3944717 w 4992467"/>
              <a:gd name="connsiteY67" fmla="*/ 361950 h 2143125"/>
              <a:gd name="connsiteX68" fmla="*/ 3973292 w 4992467"/>
              <a:gd name="connsiteY68" fmla="*/ 371475 h 2143125"/>
              <a:gd name="connsiteX69" fmla="*/ 4030442 w 4992467"/>
              <a:gd name="connsiteY69" fmla="*/ 419100 h 2143125"/>
              <a:gd name="connsiteX70" fmla="*/ 4087592 w 4992467"/>
              <a:gd name="connsiteY70" fmla="*/ 457200 h 2143125"/>
              <a:gd name="connsiteX71" fmla="*/ 4116167 w 4992467"/>
              <a:gd name="connsiteY71" fmla="*/ 476250 h 2143125"/>
              <a:gd name="connsiteX72" fmla="*/ 4173317 w 4992467"/>
              <a:gd name="connsiteY72" fmla="*/ 514350 h 2143125"/>
              <a:gd name="connsiteX73" fmla="*/ 4201892 w 4992467"/>
              <a:gd name="connsiteY73" fmla="*/ 533400 h 2143125"/>
              <a:gd name="connsiteX74" fmla="*/ 4230467 w 4992467"/>
              <a:gd name="connsiteY74" fmla="*/ 542925 h 2143125"/>
              <a:gd name="connsiteX75" fmla="*/ 4259042 w 4992467"/>
              <a:gd name="connsiteY75" fmla="*/ 571500 h 2143125"/>
              <a:gd name="connsiteX76" fmla="*/ 4316192 w 4992467"/>
              <a:gd name="connsiteY76" fmla="*/ 600075 h 2143125"/>
              <a:gd name="connsiteX77" fmla="*/ 4344767 w 4992467"/>
              <a:gd name="connsiteY77" fmla="*/ 628650 h 2143125"/>
              <a:gd name="connsiteX78" fmla="*/ 4373342 w 4992467"/>
              <a:gd name="connsiteY78" fmla="*/ 638175 h 2143125"/>
              <a:gd name="connsiteX79" fmla="*/ 4459067 w 4992467"/>
              <a:gd name="connsiteY79" fmla="*/ 695325 h 2143125"/>
              <a:gd name="connsiteX80" fmla="*/ 4487642 w 4992467"/>
              <a:gd name="connsiteY80" fmla="*/ 714375 h 2143125"/>
              <a:gd name="connsiteX81" fmla="*/ 4516217 w 4992467"/>
              <a:gd name="connsiteY81" fmla="*/ 733425 h 2143125"/>
              <a:gd name="connsiteX82" fmla="*/ 4601942 w 4992467"/>
              <a:gd name="connsiteY82" fmla="*/ 809625 h 2143125"/>
              <a:gd name="connsiteX83" fmla="*/ 4630517 w 4992467"/>
              <a:gd name="connsiteY83" fmla="*/ 819150 h 2143125"/>
              <a:gd name="connsiteX84" fmla="*/ 4687667 w 4992467"/>
              <a:gd name="connsiteY84" fmla="*/ 857250 h 2143125"/>
              <a:gd name="connsiteX85" fmla="*/ 4754342 w 4992467"/>
              <a:gd name="connsiteY85" fmla="*/ 876300 h 2143125"/>
              <a:gd name="connsiteX86" fmla="*/ 4782917 w 4992467"/>
              <a:gd name="connsiteY86" fmla="*/ 885825 h 2143125"/>
              <a:gd name="connsiteX87" fmla="*/ 4849592 w 4992467"/>
              <a:gd name="connsiteY87" fmla="*/ 904875 h 2143125"/>
              <a:gd name="connsiteX88" fmla="*/ 4878167 w 4992467"/>
              <a:gd name="connsiteY88" fmla="*/ 923925 h 2143125"/>
              <a:gd name="connsiteX89" fmla="*/ 4906742 w 4992467"/>
              <a:gd name="connsiteY89" fmla="*/ 933450 h 2143125"/>
              <a:gd name="connsiteX90" fmla="*/ 4963892 w 4992467"/>
              <a:gd name="connsiteY90" fmla="*/ 971550 h 2143125"/>
              <a:gd name="connsiteX91" fmla="*/ 4992467 w 4992467"/>
              <a:gd name="connsiteY91" fmla="*/ 1008111 h 2143125"/>
              <a:gd name="connsiteX92" fmla="*/ 4220942 w 4992467"/>
              <a:gd name="connsiteY92" fmla="*/ 2038350 h 2143125"/>
              <a:gd name="connsiteX93" fmla="*/ 4154267 w 4992467"/>
              <a:gd name="connsiteY93" fmla="*/ 2114550 h 2143125"/>
              <a:gd name="connsiteX94" fmla="*/ 4106642 w 4992467"/>
              <a:gd name="connsiteY94" fmla="*/ 2124075 h 2143125"/>
              <a:gd name="connsiteX95" fmla="*/ 3906617 w 4992467"/>
              <a:gd name="connsiteY95" fmla="*/ 2143125 h 2143125"/>
              <a:gd name="connsiteX96" fmla="*/ 3458942 w 4992467"/>
              <a:gd name="connsiteY96" fmla="*/ 2124075 h 2143125"/>
              <a:gd name="connsiteX97" fmla="*/ 3344642 w 4992467"/>
              <a:gd name="connsiteY97" fmla="*/ 2095500 h 2143125"/>
              <a:gd name="connsiteX98" fmla="*/ 3297017 w 4992467"/>
              <a:gd name="connsiteY98" fmla="*/ 2085975 h 2143125"/>
              <a:gd name="connsiteX99" fmla="*/ 3068417 w 4992467"/>
              <a:gd name="connsiteY99" fmla="*/ 2095500 h 2143125"/>
              <a:gd name="connsiteX100" fmla="*/ 3030317 w 4992467"/>
              <a:gd name="connsiteY100" fmla="*/ 2105025 h 2143125"/>
              <a:gd name="connsiteX101" fmla="*/ 2925542 w 4992467"/>
              <a:gd name="connsiteY101" fmla="*/ 2114550 h 2143125"/>
              <a:gd name="connsiteX102" fmla="*/ 2858867 w 4992467"/>
              <a:gd name="connsiteY102" fmla="*/ 2124075 h 2143125"/>
              <a:gd name="connsiteX103" fmla="*/ 2011142 w 4992467"/>
              <a:gd name="connsiteY103" fmla="*/ 2114550 h 2143125"/>
              <a:gd name="connsiteX104" fmla="*/ 1887317 w 4992467"/>
              <a:gd name="connsiteY104" fmla="*/ 2095500 h 2143125"/>
              <a:gd name="connsiteX105" fmla="*/ 1639667 w 4992467"/>
              <a:gd name="connsiteY105" fmla="*/ 2085975 h 2143125"/>
              <a:gd name="connsiteX106" fmla="*/ 1553942 w 4992467"/>
              <a:gd name="connsiteY106" fmla="*/ 2076450 h 2143125"/>
              <a:gd name="connsiteX107" fmla="*/ 1525367 w 4992467"/>
              <a:gd name="connsiteY107" fmla="*/ 2066925 h 2143125"/>
              <a:gd name="connsiteX108" fmla="*/ 687167 w 4992467"/>
              <a:gd name="connsiteY108" fmla="*/ 2085975 h 2143125"/>
              <a:gd name="connsiteX109" fmla="*/ 620492 w 4992467"/>
              <a:gd name="connsiteY109" fmla="*/ 2076450 h 2143125"/>
              <a:gd name="connsiteX110" fmla="*/ 572867 w 4992467"/>
              <a:gd name="connsiteY11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1367 w 4992467"/>
              <a:gd name="connsiteY9" fmla="*/ 809625 h 2143125"/>
              <a:gd name="connsiteX10" fmla="*/ 68042 w 4992467"/>
              <a:gd name="connsiteY10" fmla="*/ 733425 h 2143125"/>
              <a:gd name="connsiteX11" fmla="*/ 96617 w 4992467"/>
              <a:gd name="connsiteY11" fmla="*/ 714375 h 2143125"/>
              <a:gd name="connsiteX12" fmla="*/ 125192 w 4992467"/>
              <a:gd name="connsiteY12" fmla="*/ 695325 h 2143125"/>
              <a:gd name="connsiteX13" fmla="*/ 172817 w 4992467"/>
              <a:gd name="connsiteY13" fmla="*/ 647700 h 2143125"/>
              <a:gd name="connsiteX14" fmla="*/ 201392 w 4992467"/>
              <a:gd name="connsiteY14" fmla="*/ 638175 h 2143125"/>
              <a:gd name="connsiteX15" fmla="*/ 258542 w 4992467"/>
              <a:gd name="connsiteY15" fmla="*/ 600075 h 2143125"/>
              <a:gd name="connsiteX16" fmla="*/ 315692 w 4992467"/>
              <a:gd name="connsiteY16" fmla="*/ 571500 h 2143125"/>
              <a:gd name="connsiteX17" fmla="*/ 344267 w 4992467"/>
              <a:gd name="connsiteY17" fmla="*/ 561975 h 2143125"/>
              <a:gd name="connsiteX18" fmla="*/ 401417 w 4992467"/>
              <a:gd name="connsiteY18" fmla="*/ 523875 h 2143125"/>
              <a:gd name="connsiteX19" fmla="*/ 429992 w 4992467"/>
              <a:gd name="connsiteY19" fmla="*/ 504825 h 2143125"/>
              <a:gd name="connsiteX20" fmla="*/ 458567 w 4992467"/>
              <a:gd name="connsiteY20" fmla="*/ 495300 h 2143125"/>
              <a:gd name="connsiteX21" fmla="*/ 487142 w 4992467"/>
              <a:gd name="connsiteY21" fmla="*/ 476250 h 2143125"/>
              <a:gd name="connsiteX22" fmla="*/ 544292 w 4992467"/>
              <a:gd name="connsiteY22" fmla="*/ 457200 h 2143125"/>
              <a:gd name="connsiteX23" fmla="*/ 649067 w 4992467"/>
              <a:gd name="connsiteY23" fmla="*/ 428625 h 2143125"/>
              <a:gd name="connsiteX24" fmla="*/ 830042 w 4992467"/>
              <a:gd name="connsiteY24" fmla="*/ 409575 h 2143125"/>
              <a:gd name="connsiteX25" fmla="*/ 925292 w 4992467"/>
              <a:gd name="connsiteY25" fmla="*/ 381000 h 2143125"/>
              <a:gd name="connsiteX26" fmla="*/ 953867 w 4992467"/>
              <a:gd name="connsiteY26" fmla="*/ 361950 h 2143125"/>
              <a:gd name="connsiteX27" fmla="*/ 1011017 w 4992467"/>
              <a:gd name="connsiteY27" fmla="*/ 342900 h 2143125"/>
              <a:gd name="connsiteX28" fmla="*/ 1096742 w 4992467"/>
              <a:gd name="connsiteY28" fmla="*/ 304800 h 2143125"/>
              <a:gd name="connsiteX29" fmla="*/ 1182467 w 4992467"/>
              <a:gd name="connsiteY29" fmla="*/ 285750 h 2143125"/>
              <a:gd name="connsiteX30" fmla="*/ 1220567 w 4992467"/>
              <a:gd name="connsiteY30" fmla="*/ 276225 h 2143125"/>
              <a:gd name="connsiteX31" fmla="*/ 1411067 w 4992467"/>
              <a:gd name="connsiteY31" fmla="*/ 266700 h 2143125"/>
              <a:gd name="connsiteX32" fmla="*/ 1458692 w 4992467"/>
              <a:gd name="connsiteY32" fmla="*/ 257175 h 2143125"/>
              <a:gd name="connsiteX33" fmla="*/ 1487267 w 4992467"/>
              <a:gd name="connsiteY33" fmla="*/ 247650 h 2143125"/>
              <a:gd name="connsiteX34" fmla="*/ 1544417 w 4992467"/>
              <a:gd name="connsiteY34" fmla="*/ 238125 h 2143125"/>
              <a:gd name="connsiteX35" fmla="*/ 1658717 w 4992467"/>
              <a:gd name="connsiteY35" fmla="*/ 247650 h 2143125"/>
              <a:gd name="connsiteX36" fmla="*/ 1868267 w 4992467"/>
              <a:gd name="connsiteY36" fmla="*/ 228600 h 2143125"/>
              <a:gd name="connsiteX37" fmla="*/ 1953992 w 4992467"/>
              <a:gd name="connsiteY37" fmla="*/ 200025 h 2143125"/>
              <a:gd name="connsiteX38" fmla="*/ 1982567 w 4992467"/>
              <a:gd name="connsiteY38" fmla="*/ 190500 h 2143125"/>
              <a:gd name="connsiteX39" fmla="*/ 2011142 w 4992467"/>
              <a:gd name="connsiteY39" fmla="*/ 171450 h 2143125"/>
              <a:gd name="connsiteX40" fmla="*/ 2068292 w 4992467"/>
              <a:gd name="connsiteY40" fmla="*/ 152400 h 2143125"/>
              <a:gd name="connsiteX41" fmla="*/ 2154017 w 4992467"/>
              <a:gd name="connsiteY41" fmla="*/ 114300 h 2143125"/>
              <a:gd name="connsiteX42" fmla="*/ 2496917 w 4992467"/>
              <a:gd name="connsiteY42" fmla="*/ 95250 h 2143125"/>
              <a:gd name="connsiteX43" fmla="*/ 2582642 w 4992467"/>
              <a:gd name="connsiteY43" fmla="*/ 66675 h 2143125"/>
              <a:gd name="connsiteX44" fmla="*/ 2611217 w 4992467"/>
              <a:gd name="connsiteY44" fmla="*/ 57150 h 2143125"/>
              <a:gd name="connsiteX45" fmla="*/ 2639792 w 4992467"/>
              <a:gd name="connsiteY45" fmla="*/ 38100 h 2143125"/>
              <a:gd name="connsiteX46" fmla="*/ 2696942 w 4992467"/>
              <a:gd name="connsiteY46" fmla="*/ 19050 h 2143125"/>
              <a:gd name="connsiteX47" fmla="*/ 2763617 w 4992467"/>
              <a:gd name="connsiteY47" fmla="*/ 0 h 2143125"/>
              <a:gd name="connsiteX48" fmla="*/ 2982692 w 4992467"/>
              <a:gd name="connsiteY48" fmla="*/ 9525 h 2143125"/>
              <a:gd name="connsiteX49" fmla="*/ 3039842 w 4992467"/>
              <a:gd name="connsiteY49" fmla="*/ 28575 h 2143125"/>
              <a:gd name="connsiteX50" fmla="*/ 3077942 w 4992467"/>
              <a:gd name="connsiteY50" fmla="*/ 38100 h 2143125"/>
              <a:gd name="connsiteX51" fmla="*/ 3135092 w 4992467"/>
              <a:gd name="connsiteY51" fmla="*/ 57150 h 2143125"/>
              <a:gd name="connsiteX52" fmla="*/ 3192242 w 4992467"/>
              <a:gd name="connsiteY52" fmla="*/ 76200 h 2143125"/>
              <a:gd name="connsiteX53" fmla="*/ 3220817 w 4992467"/>
              <a:gd name="connsiteY53" fmla="*/ 85725 h 2143125"/>
              <a:gd name="connsiteX54" fmla="*/ 3249392 w 4992467"/>
              <a:gd name="connsiteY54" fmla="*/ 95250 h 2143125"/>
              <a:gd name="connsiteX55" fmla="*/ 3363692 w 4992467"/>
              <a:gd name="connsiteY55" fmla="*/ 104775 h 2143125"/>
              <a:gd name="connsiteX56" fmla="*/ 3420842 w 4992467"/>
              <a:gd name="connsiteY56" fmla="*/ 133350 h 2143125"/>
              <a:gd name="connsiteX57" fmla="*/ 3449417 w 4992467"/>
              <a:gd name="connsiteY57" fmla="*/ 161925 h 2143125"/>
              <a:gd name="connsiteX58" fmla="*/ 3506567 w 4992467"/>
              <a:gd name="connsiteY58" fmla="*/ 200025 h 2143125"/>
              <a:gd name="connsiteX59" fmla="*/ 3535142 w 4992467"/>
              <a:gd name="connsiteY59" fmla="*/ 219075 h 2143125"/>
              <a:gd name="connsiteX60" fmla="*/ 3563717 w 4992467"/>
              <a:gd name="connsiteY60" fmla="*/ 247650 h 2143125"/>
              <a:gd name="connsiteX61" fmla="*/ 3620867 w 4992467"/>
              <a:gd name="connsiteY61" fmla="*/ 266700 h 2143125"/>
              <a:gd name="connsiteX62" fmla="*/ 3678017 w 4992467"/>
              <a:gd name="connsiteY62" fmla="*/ 295275 h 2143125"/>
              <a:gd name="connsiteX63" fmla="*/ 3706592 w 4992467"/>
              <a:gd name="connsiteY63" fmla="*/ 314325 h 2143125"/>
              <a:gd name="connsiteX64" fmla="*/ 3744692 w 4992467"/>
              <a:gd name="connsiteY64" fmla="*/ 323850 h 2143125"/>
              <a:gd name="connsiteX65" fmla="*/ 3887567 w 4992467"/>
              <a:gd name="connsiteY65" fmla="*/ 342900 h 2143125"/>
              <a:gd name="connsiteX66" fmla="*/ 3944717 w 4992467"/>
              <a:gd name="connsiteY66" fmla="*/ 361950 h 2143125"/>
              <a:gd name="connsiteX67" fmla="*/ 3973292 w 4992467"/>
              <a:gd name="connsiteY67" fmla="*/ 371475 h 2143125"/>
              <a:gd name="connsiteX68" fmla="*/ 4030442 w 4992467"/>
              <a:gd name="connsiteY68" fmla="*/ 419100 h 2143125"/>
              <a:gd name="connsiteX69" fmla="*/ 4087592 w 4992467"/>
              <a:gd name="connsiteY69" fmla="*/ 457200 h 2143125"/>
              <a:gd name="connsiteX70" fmla="*/ 4116167 w 4992467"/>
              <a:gd name="connsiteY70" fmla="*/ 476250 h 2143125"/>
              <a:gd name="connsiteX71" fmla="*/ 4173317 w 4992467"/>
              <a:gd name="connsiteY71" fmla="*/ 514350 h 2143125"/>
              <a:gd name="connsiteX72" fmla="*/ 4201892 w 4992467"/>
              <a:gd name="connsiteY72" fmla="*/ 533400 h 2143125"/>
              <a:gd name="connsiteX73" fmla="*/ 4230467 w 4992467"/>
              <a:gd name="connsiteY73" fmla="*/ 542925 h 2143125"/>
              <a:gd name="connsiteX74" fmla="*/ 4259042 w 4992467"/>
              <a:gd name="connsiteY74" fmla="*/ 571500 h 2143125"/>
              <a:gd name="connsiteX75" fmla="*/ 4316192 w 4992467"/>
              <a:gd name="connsiteY75" fmla="*/ 600075 h 2143125"/>
              <a:gd name="connsiteX76" fmla="*/ 4344767 w 4992467"/>
              <a:gd name="connsiteY76" fmla="*/ 628650 h 2143125"/>
              <a:gd name="connsiteX77" fmla="*/ 4373342 w 4992467"/>
              <a:gd name="connsiteY77" fmla="*/ 638175 h 2143125"/>
              <a:gd name="connsiteX78" fmla="*/ 4459067 w 4992467"/>
              <a:gd name="connsiteY78" fmla="*/ 695325 h 2143125"/>
              <a:gd name="connsiteX79" fmla="*/ 4487642 w 4992467"/>
              <a:gd name="connsiteY79" fmla="*/ 714375 h 2143125"/>
              <a:gd name="connsiteX80" fmla="*/ 4516217 w 4992467"/>
              <a:gd name="connsiteY80" fmla="*/ 733425 h 2143125"/>
              <a:gd name="connsiteX81" fmla="*/ 4601942 w 4992467"/>
              <a:gd name="connsiteY81" fmla="*/ 809625 h 2143125"/>
              <a:gd name="connsiteX82" fmla="*/ 4630517 w 4992467"/>
              <a:gd name="connsiteY82" fmla="*/ 819150 h 2143125"/>
              <a:gd name="connsiteX83" fmla="*/ 4687667 w 4992467"/>
              <a:gd name="connsiteY83" fmla="*/ 857250 h 2143125"/>
              <a:gd name="connsiteX84" fmla="*/ 4754342 w 4992467"/>
              <a:gd name="connsiteY84" fmla="*/ 876300 h 2143125"/>
              <a:gd name="connsiteX85" fmla="*/ 4782917 w 4992467"/>
              <a:gd name="connsiteY85" fmla="*/ 885825 h 2143125"/>
              <a:gd name="connsiteX86" fmla="*/ 4849592 w 4992467"/>
              <a:gd name="connsiteY86" fmla="*/ 904875 h 2143125"/>
              <a:gd name="connsiteX87" fmla="*/ 4878167 w 4992467"/>
              <a:gd name="connsiteY87" fmla="*/ 923925 h 2143125"/>
              <a:gd name="connsiteX88" fmla="*/ 4906742 w 4992467"/>
              <a:gd name="connsiteY88" fmla="*/ 933450 h 2143125"/>
              <a:gd name="connsiteX89" fmla="*/ 4963892 w 4992467"/>
              <a:gd name="connsiteY89" fmla="*/ 971550 h 2143125"/>
              <a:gd name="connsiteX90" fmla="*/ 4992467 w 4992467"/>
              <a:gd name="connsiteY90" fmla="*/ 1008111 h 2143125"/>
              <a:gd name="connsiteX91" fmla="*/ 4220942 w 4992467"/>
              <a:gd name="connsiteY91" fmla="*/ 2038350 h 2143125"/>
              <a:gd name="connsiteX92" fmla="*/ 4154267 w 4992467"/>
              <a:gd name="connsiteY92" fmla="*/ 2114550 h 2143125"/>
              <a:gd name="connsiteX93" fmla="*/ 4106642 w 4992467"/>
              <a:gd name="connsiteY93" fmla="*/ 2124075 h 2143125"/>
              <a:gd name="connsiteX94" fmla="*/ 3906617 w 4992467"/>
              <a:gd name="connsiteY94" fmla="*/ 2143125 h 2143125"/>
              <a:gd name="connsiteX95" fmla="*/ 3458942 w 4992467"/>
              <a:gd name="connsiteY95" fmla="*/ 2124075 h 2143125"/>
              <a:gd name="connsiteX96" fmla="*/ 3344642 w 4992467"/>
              <a:gd name="connsiteY96" fmla="*/ 2095500 h 2143125"/>
              <a:gd name="connsiteX97" fmla="*/ 3297017 w 4992467"/>
              <a:gd name="connsiteY97" fmla="*/ 2085975 h 2143125"/>
              <a:gd name="connsiteX98" fmla="*/ 3068417 w 4992467"/>
              <a:gd name="connsiteY98" fmla="*/ 2095500 h 2143125"/>
              <a:gd name="connsiteX99" fmla="*/ 3030317 w 4992467"/>
              <a:gd name="connsiteY99" fmla="*/ 2105025 h 2143125"/>
              <a:gd name="connsiteX100" fmla="*/ 2925542 w 4992467"/>
              <a:gd name="connsiteY100" fmla="*/ 2114550 h 2143125"/>
              <a:gd name="connsiteX101" fmla="*/ 2858867 w 4992467"/>
              <a:gd name="connsiteY101" fmla="*/ 2124075 h 2143125"/>
              <a:gd name="connsiteX102" fmla="*/ 2011142 w 4992467"/>
              <a:gd name="connsiteY102" fmla="*/ 2114550 h 2143125"/>
              <a:gd name="connsiteX103" fmla="*/ 1887317 w 4992467"/>
              <a:gd name="connsiteY103" fmla="*/ 2095500 h 2143125"/>
              <a:gd name="connsiteX104" fmla="*/ 1639667 w 4992467"/>
              <a:gd name="connsiteY104" fmla="*/ 2085975 h 2143125"/>
              <a:gd name="connsiteX105" fmla="*/ 1553942 w 4992467"/>
              <a:gd name="connsiteY105" fmla="*/ 2076450 h 2143125"/>
              <a:gd name="connsiteX106" fmla="*/ 1525367 w 4992467"/>
              <a:gd name="connsiteY106" fmla="*/ 2066925 h 2143125"/>
              <a:gd name="connsiteX107" fmla="*/ 687167 w 4992467"/>
              <a:gd name="connsiteY107" fmla="*/ 2085975 h 2143125"/>
              <a:gd name="connsiteX108" fmla="*/ 620492 w 4992467"/>
              <a:gd name="connsiteY108" fmla="*/ 2076450 h 2143125"/>
              <a:gd name="connsiteX109" fmla="*/ 572867 w 4992467"/>
              <a:gd name="connsiteY10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82367 w 4992467"/>
              <a:gd name="connsiteY7" fmla="*/ 1647825 h 2143125"/>
              <a:gd name="connsiteX8" fmla="*/ 1367 w 4992467"/>
              <a:gd name="connsiteY8" fmla="*/ 809625 h 2143125"/>
              <a:gd name="connsiteX9" fmla="*/ 68042 w 4992467"/>
              <a:gd name="connsiteY9" fmla="*/ 733425 h 2143125"/>
              <a:gd name="connsiteX10" fmla="*/ 96617 w 4992467"/>
              <a:gd name="connsiteY10" fmla="*/ 714375 h 2143125"/>
              <a:gd name="connsiteX11" fmla="*/ 125192 w 4992467"/>
              <a:gd name="connsiteY11" fmla="*/ 695325 h 2143125"/>
              <a:gd name="connsiteX12" fmla="*/ 172817 w 4992467"/>
              <a:gd name="connsiteY12" fmla="*/ 647700 h 2143125"/>
              <a:gd name="connsiteX13" fmla="*/ 201392 w 4992467"/>
              <a:gd name="connsiteY13" fmla="*/ 638175 h 2143125"/>
              <a:gd name="connsiteX14" fmla="*/ 258542 w 4992467"/>
              <a:gd name="connsiteY14" fmla="*/ 600075 h 2143125"/>
              <a:gd name="connsiteX15" fmla="*/ 315692 w 4992467"/>
              <a:gd name="connsiteY15" fmla="*/ 571500 h 2143125"/>
              <a:gd name="connsiteX16" fmla="*/ 344267 w 4992467"/>
              <a:gd name="connsiteY16" fmla="*/ 561975 h 2143125"/>
              <a:gd name="connsiteX17" fmla="*/ 401417 w 4992467"/>
              <a:gd name="connsiteY17" fmla="*/ 523875 h 2143125"/>
              <a:gd name="connsiteX18" fmla="*/ 429992 w 4992467"/>
              <a:gd name="connsiteY18" fmla="*/ 504825 h 2143125"/>
              <a:gd name="connsiteX19" fmla="*/ 458567 w 4992467"/>
              <a:gd name="connsiteY19" fmla="*/ 495300 h 2143125"/>
              <a:gd name="connsiteX20" fmla="*/ 487142 w 4992467"/>
              <a:gd name="connsiteY20" fmla="*/ 476250 h 2143125"/>
              <a:gd name="connsiteX21" fmla="*/ 544292 w 4992467"/>
              <a:gd name="connsiteY21" fmla="*/ 457200 h 2143125"/>
              <a:gd name="connsiteX22" fmla="*/ 649067 w 4992467"/>
              <a:gd name="connsiteY22" fmla="*/ 428625 h 2143125"/>
              <a:gd name="connsiteX23" fmla="*/ 830042 w 4992467"/>
              <a:gd name="connsiteY23" fmla="*/ 409575 h 2143125"/>
              <a:gd name="connsiteX24" fmla="*/ 925292 w 4992467"/>
              <a:gd name="connsiteY24" fmla="*/ 381000 h 2143125"/>
              <a:gd name="connsiteX25" fmla="*/ 953867 w 4992467"/>
              <a:gd name="connsiteY25" fmla="*/ 361950 h 2143125"/>
              <a:gd name="connsiteX26" fmla="*/ 1011017 w 4992467"/>
              <a:gd name="connsiteY26" fmla="*/ 342900 h 2143125"/>
              <a:gd name="connsiteX27" fmla="*/ 1096742 w 4992467"/>
              <a:gd name="connsiteY27" fmla="*/ 304800 h 2143125"/>
              <a:gd name="connsiteX28" fmla="*/ 1182467 w 4992467"/>
              <a:gd name="connsiteY28" fmla="*/ 285750 h 2143125"/>
              <a:gd name="connsiteX29" fmla="*/ 1220567 w 4992467"/>
              <a:gd name="connsiteY29" fmla="*/ 276225 h 2143125"/>
              <a:gd name="connsiteX30" fmla="*/ 1411067 w 4992467"/>
              <a:gd name="connsiteY30" fmla="*/ 266700 h 2143125"/>
              <a:gd name="connsiteX31" fmla="*/ 1458692 w 4992467"/>
              <a:gd name="connsiteY31" fmla="*/ 257175 h 2143125"/>
              <a:gd name="connsiteX32" fmla="*/ 1487267 w 4992467"/>
              <a:gd name="connsiteY32" fmla="*/ 247650 h 2143125"/>
              <a:gd name="connsiteX33" fmla="*/ 1544417 w 4992467"/>
              <a:gd name="connsiteY33" fmla="*/ 238125 h 2143125"/>
              <a:gd name="connsiteX34" fmla="*/ 1658717 w 4992467"/>
              <a:gd name="connsiteY34" fmla="*/ 247650 h 2143125"/>
              <a:gd name="connsiteX35" fmla="*/ 1868267 w 4992467"/>
              <a:gd name="connsiteY35" fmla="*/ 228600 h 2143125"/>
              <a:gd name="connsiteX36" fmla="*/ 1953992 w 4992467"/>
              <a:gd name="connsiteY36" fmla="*/ 200025 h 2143125"/>
              <a:gd name="connsiteX37" fmla="*/ 1982567 w 4992467"/>
              <a:gd name="connsiteY37" fmla="*/ 190500 h 2143125"/>
              <a:gd name="connsiteX38" fmla="*/ 2011142 w 4992467"/>
              <a:gd name="connsiteY38" fmla="*/ 171450 h 2143125"/>
              <a:gd name="connsiteX39" fmla="*/ 2068292 w 4992467"/>
              <a:gd name="connsiteY39" fmla="*/ 152400 h 2143125"/>
              <a:gd name="connsiteX40" fmla="*/ 2154017 w 4992467"/>
              <a:gd name="connsiteY40" fmla="*/ 114300 h 2143125"/>
              <a:gd name="connsiteX41" fmla="*/ 2496917 w 4992467"/>
              <a:gd name="connsiteY41" fmla="*/ 95250 h 2143125"/>
              <a:gd name="connsiteX42" fmla="*/ 2582642 w 4992467"/>
              <a:gd name="connsiteY42" fmla="*/ 66675 h 2143125"/>
              <a:gd name="connsiteX43" fmla="*/ 2611217 w 4992467"/>
              <a:gd name="connsiteY43" fmla="*/ 57150 h 2143125"/>
              <a:gd name="connsiteX44" fmla="*/ 2639792 w 4992467"/>
              <a:gd name="connsiteY44" fmla="*/ 38100 h 2143125"/>
              <a:gd name="connsiteX45" fmla="*/ 2696942 w 4992467"/>
              <a:gd name="connsiteY45" fmla="*/ 19050 h 2143125"/>
              <a:gd name="connsiteX46" fmla="*/ 2763617 w 4992467"/>
              <a:gd name="connsiteY46" fmla="*/ 0 h 2143125"/>
              <a:gd name="connsiteX47" fmla="*/ 2982692 w 4992467"/>
              <a:gd name="connsiteY47" fmla="*/ 9525 h 2143125"/>
              <a:gd name="connsiteX48" fmla="*/ 3039842 w 4992467"/>
              <a:gd name="connsiteY48" fmla="*/ 28575 h 2143125"/>
              <a:gd name="connsiteX49" fmla="*/ 3077942 w 4992467"/>
              <a:gd name="connsiteY49" fmla="*/ 38100 h 2143125"/>
              <a:gd name="connsiteX50" fmla="*/ 3135092 w 4992467"/>
              <a:gd name="connsiteY50" fmla="*/ 57150 h 2143125"/>
              <a:gd name="connsiteX51" fmla="*/ 3192242 w 4992467"/>
              <a:gd name="connsiteY51" fmla="*/ 76200 h 2143125"/>
              <a:gd name="connsiteX52" fmla="*/ 3220817 w 4992467"/>
              <a:gd name="connsiteY52" fmla="*/ 85725 h 2143125"/>
              <a:gd name="connsiteX53" fmla="*/ 3249392 w 4992467"/>
              <a:gd name="connsiteY53" fmla="*/ 95250 h 2143125"/>
              <a:gd name="connsiteX54" fmla="*/ 3363692 w 4992467"/>
              <a:gd name="connsiteY54" fmla="*/ 104775 h 2143125"/>
              <a:gd name="connsiteX55" fmla="*/ 3420842 w 4992467"/>
              <a:gd name="connsiteY55" fmla="*/ 133350 h 2143125"/>
              <a:gd name="connsiteX56" fmla="*/ 3449417 w 4992467"/>
              <a:gd name="connsiteY56" fmla="*/ 161925 h 2143125"/>
              <a:gd name="connsiteX57" fmla="*/ 3506567 w 4992467"/>
              <a:gd name="connsiteY57" fmla="*/ 200025 h 2143125"/>
              <a:gd name="connsiteX58" fmla="*/ 3535142 w 4992467"/>
              <a:gd name="connsiteY58" fmla="*/ 219075 h 2143125"/>
              <a:gd name="connsiteX59" fmla="*/ 3563717 w 4992467"/>
              <a:gd name="connsiteY59" fmla="*/ 247650 h 2143125"/>
              <a:gd name="connsiteX60" fmla="*/ 3620867 w 4992467"/>
              <a:gd name="connsiteY60" fmla="*/ 266700 h 2143125"/>
              <a:gd name="connsiteX61" fmla="*/ 3678017 w 4992467"/>
              <a:gd name="connsiteY61" fmla="*/ 295275 h 2143125"/>
              <a:gd name="connsiteX62" fmla="*/ 3706592 w 4992467"/>
              <a:gd name="connsiteY62" fmla="*/ 314325 h 2143125"/>
              <a:gd name="connsiteX63" fmla="*/ 3744692 w 4992467"/>
              <a:gd name="connsiteY63" fmla="*/ 323850 h 2143125"/>
              <a:gd name="connsiteX64" fmla="*/ 3887567 w 4992467"/>
              <a:gd name="connsiteY64" fmla="*/ 342900 h 2143125"/>
              <a:gd name="connsiteX65" fmla="*/ 3944717 w 4992467"/>
              <a:gd name="connsiteY65" fmla="*/ 361950 h 2143125"/>
              <a:gd name="connsiteX66" fmla="*/ 3973292 w 4992467"/>
              <a:gd name="connsiteY66" fmla="*/ 371475 h 2143125"/>
              <a:gd name="connsiteX67" fmla="*/ 4030442 w 4992467"/>
              <a:gd name="connsiteY67" fmla="*/ 419100 h 2143125"/>
              <a:gd name="connsiteX68" fmla="*/ 4087592 w 4992467"/>
              <a:gd name="connsiteY68" fmla="*/ 457200 h 2143125"/>
              <a:gd name="connsiteX69" fmla="*/ 4116167 w 4992467"/>
              <a:gd name="connsiteY69" fmla="*/ 476250 h 2143125"/>
              <a:gd name="connsiteX70" fmla="*/ 4173317 w 4992467"/>
              <a:gd name="connsiteY70" fmla="*/ 514350 h 2143125"/>
              <a:gd name="connsiteX71" fmla="*/ 4201892 w 4992467"/>
              <a:gd name="connsiteY71" fmla="*/ 533400 h 2143125"/>
              <a:gd name="connsiteX72" fmla="*/ 4230467 w 4992467"/>
              <a:gd name="connsiteY72" fmla="*/ 542925 h 2143125"/>
              <a:gd name="connsiteX73" fmla="*/ 4259042 w 4992467"/>
              <a:gd name="connsiteY73" fmla="*/ 571500 h 2143125"/>
              <a:gd name="connsiteX74" fmla="*/ 4316192 w 4992467"/>
              <a:gd name="connsiteY74" fmla="*/ 600075 h 2143125"/>
              <a:gd name="connsiteX75" fmla="*/ 4344767 w 4992467"/>
              <a:gd name="connsiteY75" fmla="*/ 628650 h 2143125"/>
              <a:gd name="connsiteX76" fmla="*/ 4373342 w 4992467"/>
              <a:gd name="connsiteY76" fmla="*/ 638175 h 2143125"/>
              <a:gd name="connsiteX77" fmla="*/ 4459067 w 4992467"/>
              <a:gd name="connsiteY77" fmla="*/ 695325 h 2143125"/>
              <a:gd name="connsiteX78" fmla="*/ 4487642 w 4992467"/>
              <a:gd name="connsiteY78" fmla="*/ 714375 h 2143125"/>
              <a:gd name="connsiteX79" fmla="*/ 4516217 w 4992467"/>
              <a:gd name="connsiteY79" fmla="*/ 733425 h 2143125"/>
              <a:gd name="connsiteX80" fmla="*/ 4601942 w 4992467"/>
              <a:gd name="connsiteY80" fmla="*/ 809625 h 2143125"/>
              <a:gd name="connsiteX81" fmla="*/ 4630517 w 4992467"/>
              <a:gd name="connsiteY81" fmla="*/ 819150 h 2143125"/>
              <a:gd name="connsiteX82" fmla="*/ 4687667 w 4992467"/>
              <a:gd name="connsiteY82" fmla="*/ 857250 h 2143125"/>
              <a:gd name="connsiteX83" fmla="*/ 4754342 w 4992467"/>
              <a:gd name="connsiteY83" fmla="*/ 876300 h 2143125"/>
              <a:gd name="connsiteX84" fmla="*/ 4782917 w 4992467"/>
              <a:gd name="connsiteY84" fmla="*/ 885825 h 2143125"/>
              <a:gd name="connsiteX85" fmla="*/ 4849592 w 4992467"/>
              <a:gd name="connsiteY85" fmla="*/ 904875 h 2143125"/>
              <a:gd name="connsiteX86" fmla="*/ 4878167 w 4992467"/>
              <a:gd name="connsiteY86" fmla="*/ 923925 h 2143125"/>
              <a:gd name="connsiteX87" fmla="*/ 4906742 w 4992467"/>
              <a:gd name="connsiteY87" fmla="*/ 933450 h 2143125"/>
              <a:gd name="connsiteX88" fmla="*/ 4963892 w 4992467"/>
              <a:gd name="connsiteY88" fmla="*/ 971550 h 2143125"/>
              <a:gd name="connsiteX89" fmla="*/ 4992467 w 4992467"/>
              <a:gd name="connsiteY89" fmla="*/ 1008111 h 2143125"/>
              <a:gd name="connsiteX90" fmla="*/ 4220942 w 4992467"/>
              <a:gd name="connsiteY90" fmla="*/ 2038350 h 2143125"/>
              <a:gd name="connsiteX91" fmla="*/ 4154267 w 4992467"/>
              <a:gd name="connsiteY91" fmla="*/ 2114550 h 2143125"/>
              <a:gd name="connsiteX92" fmla="*/ 4106642 w 4992467"/>
              <a:gd name="connsiteY92" fmla="*/ 2124075 h 2143125"/>
              <a:gd name="connsiteX93" fmla="*/ 3906617 w 4992467"/>
              <a:gd name="connsiteY93" fmla="*/ 2143125 h 2143125"/>
              <a:gd name="connsiteX94" fmla="*/ 3458942 w 4992467"/>
              <a:gd name="connsiteY94" fmla="*/ 2124075 h 2143125"/>
              <a:gd name="connsiteX95" fmla="*/ 3344642 w 4992467"/>
              <a:gd name="connsiteY95" fmla="*/ 2095500 h 2143125"/>
              <a:gd name="connsiteX96" fmla="*/ 3297017 w 4992467"/>
              <a:gd name="connsiteY96" fmla="*/ 2085975 h 2143125"/>
              <a:gd name="connsiteX97" fmla="*/ 3068417 w 4992467"/>
              <a:gd name="connsiteY97" fmla="*/ 2095500 h 2143125"/>
              <a:gd name="connsiteX98" fmla="*/ 3030317 w 4992467"/>
              <a:gd name="connsiteY98" fmla="*/ 2105025 h 2143125"/>
              <a:gd name="connsiteX99" fmla="*/ 2925542 w 4992467"/>
              <a:gd name="connsiteY99" fmla="*/ 2114550 h 2143125"/>
              <a:gd name="connsiteX100" fmla="*/ 2858867 w 4992467"/>
              <a:gd name="connsiteY100" fmla="*/ 2124075 h 2143125"/>
              <a:gd name="connsiteX101" fmla="*/ 2011142 w 4992467"/>
              <a:gd name="connsiteY101" fmla="*/ 2114550 h 2143125"/>
              <a:gd name="connsiteX102" fmla="*/ 1887317 w 4992467"/>
              <a:gd name="connsiteY102" fmla="*/ 2095500 h 2143125"/>
              <a:gd name="connsiteX103" fmla="*/ 1639667 w 4992467"/>
              <a:gd name="connsiteY103" fmla="*/ 2085975 h 2143125"/>
              <a:gd name="connsiteX104" fmla="*/ 1553942 w 4992467"/>
              <a:gd name="connsiteY104" fmla="*/ 2076450 h 2143125"/>
              <a:gd name="connsiteX105" fmla="*/ 1525367 w 4992467"/>
              <a:gd name="connsiteY105" fmla="*/ 2066925 h 2143125"/>
              <a:gd name="connsiteX106" fmla="*/ 687167 w 4992467"/>
              <a:gd name="connsiteY106" fmla="*/ 2085975 h 2143125"/>
              <a:gd name="connsiteX107" fmla="*/ 620492 w 4992467"/>
              <a:gd name="connsiteY107" fmla="*/ 2076450 h 2143125"/>
              <a:gd name="connsiteX108" fmla="*/ 572867 w 4992467"/>
              <a:gd name="connsiteY10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1367 w 4992467"/>
              <a:gd name="connsiteY7" fmla="*/ 809625 h 2143125"/>
              <a:gd name="connsiteX8" fmla="*/ 68042 w 4992467"/>
              <a:gd name="connsiteY8" fmla="*/ 733425 h 2143125"/>
              <a:gd name="connsiteX9" fmla="*/ 96617 w 4992467"/>
              <a:gd name="connsiteY9" fmla="*/ 714375 h 2143125"/>
              <a:gd name="connsiteX10" fmla="*/ 125192 w 4992467"/>
              <a:gd name="connsiteY10" fmla="*/ 695325 h 2143125"/>
              <a:gd name="connsiteX11" fmla="*/ 172817 w 4992467"/>
              <a:gd name="connsiteY11" fmla="*/ 647700 h 2143125"/>
              <a:gd name="connsiteX12" fmla="*/ 201392 w 4992467"/>
              <a:gd name="connsiteY12" fmla="*/ 638175 h 2143125"/>
              <a:gd name="connsiteX13" fmla="*/ 258542 w 4992467"/>
              <a:gd name="connsiteY13" fmla="*/ 600075 h 2143125"/>
              <a:gd name="connsiteX14" fmla="*/ 315692 w 4992467"/>
              <a:gd name="connsiteY14" fmla="*/ 571500 h 2143125"/>
              <a:gd name="connsiteX15" fmla="*/ 344267 w 4992467"/>
              <a:gd name="connsiteY15" fmla="*/ 561975 h 2143125"/>
              <a:gd name="connsiteX16" fmla="*/ 401417 w 4992467"/>
              <a:gd name="connsiteY16" fmla="*/ 523875 h 2143125"/>
              <a:gd name="connsiteX17" fmla="*/ 429992 w 4992467"/>
              <a:gd name="connsiteY17" fmla="*/ 504825 h 2143125"/>
              <a:gd name="connsiteX18" fmla="*/ 458567 w 4992467"/>
              <a:gd name="connsiteY18" fmla="*/ 495300 h 2143125"/>
              <a:gd name="connsiteX19" fmla="*/ 487142 w 4992467"/>
              <a:gd name="connsiteY19" fmla="*/ 476250 h 2143125"/>
              <a:gd name="connsiteX20" fmla="*/ 544292 w 4992467"/>
              <a:gd name="connsiteY20" fmla="*/ 457200 h 2143125"/>
              <a:gd name="connsiteX21" fmla="*/ 649067 w 4992467"/>
              <a:gd name="connsiteY21" fmla="*/ 428625 h 2143125"/>
              <a:gd name="connsiteX22" fmla="*/ 830042 w 4992467"/>
              <a:gd name="connsiteY22" fmla="*/ 409575 h 2143125"/>
              <a:gd name="connsiteX23" fmla="*/ 925292 w 4992467"/>
              <a:gd name="connsiteY23" fmla="*/ 381000 h 2143125"/>
              <a:gd name="connsiteX24" fmla="*/ 953867 w 4992467"/>
              <a:gd name="connsiteY24" fmla="*/ 361950 h 2143125"/>
              <a:gd name="connsiteX25" fmla="*/ 1011017 w 4992467"/>
              <a:gd name="connsiteY25" fmla="*/ 342900 h 2143125"/>
              <a:gd name="connsiteX26" fmla="*/ 1096742 w 4992467"/>
              <a:gd name="connsiteY26" fmla="*/ 304800 h 2143125"/>
              <a:gd name="connsiteX27" fmla="*/ 1182467 w 4992467"/>
              <a:gd name="connsiteY27" fmla="*/ 285750 h 2143125"/>
              <a:gd name="connsiteX28" fmla="*/ 1220567 w 4992467"/>
              <a:gd name="connsiteY28" fmla="*/ 276225 h 2143125"/>
              <a:gd name="connsiteX29" fmla="*/ 1411067 w 4992467"/>
              <a:gd name="connsiteY29" fmla="*/ 266700 h 2143125"/>
              <a:gd name="connsiteX30" fmla="*/ 1458692 w 4992467"/>
              <a:gd name="connsiteY30" fmla="*/ 257175 h 2143125"/>
              <a:gd name="connsiteX31" fmla="*/ 1487267 w 4992467"/>
              <a:gd name="connsiteY31" fmla="*/ 247650 h 2143125"/>
              <a:gd name="connsiteX32" fmla="*/ 1544417 w 4992467"/>
              <a:gd name="connsiteY32" fmla="*/ 238125 h 2143125"/>
              <a:gd name="connsiteX33" fmla="*/ 1658717 w 4992467"/>
              <a:gd name="connsiteY33" fmla="*/ 247650 h 2143125"/>
              <a:gd name="connsiteX34" fmla="*/ 1868267 w 4992467"/>
              <a:gd name="connsiteY34" fmla="*/ 228600 h 2143125"/>
              <a:gd name="connsiteX35" fmla="*/ 1953992 w 4992467"/>
              <a:gd name="connsiteY35" fmla="*/ 200025 h 2143125"/>
              <a:gd name="connsiteX36" fmla="*/ 1982567 w 4992467"/>
              <a:gd name="connsiteY36" fmla="*/ 190500 h 2143125"/>
              <a:gd name="connsiteX37" fmla="*/ 2011142 w 4992467"/>
              <a:gd name="connsiteY37" fmla="*/ 171450 h 2143125"/>
              <a:gd name="connsiteX38" fmla="*/ 2068292 w 4992467"/>
              <a:gd name="connsiteY38" fmla="*/ 152400 h 2143125"/>
              <a:gd name="connsiteX39" fmla="*/ 2154017 w 4992467"/>
              <a:gd name="connsiteY39" fmla="*/ 114300 h 2143125"/>
              <a:gd name="connsiteX40" fmla="*/ 2496917 w 4992467"/>
              <a:gd name="connsiteY40" fmla="*/ 95250 h 2143125"/>
              <a:gd name="connsiteX41" fmla="*/ 2582642 w 4992467"/>
              <a:gd name="connsiteY41" fmla="*/ 66675 h 2143125"/>
              <a:gd name="connsiteX42" fmla="*/ 2611217 w 4992467"/>
              <a:gd name="connsiteY42" fmla="*/ 57150 h 2143125"/>
              <a:gd name="connsiteX43" fmla="*/ 2639792 w 4992467"/>
              <a:gd name="connsiteY43" fmla="*/ 38100 h 2143125"/>
              <a:gd name="connsiteX44" fmla="*/ 2696942 w 4992467"/>
              <a:gd name="connsiteY44" fmla="*/ 19050 h 2143125"/>
              <a:gd name="connsiteX45" fmla="*/ 2763617 w 4992467"/>
              <a:gd name="connsiteY45" fmla="*/ 0 h 2143125"/>
              <a:gd name="connsiteX46" fmla="*/ 2982692 w 4992467"/>
              <a:gd name="connsiteY46" fmla="*/ 9525 h 2143125"/>
              <a:gd name="connsiteX47" fmla="*/ 3039842 w 4992467"/>
              <a:gd name="connsiteY47" fmla="*/ 28575 h 2143125"/>
              <a:gd name="connsiteX48" fmla="*/ 3077942 w 4992467"/>
              <a:gd name="connsiteY48" fmla="*/ 38100 h 2143125"/>
              <a:gd name="connsiteX49" fmla="*/ 3135092 w 4992467"/>
              <a:gd name="connsiteY49" fmla="*/ 57150 h 2143125"/>
              <a:gd name="connsiteX50" fmla="*/ 3192242 w 4992467"/>
              <a:gd name="connsiteY50" fmla="*/ 76200 h 2143125"/>
              <a:gd name="connsiteX51" fmla="*/ 3220817 w 4992467"/>
              <a:gd name="connsiteY51" fmla="*/ 85725 h 2143125"/>
              <a:gd name="connsiteX52" fmla="*/ 3249392 w 4992467"/>
              <a:gd name="connsiteY52" fmla="*/ 95250 h 2143125"/>
              <a:gd name="connsiteX53" fmla="*/ 3363692 w 4992467"/>
              <a:gd name="connsiteY53" fmla="*/ 104775 h 2143125"/>
              <a:gd name="connsiteX54" fmla="*/ 3420842 w 4992467"/>
              <a:gd name="connsiteY54" fmla="*/ 133350 h 2143125"/>
              <a:gd name="connsiteX55" fmla="*/ 3449417 w 4992467"/>
              <a:gd name="connsiteY55" fmla="*/ 161925 h 2143125"/>
              <a:gd name="connsiteX56" fmla="*/ 3506567 w 4992467"/>
              <a:gd name="connsiteY56" fmla="*/ 200025 h 2143125"/>
              <a:gd name="connsiteX57" fmla="*/ 3535142 w 4992467"/>
              <a:gd name="connsiteY57" fmla="*/ 219075 h 2143125"/>
              <a:gd name="connsiteX58" fmla="*/ 3563717 w 4992467"/>
              <a:gd name="connsiteY58" fmla="*/ 247650 h 2143125"/>
              <a:gd name="connsiteX59" fmla="*/ 3620867 w 4992467"/>
              <a:gd name="connsiteY59" fmla="*/ 266700 h 2143125"/>
              <a:gd name="connsiteX60" fmla="*/ 3678017 w 4992467"/>
              <a:gd name="connsiteY60" fmla="*/ 295275 h 2143125"/>
              <a:gd name="connsiteX61" fmla="*/ 3706592 w 4992467"/>
              <a:gd name="connsiteY61" fmla="*/ 314325 h 2143125"/>
              <a:gd name="connsiteX62" fmla="*/ 3744692 w 4992467"/>
              <a:gd name="connsiteY62" fmla="*/ 323850 h 2143125"/>
              <a:gd name="connsiteX63" fmla="*/ 3887567 w 4992467"/>
              <a:gd name="connsiteY63" fmla="*/ 342900 h 2143125"/>
              <a:gd name="connsiteX64" fmla="*/ 3944717 w 4992467"/>
              <a:gd name="connsiteY64" fmla="*/ 361950 h 2143125"/>
              <a:gd name="connsiteX65" fmla="*/ 3973292 w 4992467"/>
              <a:gd name="connsiteY65" fmla="*/ 371475 h 2143125"/>
              <a:gd name="connsiteX66" fmla="*/ 4030442 w 4992467"/>
              <a:gd name="connsiteY66" fmla="*/ 419100 h 2143125"/>
              <a:gd name="connsiteX67" fmla="*/ 4087592 w 4992467"/>
              <a:gd name="connsiteY67" fmla="*/ 457200 h 2143125"/>
              <a:gd name="connsiteX68" fmla="*/ 4116167 w 4992467"/>
              <a:gd name="connsiteY68" fmla="*/ 476250 h 2143125"/>
              <a:gd name="connsiteX69" fmla="*/ 4173317 w 4992467"/>
              <a:gd name="connsiteY69" fmla="*/ 514350 h 2143125"/>
              <a:gd name="connsiteX70" fmla="*/ 4201892 w 4992467"/>
              <a:gd name="connsiteY70" fmla="*/ 533400 h 2143125"/>
              <a:gd name="connsiteX71" fmla="*/ 4230467 w 4992467"/>
              <a:gd name="connsiteY71" fmla="*/ 542925 h 2143125"/>
              <a:gd name="connsiteX72" fmla="*/ 4259042 w 4992467"/>
              <a:gd name="connsiteY72" fmla="*/ 571500 h 2143125"/>
              <a:gd name="connsiteX73" fmla="*/ 4316192 w 4992467"/>
              <a:gd name="connsiteY73" fmla="*/ 600075 h 2143125"/>
              <a:gd name="connsiteX74" fmla="*/ 4344767 w 4992467"/>
              <a:gd name="connsiteY74" fmla="*/ 628650 h 2143125"/>
              <a:gd name="connsiteX75" fmla="*/ 4373342 w 4992467"/>
              <a:gd name="connsiteY75" fmla="*/ 638175 h 2143125"/>
              <a:gd name="connsiteX76" fmla="*/ 4459067 w 4992467"/>
              <a:gd name="connsiteY76" fmla="*/ 695325 h 2143125"/>
              <a:gd name="connsiteX77" fmla="*/ 4487642 w 4992467"/>
              <a:gd name="connsiteY77" fmla="*/ 714375 h 2143125"/>
              <a:gd name="connsiteX78" fmla="*/ 4516217 w 4992467"/>
              <a:gd name="connsiteY78" fmla="*/ 733425 h 2143125"/>
              <a:gd name="connsiteX79" fmla="*/ 4601942 w 4992467"/>
              <a:gd name="connsiteY79" fmla="*/ 809625 h 2143125"/>
              <a:gd name="connsiteX80" fmla="*/ 4630517 w 4992467"/>
              <a:gd name="connsiteY80" fmla="*/ 819150 h 2143125"/>
              <a:gd name="connsiteX81" fmla="*/ 4687667 w 4992467"/>
              <a:gd name="connsiteY81" fmla="*/ 857250 h 2143125"/>
              <a:gd name="connsiteX82" fmla="*/ 4754342 w 4992467"/>
              <a:gd name="connsiteY82" fmla="*/ 876300 h 2143125"/>
              <a:gd name="connsiteX83" fmla="*/ 4782917 w 4992467"/>
              <a:gd name="connsiteY83" fmla="*/ 885825 h 2143125"/>
              <a:gd name="connsiteX84" fmla="*/ 4849592 w 4992467"/>
              <a:gd name="connsiteY84" fmla="*/ 904875 h 2143125"/>
              <a:gd name="connsiteX85" fmla="*/ 4878167 w 4992467"/>
              <a:gd name="connsiteY85" fmla="*/ 923925 h 2143125"/>
              <a:gd name="connsiteX86" fmla="*/ 4906742 w 4992467"/>
              <a:gd name="connsiteY86" fmla="*/ 933450 h 2143125"/>
              <a:gd name="connsiteX87" fmla="*/ 4963892 w 4992467"/>
              <a:gd name="connsiteY87" fmla="*/ 971550 h 2143125"/>
              <a:gd name="connsiteX88" fmla="*/ 4992467 w 4992467"/>
              <a:gd name="connsiteY88" fmla="*/ 1008111 h 2143125"/>
              <a:gd name="connsiteX89" fmla="*/ 4220942 w 4992467"/>
              <a:gd name="connsiteY89" fmla="*/ 2038350 h 2143125"/>
              <a:gd name="connsiteX90" fmla="*/ 4154267 w 4992467"/>
              <a:gd name="connsiteY90" fmla="*/ 2114550 h 2143125"/>
              <a:gd name="connsiteX91" fmla="*/ 4106642 w 4992467"/>
              <a:gd name="connsiteY91" fmla="*/ 2124075 h 2143125"/>
              <a:gd name="connsiteX92" fmla="*/ 3906617 w 4992467"/>
              <a:gd name="connsiteY92" fmla="*/ 2143125 h 2143125"/>
              <a:gd name="connsiteX93" fmla="*/ 3458942 w 4992467"/>
              <a:gd name="connsiteY93" fmla="*/ 2124075 h 2143125"/>
              <a:gd name="connsiteX94" fmla="*/ 3344642 w 4992467"/>
              <a:gd name="connsiteY94" fmla="*/ 2095500 h 2143125"/>
              <a:gd name="connsiteX95" fmla="*/ 3297017 w 4992467"/>
              <a:gd name="connsiteY95" fmla="*/ 2085975 h 2143125"/>
              <a:gd name="connsiteX96" fmla="*/ 3068417 w 4992467"/>
              <a:gd name="connsiteY96" fmla="*/ 2095500 h 2143125"/>
              <a:gd name="connsiteX97" fmla="*/ 3030317 w 4992467"/>
              <a:gd name="connsiteY97" fmla="*/ 2105025 h 2143125"/>
              <a:gd name="connsiteX98" fmla="*/ 2925542 w 4992467"/>
              <a:gd name="connsiteY98" fmla="*/ 2114550 h 2143125"/>
              <a:gd name="connsiteX99" fmla="*/ 2858867 w 4992467"/>
              <a:gd name="connsiteY99" fmla="*/ 2124075 h 2143125"/>
              <a:gd name="connsiteX100" fmla="*/ 2011142 w 4992467"/>
              <a:gd name="connsiteY100" fmla="*/ 2114550 h 2143125"/>
              <a:gd name="connsiteX101" fmla="*/ 1887317 w 4992467"/>
              <a:gd name="connsiteY101" fmla="*/ 2095500 h 2143125"/>
              <a:gd name="connsiteX102" fmla="*/ 1639667 w 4992467"/>
              <a:gd name="connsiteY102" fmla="*/ 2085975 h 2143125"/>
              <a:gd name="connsiteX103" fmla="*/ 1553942 w 4992467"/>
              <a:gd name="connsiteY103" fmla="*/ 2076450 h 2143125"/>
              <a:gd name="connsiteX104" fmla="*/ 1525367 w 4992467"/>
              <a:gd name="connsiteY104" fmla="*/ 2066925 h 2143125"/>
              <a:gd name="connsiteX105" fmla="*/ 687167 w 4992467"/>
              <a:gd name="connsiteY105" fmla="*/ 2085975 h 2143125"/>
              <a:gd name="connsiteX106" fmla="*/ 620492 w 4992467"/>
              <a:gd name="connsiteY106" fmla="*/ 2076450 h 2143125"/>
              <a:gd name="connsiteX107" fmla="*/ 572867 w 4992467"/>
              <a:gd name="connsiteY10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1367 w 4992467"/>
              <a:gd name="connsiteY6" fmla="*/ 809625 h 2143125"/>
              <a:gd name="connsiteX7" fmla="*/ 68042 w 4992467"/>
              <a:gd name="connsiteY7" fmla="*/ 733425 h 2143125"/>
              <a:gd name="connsiteX8" fmla="*/ 96617 w 4992467"/>
              <a:gd name="connsiteY8" fmla="*/ 714375 h 2143125"/>
              <a:gd name="connsiteX9" fmla="*/ 125192 w 4992467"/>
              <a:gd name="connsiteY9" fmla="*/ 695325 h 2143125"/>
              <a:gd name="connsiteX10" fmla="*/ 172817 w 4992467"/>
              <a:gd name="connsiteY10" fmla="*/ 647700 h 2143125"/>
              <a:gd name="connsiteX11" fmla="*/ 201392 w 4992467"/>
              <a:gd name="connsiteY11" fmla="*/ 638175 h 2143125"/>
              <a:gd name="connsiteX12" fmla="*/ 258542 w 4992467"/>
              <a:gd name="connsiteY12" fmla="*/ 600075 h 2143125"/>
              <a:gd name="connsiteX13" fmla="*/ 315692 w 4992467"/>
              <a:gd name="connsiteY13" fmla="*/ 571500 h 2143125"/>
              <a:gd name="connsiteX14" fmla="*/ 344267 w 4992467"/>
              <a:gd name="connsiteY14" fmla="*/ 561975 h 2143125"/>
              <a:gd name="connsiteX15" fmla="*/ 401417 w 4992467"/>
              <a:gd name="connsiteY15" fmla="*/ 523875 h 2143125"/>
              <a:gd name="connsiteX16" fmla="*/ 429992 w 4992467"/>
              <a:gd name="connsiteY16" fmla="*/ 504825 h 2143125"/>
              <a:gd name="connsiteX17" fmla="*/ 458567 w 4992467"/>
              <a:gd name="connsiteY17" fmla="*/ 495300 h 2143125"/>
              <a:gd name="connsiteX18" fmla="*/ 487142 w 4992467"/>
              <a:gd name="connsiteY18" fmla="*/ 476250 h 2143125"/>
              <a:gd name="connsiteX19" fmla="*/ 544292 w 4992467"/>
              <a:gd name="connsiteY19" fmla="*/ 457200 h 2143125"/>
              <a:gd name="connsiteX20" fmla="*/ 649067 w 4992467"/>
              <a:gd name="connsiteY20" fmla="*/ 428625 h 2143125"/>
              <a:gd name="connsiteX21" fmla="*/ 830042 w 4992467"/>
              <a:gd name="connsiteY21" fmla="*/ 409575 h 2143125"/>
              <a:gd name="connsiteX22" fmla="*/ 925292 w 4992467"/>
              <a:gd name="connsiteY22" fmla="*/ 381000 h 2143125"/>
              <a:gd name="connsiteX23" fmla="*/ 953867 w 4992467"/>
              <a:gd name="connsiteY23" fmla="*/ 361950 h 2143125"/>
              <a:gd name="connsiteX24" fmla="*/ 1011017 w 4992467"/>
              <a:gd name="connsiteY24" fmla="*/ 342900 h 2143125"/>
              <a:gd name="connsiteX25" fmla="*/ 1096742 w 4992467"/>
              <a:gd name="connsiteY25" fmla="*/ 304800 h 2143125"/>
              <a:gd name="connsiteX26" fmla="*/ 1182467 w 4992467"/>
              <a:gd name="connsiteY26" fmla="*/ 285750 h 2143125"/>
              <a:gd name="connsiteX27" fmla="*/ 1220567 w 4992467"/>
              <a:gd name="connsiteY27" fmla="*/ 276225 h 2143125"/>
              <a:gd name="connsiteX28" fmla="*/ 1411067 w 4992467"/>
              <a:gd name="connsiteY28" fmla="*/ 266700 h 2143125"/>
              <a:gd name="connsiteX29" fmla="*/ 1458692 w 4992467"/>
              <a:gd name="connsiteY29" fmla="*/ 257175 h 2143125"/>
              <a:gd name="connsiteX30" fmla="*/ 1487267 w 4992467"/>
              <a:gd name="connsiteY30" fmla="*/ 247650 h 2143125"/>
              <a:gd name="connsiteX31" fmla="*/ 1544417 w 4992467"/>
              <a:gd name="connsiteY31" fmla="*/ 238125 h 2143125"/>
              <a:gd name="connsiteX32" fmla="*/ 1658717 w 4992467"/>
              <a:gd name="connsiteY32" fmla="*/ 247650 h 2143125"/>
              <a:gd name="connsiteX33" fmla="*/ 1868267 w 4992467"/>
              <a:gd name="connsiteY33" fmla="*/ 228600 h 2143125"/>
              <a:gd name="connsiteX34" fmla="*/ 1953992 w 4992467"/>
              <a:gd name="connsiteY34" fmla="*/ 200025 h 2143125"/>
              <a:gd name="connsiteX35" fmla="*/ 1982567 w 4992467"/>
              <a:gd name="connsiteY35" fmla="*/ 190500 h 2143125"/>
              <a:gd name="connsiteX36" fmla="*/ 2011142 w 4992467"/>
              <a:gd name="connsiteY36" fmla="*/ 171450 h 2143125"/>
              <a:gd name="connsiteX37" fmla="*/ 2068292 w 4992467"/>
              <a:gd name="connsiteY37" fmla="*/ 152400 h 2143125"/>
              <a:gd name="connsiteX38" fmla="*/ 2154017 w 4992467"/>
              <a:gd name="connsiteY38" fmla="*/ 114300 h 2143125"/>
              <a:gd name="connsiteX39" fmla="*/ 2496917 w 4992467"/>
              <a:gd name="connsiteY39" fmla="*/ 95250 h 2143125"/>
              <a:gd name="connsiteX40" fmla="*/ 2582642 w 4992467"/>
              <a:gd name="connsiteY40" fmla="*/ 66675 h 2143125"/>
              <a:gd name="connsiteX41" fmla="*/ 2611217 w 4992467"/>
              <a:gd name="connsiteY41" fmla="*/ 57150 h 2143125"/>
              <a:gd name="connsiteX42" fmla="*/ 2639792 w 4992467"/>
              <a:gd name="connsiteY42" fmla="*/ 38100 h 2143125"/>
              <a:gd name="connsiteX43" fmla="*/ 2696942 w 4992467"/>
              <a:gd name="connsiteY43" fmla="*/ 19050 h 2143125"/>
              <a:gd name="connsiteX44" fmla="*/ 2763617 w 4992467"/>
              <a:gd name="connsiteY44" fmla="*/ 0 h 2143125"/>
              <a:gd name="connsiteX45" fmla="*/ 2982692 w 4992467"/>
              <a:gd name="connsiteY45" fmla="*/ 9525 h 2143125"/>
              <a:gd name="connsiteX46" fmla="*/ 3039842 w 4992467"/>
              <a:gd name="connsiteY46" fmla="*/ 28575 h 2143125"/>
              <a:gd name="connsiteX47" fmla="*/ 3077942 w 4992467"/>
              <a:gd name="connsiteY47" fmla="*/ 38100 h 2143125"/>
              <a:gd name="connsiteX48" fmla="*/ 3135092 w 4992467"/>
              <a:gd name="connsiteY48" fmla="*/ 57150 h 2143125"/>
              <a:gd name="connsiteX49" fmla="*/ 3192242 w 4992467"/>
              <a:gd name="connsiteY49" fmla="*/ 76200 h 2143125"/>
              <a:gd name="connsiteX50" fmla="*/ 3220817 w 4992467"/>
              <a:gd name="connsiteY50" fmla="*/ 85725 h 2143125"/>
              <a:gd name="connsiteX51" fmla="*/ 3249392 w 4992467"/>
              <a:gd name="connsiteY51" fmla="*/ 95250 h 2143125"/>
              <a:gd name="connsiteX52" fmla="*/ 3363692 w 4992467"/>
              <a:gd name="connsiteY52" fmla="*/ 104775 h 2143125"/>
              <a:gd name="connsiteX53" fmla="*/ 3420842 w 4992467"/>
              <a:gd name="connsiteY53" fmla="*/ 133350 h 2143125"/>
              <a:gd name="connsiteX54" fmla="*/ 3449417 w 4992467"/>
              <a:gd name="connsiteY54" fmla="*/ 161925 h 2143125"/>
              <a:gd name="connsiteX55" fmla="*/ 3506567 w 4992467"/>
              <a:gd name="connsiteY55" fmla="*/ 200025 h 2143125"/>
              <a:gd name="connsiteX56" fmla="*/ 3535142 w 4992467"/>
              <a:gd name="connsiteY56" fmla="*/ 219075 h 2143125"/>
              <a:gd name="connsiteX57" fmla="*/ 3563717 w 4992467"/>
              <a:gd name="connsiteY57" fmla="*/ 247650 h 2143125"/>
              <a:gd name="connsiteX58" fmla="*/ 3620867 w 4992467"/>
              <a:gd name="connsiteY58" fmla="*/ 266700 h 2143125"/>
              <a:gd name="connsiteX59" fmla="*/ 3678017 w 4992467"/>
              <a:gd name="connsiteY59" fmla="*/ 295275 h 2143125"/>
              <a:gd name="connsiteX60" fmla="*/ 3706592 w 4992467"/>
              <a:gd name="connsiteY60" fmla="*/ 314325 h 2143125"/>
              <a:gd name="connsiteX61" fmla="*/ 3744692 w 4992467"/>
              <a:gd name="connsiteY61" fmla="*/ 323850 h 2143125"/>
              <a:gd name="connsiteX62" fmla="*/ 3887567 w 4992467"/>
              <a:gd name="connsiteY62" fmla="*/ 342900 h 2143125"/>
              <a:gd name="connsiteX63" fmla="*/ 3944717 w 4992467"/>
              <a:gd name="connsiteY63" fmla="*/ 361950 h 2143125"/>
              <a:gd name="connsiteX64" fmla="*/ 3973292 w 4992467"/>
              <a:gd name="connsiteY64" fmla="*/ 371475 h 2143125"/>
              <a:gd name="connsiteX65" fmla="*/ 4030442 w 4992467"/>
              <a:gd name="connsiteY65" fmla="*/ 419100 h 2143125"/>
              <a:gd name="connsiteX66" fmla="*/ 4087592 w 4992467"/>
              <a:gd name="connsiteY66" fmla="*/ 457200 h 2143125"/>
              <a:gd name="connsiteX67" fmla="*/ 4116167 w 4992467"/>
              <a:gd name="connsiteY67" fmla="*/ 476250 h 2143125"/>
              <a:gd name="connsiteX68" fmla="*/ 4173317 w 4992467"/>
              <a:gd name="connsiteY68" fmla="*/ 514350 h 2143125"/>
              <a:gd name="connsiteX69" fmla="*/ 4201892 w 4992467"/>
              <a:gd name="connsiteY69" fmla="*/ 533400 h 2143125"/>
              <a:gd name="connsiteX70" fmla="*/ 4230467 w 4992467"/>
              <a:gd name="connsiteY70" fmla="*/ 542925 h 2143125"/>
              <a:gd name="connsiteX71" fmla="*/ 4259042 w 4992467"/>
              <a:gd name="connsiteY71" fmla="*/ 571500 h 2143125"/>
              <a:gd name="connsiteX72" fmla="*/ 4316192 w 4992467"/>
              <a:gd name="connsiteY72" fmla="*/ 600075 h 2143125"/>
              <a:gd name="connsiteX73" fmla="*/ 4344767 w 4992467"/>
              <a:gd name="connsiteY73" fmla="*/ 628650 h 2143125"/>
              <a:gd name="connsiteX74" fmla="*/ 4373342 w 4992467"/>
              <a:gd name="connsiteY74" fmla="*/ 638175 h 2143125"/>
              <a:gd name="connsiteX75" fmla="*/ 4459067 w 4992467"/>
              <a:gd name="connsiteY75" fmla="*/ 695325 h 2143125"/>
              <a:gd name="connsiteX76" fmla="*/ 4487642 w 4992467"/>
              <a:gd name="connsiteY76" fmla="*/ 714375 h 2143125"/>
              <a:gd name="connsiteX77" fmla="*/ 4516217 w 4992467"/>
              <a:gd name="connsiteY77" fmla="*/ 733425 h 2143125"/>
              <a:gd name="connsiteX78" fmla="*/ 4601942 w 4992467"/>
              <a:gd name="connsiteY78" fmla="*/ 809625 h 2143125"/>
              <a:gd name="connsiteX79" fmla="*/ 4630517 w 4992467"/>
              <a:gd name="connsiteY79" fmla="*/ 819150 h 2143125"/>
              <a:gd name="connsiteX80" fmla="*/ 4687667 w 4992467"/>
              <a:gd name="connsiteY80" fmla="*/ 857250 h 2143125"/>
              <a:gd name="connsiteX81" fmla="*/ 4754342 w 4992467"/>
              <a:gd name="connsiteY81" fmla="*/ 876300 h 2143125"/>
              <a:gd name="connsiteX82" fmla="*/ 4782917 w 4992467"/>
              <a:gd name="connsiteY82" fmla="*/ 885825 h 2143125"/>
              <a:gd name="connsiteX83" fmla="*/ 4849592 w 4992467"/>
              <a:gd name="connsiteY83" fmla="*/ 904875 h 2143125"/>
              <a:gd name="connsiteX84" fmla="*/ 4878167 w 4992467"/>
              <a:gd name="connsiteY84" fmla="*/ 923925 h 2143125"/>
              <a:gd name="connsiteX85" fmla="*/ 4906742 w 4992467"/>
              <a:gd name="connsiteY85" fmla="*/ 933450 h 2143125"/>
              <a:gd name="connsiteX86" fmla="*/ 4963892 w 4992467"/>
              <a:gd name="connsiteY86" fmla="*/ 971550 h 2143125"/>
              <a:gd name="connsiteX87" fmla="*/ 4992467 w 4992467"/>
              <a:gd name="connsiteY87" fmla="*/ 1008111 h 2143125"/>
              <a:gd name="connsiteX88" fmla="*/ 4220942 w 4992467"/>
              <a:gd name="connsiteY88" fmla="*/ 2038350 h 2143125"/>
              <a:gd name="connsiteX89" fmla="*/ 4154267 w 4992467"/>
              <a:gd name="connsiteY89" fmla="*/ 2114550 h 2143125"/>
              <a:gd name="connsiteX90" fmla="*/ 4106642 w 4992467"/>
              <a:gd name="connsiteY90" fmla="*/ 2124075 h 2143125"/>
              <a:gd name="connsiteX91" fmla="*/ 3906617 w 4992467"/>
              <a:gd name="connsiteY91" fmla="*/ 2143125 h 2143125"/>
              <a:gd name="connsiteX92" fmla="*/ 3458942 w 4992467"/>
              <a:gd name="connsiteY92" fmla="*/ 2124075 h 2143125"/>
              <a:gd name="connsiteX93" fmla="*/ 3344642 w 4992467"/>
              <a:gd name="connsiteY93" fmla="*/ 2095500 h 2143125"/>
              <a:gd name="connsiteX94" fmla="*/ 3297017 w 4992467"/>
              <a:gd name="connsiteY94" fmla="*/ 2085975 h 2143125"/>
              <a:gd name="connsiteX95" fmla="*/ 3068417 w 4992467"/>
              <a:gd name="connsiteY95" fmla="*/ 2095500 h 2143125"/>
              <a:gd name="connsiteX96" fmla="*/ 3030317 w 4992467"/>
              <a:gd name="connsiteY96" fmla="*/ 2105025 h 2143125"/>
              <a:gd name="connsiteX97" fmla="*/ 2925542 w 4992467"/>
              <a:gd name="connsiteY97" fmla="*/ 2114550 h 2143125"/>
              <a:gd name="connsiteX98" fmla="*/ 2858867 w 4992467"/>
              <a:gd name="connsiteY98" fmla="*/ 2124075 h 2143125"/>
              <a:gd name="connsiteX99" fmla="*/ 2011142 w 4992467"/>
              <a:gd name="connsiteY99" fmla="*/ 2114550 h 2143125"/>
              <a:gd name="connsiteX100" fmla="*/ 1887317 w 4992467"/>
              <a:gd name="connsiteY100" fmla="*/ 2095500 h 2143125"/>
              <a:gd name="connsiteX101" fmla="*/ 1639667 w 4992467"/>
              <a:gd name="connsiteY101" fmla="*/ 2085975 h 2143125"/>
              <a:gd name="connsiteX102" fmla="*/ 1553942 w 4992467"/>
              <a:gd name="connsiteY102" fmla="*/ 2076450 h 2143125"/>
              <a:gd name="connsiteX103" fmla="*/ 1525367 w 4992467"/>
              <a:gd name="connsiteY103" fmla="*/ 2066925 h 2143125"/>
              <a:gd name="connsiteX104" fmla="*/ 687167 w 4992467"/>
              <a:gd name="connsiteY104" fmla="*/ 2085975 h 2143125"/>
              <a:gd name="connsiteX105" fmla="*/ 620492 w 4992467"/>
              <a:gd name="connsiteY105" fmla="*/ 2076450 h 2143125"/>
              <a:gd name="connsiteX106" fmla="*/ 572867 w 4992467"/>
              <a:gd name="connsiteY10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1367 w 4992467"/>
              <a:gd name="connsiteY5" fmla="*/ 809625 h 2143125"/>
              <a:gd name="connsiteX6" fmla="*/ 68042 w 4992467"/>
              <a:gd name="connsiteY6" fmla="*/ 733425 h 2143125"/>
              <a:gd name="connsiteX7" fmla="*/ 96617 w 4992467"/>
              <a:gd name="connsiteY7" fmla="*/ 714375 h 2143125"/>
              <a:gd name="connsiteX8" fmla="*/ 125192 w 4992467"/>
              <a:gd name="connsiteY8" fmla="*/ 695325 h 2143125"/>
              <a:gd name="connsiteX9" fmla="*/ 172817 w 4992467"/>
              <a:gd name="connsiteY9" fmla="*/ 647700 h 2143125"/>
              <a:gd name="connsiteX10" fmla="*/ 201392 w 4992467"/>
              <a:gd name="connsiteY10" fmla="*/ 638175 h 2143125"/>
              <a:gd name="connsiteX11" fmla="*/ 258542 w 4992467"/>
              <a:gd name="connsiteY11" fmla="*/ 600075 h 2143125"/>
              <a:gd name="connsiteX12" fmla="*/ 315692 w 4992467"/>
              <a:gd name="connsiteY12" fmla="*/ 571500 h 2143125"/>
              <a:gd name="connsiteX13" fmla="*/ 344267 w 4992467"/>
              <a:gd name="connsiteY13" fmla="*/ 561975 h 2143125"/>
              <a:gd name="connsiteX14" fmla="*/ 401417 w 4992467"/>
              <a:gd name="connsiteY14" fmla="*/ 523875 h 2143125"/>
              <a:gd name="connsiteX15" fmla="*/ 429992 w 4992467"/>
              <a:gd name="connsiteY15" fmla="*/ 504825 h 2143125"/>
              <a:gd name="connsiteX16" fmla="*/ 458567 w 4992467"/>
              <a:gd name="connsiteY16" fmla="*/ 495300 h 2143125"/>
              <a:gd name="connsiteX17" fmla="*/ 487142 w 4992467"/>
              <a:gd name="connsiteY17" fmla="*/ 476250 h 2143125"/>
              <a:gd name="connsiteX18" fmla="*/ 544292 w 4992467"/>
              <a:gd name="connsiteY18" fmla="*/ 457200 h 2143125"/>
              <a:gd name="connsiteX19" fmla="*/ 649067 w 4992467"/>
              <a:gd name="connsiteY19" fmla="*/ 428625 h 2143125"/>
              <a:gd name="connsiteX20" fmla="*/ 830042 w 4992467"/>
              <a:gd name="connsiteY20" fmla="*/ 409575 h 2143125"/>
              <a:gd name="connsiteX21" fmla="*/ 925292 w 4992467"/>
              <a:gd name="connsiteY21" fmla="*/ 381000 h 2143125"/>
              <a:gd name="connsiteX22" fmla="*/ 953867 w 4992467"/>
              <a:gd name="connsiteY22" fmla="*/ 361950 h 2143125"/>
              <a:gd name="connsiteX23" fmla="*/ 1011017 w 4992467"/>
              <a:gd name="connsiteY23" fmla="*/ 342900 h 2143125"/>
              <a:gd name="connsiteX24" fmla="*/ 1096742 w 4992467"/>
              <a:gd name="connsiteY24" fmla="*/ 304800 h 2143125"/>
              <a:gd name="connsiteX25" fmla="*/ 1182467 w 4992467"/>
              <a:gd name="connsiteY25" fmla="*/ 285750 h 2143125"/>
              <a:gd name="connsiteX26" fmla="*/ 1220567 w 4992467"/>
              <a:gd name="connsiteY26" fmla="*/ 276225 h 2143125"/>
              <a:gd name="connsiteX27" fmla="*/ 1411067 w 4992467"/>
              <a:gd name="connsiteY27" fmla="*/ 266700 h 2143125"/>
              <a:gd name="connsiteX28" fmla="*/ 1458692 w 4992467"/>
              <a:gd name="connsiteY28" fmla="*/ 257175 h 2143125"/>
              <a:gd name="connsiteX29" fmla="*/ 1487267 w 4992467"/>
              <a:gd name="connsiteY29" fmla="*/ 247650 h 2143125"/>
              <a:gd name="connsiteX30" fmla="*/ 1544417 w 4992467"/>
              <a:gd name="connsiteY30" fmla="*/ 238125 h 2143125"/>
              <a:gd name="connsiteX31" fmla="*/ 1658717 w 4992467"/>
              <a:gd name="connsiteY31" fmla="*/ 247650 h 2143125"/>
              <a:gd name="connsiteX32" fmla="*/ 1868267 w 4992467"/>
              <a:gd name="connsiteY32" fmla="*/ 228600 h 2143125"/>
              <a:gd name="connsiteX33" fmla="*/ 1953992 w 4992467"/>
              <a:gd name="connsiteY33" fmla="*/ 200025 h 2143125"/>
              <a:gd name="connsiteX34" fmla="*/ 1982567 w 4992467"/>
              <a:gd name="connsiteY34" fmla="*/ 190500 h 2143125"/>
              <a:gd name="connsiteX35" fmla="*/ 2011142 w 4992467"/>
              <a:gd name="connsiteY35" fmla="*/ 171450 h 2143125"/>
              <a:gd name="connsiteX36" fmla="*/ 2068292 w 4992467"/>
              <a:gd name="connsiteY36" fmla="*/ 152400 h 2143125"/>
              <a:gd name="connsiteX37" fmla="*/ 2154017 w 4992467"/>
              <a:gd name="connsiteY37" fmla="*/ 114300 h 2143125"/>
              <a:gd name="connsiteX38" fmla="*/ 2496917 w 4992467"/>
              <a:gd name="connsiteY38" fmla="*/ 95250 h 2143125"/>
              <a:gd name="connsiteX39" fmla="*/ 2582642 w 4992467"/>
              <a:gd name="connsiteY39" fmla="*/ 66675 h 2143125"/>
              <a:gd name="connsiteX40" fmla="*/ 2611217 w 4992467"/>
              <a:gd name="connsiteY40" fmla="*/ 57150 h 2143125"/>
              <a:gd name="connsiteX41" fmla="*/ 2639792 w 4992467"/>
              <a:gd name="connsiteY41" fmla="*/ 38100 h 2143125"/>
              <a:gd name="connsiteX42" fmla="*/ 2696942 w 4992467"/>
              <a:gd name="connsiteY42" fmla="*/ 19050 h 2143125"/>
              <a:gd name="connsiteX43" fmla="*/ 2763617 w 4992467"/>
              <a:gd name="connsiteY43" fmla="*/ 0 h 2143125"/>
              <a:gd name="connsiteX44" fmla="*/ 2982692 w 4992467"/>
              <a:gd name="connsiteY44" fmla="*/ 9525 h 2143125"/>
              <a:gd name="connsiteX45" fmla="*/ 3039842 w 4992467"/>
              <a:gd name="connsiteY45" fmla="*/ 28575 h 2143125"/>
              <a:gd name="connsiteX46" fmla="*/ 3077942 w 4992467"/>
              <a:gd name="connsiteY46" fmla="*/ 38100 h 2143125"/>
              <a:gd name="connsiteX47" fmla="*/ 3135092 w 4992467"/>
              <a:gd name="connsiteY47" fmla="*/ 57150 h 2143125"/>
              <a:gd name="connsiteX48" fmla="*/ 3192242 w 4992467"/>
              <a:gd name="connsiteY48" fmla="*/ 76200 h 2143125"/>
              <a:gd name="connsiteX49" fmla="*/ 3220817 w 4992467"/>
              <a:gd name="connsiteY49" fmla="*/ 85725 h 2143125"/>
              <a:gd name="connsiteX50" fmla="*/ 3249392 w 4992467"/>
              <a:gd name="connsiteY50" fmla="*/ 95250 h 2143125"/>
              <a:gd name="connsiteX51" fmla="*/ 3363692 w 4992467"/>
              <a:gd name="connsiteY51" fmla="*/ 104775 h 2143125"/>
              <a:gd name="connsiteX52" fmla="*/ 3420842 w 4992467"/>
              <a:gd name="connsiteY52" fmla="*/ 133350 h 2143125"/>
              <a:gd name="connsiteX53" fmla="*/ 3449417 w 4992467"/>
              <a:gd name="connsiteY53" fmla="*/ 161925 h 2143125"/>
              <a:gd name="connsiteX54" fmla="*/ 3506567 w 4992467"/>
              <a:gd name="connsiteY54" fmla="*/ 200025 h 2143125"/>
              <a:gd name="connsiteX55" fmla="*/ 3535142 w 4992467"/>
              <a:gd name="connsiteY55" fmla="*/ 219075 h 2143125"/>
              <a:gd name="connsiteX56" fmla="*/ 3563717 w 4992467"/>
              <a:gd name="connsiteY56" fmla="*/ 247650 h 2143125"/>
              <a:gd name="connsiteX57" fmla="*/ 3620867 w 4992467"/>
              <a:gd name="connsiteY57" fmla="*/ 266700 h 2143125"/>
              <a:gd name="connsiteX58" fmla="*/ 3678017 w 4992467"/>
              <a:gd name="connsiteY58" fmla="*/ 295275 h 2143125"/>
              <a:gd name="connsiteX59" fmla="*/ 3706592 w 4992467"/>
              <a:gd name="connsiteY59" fmla="*/ 314325 h 2143125"/>
              <a:gd name="connsiteX60" fmla="*/ 3744692 w 4992467"/>
              <a:gd name="connsiteY60" fmla="*/ 323850 h 2143125"/>
              <a:gd name="connsiteX61" fmla="*/ 3887567 w 4992467"/>
              <a:gd name="connsiteY61" fmla="*/ 342900 h 2143125"/>
              <a:gd name="connsiteX62" fmla="*/ 3944717 w 4992467"/>
              <a:gd name="connsiteY62" fmla="*/ 361950 h 2143125"/>
              <a:gd name="connsiteX63" fmla="*/ 3973292 w 4992467"/>
              <a:gd name="connsiteY63" fmla="*/ 371475 h 2143125"/>
              <a:gd name="connsiteX64" fmla="*/ 4030442 w 4992467"/>
              <a:gd name="connsiteY64" fmla="*/ 419100 h 2143125"/>
              <a:gd name="connsiteX65" fmla="*/ 4087592 w 4992467"/>
              <a:gd name="connsiteY65" fmla="*/ 457200 h 2143125"/>
              <a:gd name="connsiteX66" fmla="*/ 4116167 w 4992467"/>
              <a:gd name="connsiteY66" fmla="*/ 476250 h 2143125"/>
              <a:gd name="connsiteX67" fmla="*/ 4173317 w 4992467"/>
              <a:gd name="connsiteY67" fmla="*/ 514350 h 2143125"/>
              <a:gd name="connsiteX68" fmla="*/ 4201892 w 4992467"/>
              <a:gd name="connsiteY68" fmla="*/ 533400 h 2143125"/>
              <a:gd name="connsiteX69" fmla="*/ 4230467 w 4992467"/>
              <a:gd name="connsiteY69" fmla="*/ 542925 h 2143125"/>
              <a:gd name="connsiteX70" fmla="*/ 4259042 w 4992467"/>
              <a:gd name="connsiteY70" fmla="*/ 571500 h 2143125"/>
              <a:gd name="connsiteX71" fmla="*/ 4316192 w 4992467"/>
              <a:gd name="connsiteY71" fmla="*/ 600075 h 2143125"/>
              <a:gd name="connsiteX72" fmla="*/ 4344767 w 4992467"/>
              <a:gd name="connsiteY72" fmla="*/ 628650 h 2143125"/>
              <a:gd name="connsiteX73" fmla="*/ 4373342 w 4992467"/>
              <a:gd name="connsiteY73" fmla="*/ 638175 h 2143125"/>
              <a:gd name="connsiteX74" fmla="*/ 4459067 w 4992467"/>
              <a:gd name="connsiteY74" fmla="*/ 695325 h 2143125"/>
              <a:gd name="connsiteX75" fmla="*/ 4487642 w 4992467"/>
              <a:gd name="connsiteY75" fmla="*/ 714375 h 2143125"/>
              <a:gd name="connsiteX76" fmla="*/ 4516217 w 4992467"/>
              <a:gd name="connsiteY76" fmla="*/ 733425 h 2143125"/>
              <a:gd name="connsiteX77" fmla="*/ 4601942 w 4992467"/>
              <a:gd name="connsiteY77" fmla="*/ 809625 h 2143125"/>
              <a:gd name="connsiteX78" fmla="*/ 4630517 w 4992467"/>
              <a:gd name="connsiteY78" fmla="*/ 819150 h 2143125"/>
              <a:gd name="connsiteX79" fmla="*/ 4687667 w 4992467"/>
              <a:gd name="connsiteY79" fmla="*/ 857250 h 2143125"/>
              <a:gd name="connsiteX80" fmla="*/ 4754342 w 4992467"/>
              <a:gd name="connsiteY80" fmla="*/ 876300 h 2143125"/>
              <a:gd name="connsiteX81" fmla="*/ 4782917 w 4992467"/>
              <a:gd name="connsiteY81" fmla="*/ 885825 h 2143125"/>
              <a:gd name="connsiteX82" fmla="*/ 4849592 w 4992467"/>
              <a:gd name="connsiteY82" fmla="*/ 904875 h 2143125"/>
              <a:gd name="connsiteX83" fmla="*/ 4878167 w 4992467"/>
              <a:gd name="connsiteY83" fmla="*/ 923925 h 2143125"/>
              <a:gd name="connsiteX84" fmla="*/ 4906742 w 4992467"/>
              <a:gd name="connsiteY84" fmla="*/ 933450 h 2143125"/>
              <a:gd name="connsiteX85" fmla="*/ 4963892 w 4992467"/>
              <a:gd name="connsiteY85" fmla="*/ 971550 h 2143125"/>
              <a:gd name="connsiteX86" fmla="*/ 4992467 w 4992467"/>
              <a:gd name="connsiteY86" fmla="*/ 1008111 h 2143125"/>
              <a:gd name="connsiteX87" fmla="*/ 4220942 w 4992467"/>
              <a:gd name="connsiteY87" fmla="*/ 2038350 h 2143125"/>
              <a:gd name="connsiteX88" fmla="*/ 4154267 w 4992467"/>
              <a:gd name="connsiteY88" fmla="*/ 2114550 h 2143125"/>
              <a:gd name="connsiteX89" fmla="*/ 4106642 w 4992467"/>
              <a:gd name="connsiteY89" fmla="*/ 2124075 h 2143125"/>
              <a:gd name="connsiteX90" fmla="*/ 3906617 w 4992467"/>
              <a:gd name="connsiteY90" fmla="*/ 2143125 h 2143125"/>
              <a:gd name="connsiteX91" fmla="*/ 3458942 w 4992467"/>
              <a:gd name="connsiteY91" fmla="*/ 2124075 h 2143125"/>
              <a:gd name="connsiteX92" fmla="*/ 3344642 w 4992467"/>
              <a:gd name="connsiteY92" fmla="*/ 2095500 h 2143125"/>
              <a:gd name="connsiteX93" fmla="*/ 3297017 w 4992467"/>
              <a:gd name="connsiteY93" fmla="*/ 2085975 h 2143125"/>
              <a:gd name="connsiteX94" fmla="*/ 3068417 w 4992467"/>
              <a:gd name="connsiteY94" fmla="*/ 2095500 h 2143125"/>
              <a:gd name="connsiteX95" fmla="*/ 3030317 w 4992467"/>
              <a:gd name="connsiteY95" fmla="*/ 2105025 h 2143125"/>
              <a:gd name="connsiteX96" fmla="*/ 2925542 w 4992467"/>
              <a:gd name="connsiteY96" fmla="*/ 2114550 h 2143125"/>
              <a:gd name="connsiteX97" fmla="*/ 2858867 w 4992467"/>
              <a:gd name="connsiteY97" fmla="*/ 2124075 h 2143125"/>
              <a:gd name="connsiteX98" fmla="*/ 2011142 w 4992467"/>
              <a:gd name="connsiteY98" fmla="*/ 2114550 h 2143125"/>
              <a:gd name="connsiteX99" fmla="*/ 1887317 w 4992467"/>
              <a:gd name="connsiteY99" fmla="*/ 2095500 h 2143125"/>
              <a:gd name="connsiteX100" fmla="*/ 1639667 w 4992467"/>
              <a:gd name="connsiteY100" fmla="*/ 2085975 h 2143125"/>
              <a:gd name="connsiteX101" fmla="*/ 1553942 w 4992467"/>
              <a:gd name="connsiteY101" fmla="*/ 2076450 h 2143125"/>
              <a:gd name="connsiteX102" fmla="*/ 1525367 w 4992467"/>
              <a:gd name="connsiteY102" fmla="*/ 2066925 h 2143125"/>
              <a:gd name="connsiteX103" fmla="*/ 687167 w 4992467"/>
              <a:gd name="connsiteY103" fmla="*/ 2085975 h 2143125"/>
              <a:gd name="connsiteX104" fmla="*/ 620492 w 4992467"/>
              <a:gd name="connsiteY104" fmla="*/ 2076450 h 2143125"/>
              <a:gd name="connsiteX105" fmla="*/ 572867 w 4992467"/>
              <a:gd name="connsiteY10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1367 w 4992467"/>
              <a:gd name="connsiteY4" fmla="*/ 809625 h 2143125"/>
              <a:gd name="connsiteX5" fmla="*/ 68042 w 4992467"/>
              <a:gd name="connsiteY5" fmla="*/ 733425 h 2143125"/>
              <a:gd name="connsiteX6" fmla="*/ 96617 w 4992467"/>
              <a:gd name="connsiteY6" fmla="*/ 714375 h 2143125"/>
              <a:gd name="connsiteX7" fmla="*/ 125192 w 4992467"/>
              <a:gd name="connsiteY7" fmla="*/ 695325 h 2143125"/>
              <a:gd name="connsiteX8" fmla="*/ 172817 w 4992467"/>
              <a:gd name="connsiteY8" fmla="*/ 647700 h 2143125"/>
              <a:gd name="connsiteX9" fmla="*/ 201392 w 4992467"/>
              <a:gd name="connsiteY9" fmla="*/ 638175 h 2143125"/>
              <a:gd name="connsiteX10" fmla="*/ 258542 w 4992467"/>
              <a:gd name="connsiteY10" fmla="*/ 600075 h 2143125"/>
              <a:gd name="connsiteX11" fmla="*/ 315692 w 4992467"/>
              <a:gd name="connsiteY11" fmla="*/ 571500 h 2143125"/>
              <a:gd name="connsiteX12" fmla="*/ 344267 w 4992467"/>
              <a:gd name="connsiteY12" fmla="*/ 561975 h 2143125"/>
              <a:gd name="connsiteX13" fmla="*/ 401417 w 4992467"/>
              <a:gd name="connsiteY13" fmla="*/ 523875 h 2143125"/>
              <a:gd name="connsiteX14" fmla="*/ 429992 w 4992467"/>
              <a:gd name="connsiteY14" fmla="*/ 504825 h 2143125"/>
              <a:gd name="connsiteX15" fmla="*/ 458567 w 4992467"/>
              <a:gd name="connsiteY15" fmla="*/ 495300 h 2143125"/>
              <a:gd name="connsiteX16" fmla="*/ 487142 w 4992467"/>
              <a:gd name="connsiteY16" fmla="*/ 476250 h 2143125"/>
              <a:gd name="connsiteX17" fmla="*/ 544292 w 4992467"/>
              <a:gd name="connsiteY17" fmla="*/ 457200 h 2143125"/>
              <a:gd name="connsiteX18" fmla="*/ 649067 w 4992467"/>
              <a:gd name="connsiteY18" fmla="*/ 428625 h 2143125"/>
              <a:gd name="connsiteX19" fmla="*/ 830042 w 4992467"/>
              <a:gd name="connsiteY19" fmla="*/ 409575 h 2143125"/>
              <a:gd name="connsiteX20" fmla="*/ 925292 w 4992467"/>
              <a:gd name="connsiteY20" fmla="*/ 381000 h 2143125"/>
              <a:gd name="connsiteX21" fmla="*/ 953867 w 4992467"/>
              <a:gd name="connsiteY21" fmla="*/ 361950 h 2143125"/>
              <a:gd name="connsiteX22" fmla="*/ 1011017 w 4992467"/>
              <a:gd name="connsiteY22" fmla="*/ 342900 h 2143125"/>
              <a:gd name="connsiteX23" fmla="*/ 1096742 w 4992467"/>
              <a:gd name="connsiteY23" fmla="*/ 304800 h 2143125"/>
              <a:gd name="connsiteX24" fmla="*/ 1182467 w 4992467"/>
              <a:gd name="connsiteY24" fmla="*/ 285750 h 2143125"/>
              <a:gd name="connsiteX25" fmla="*/ 1220567 w 4992467"/>
              <a:gd name="connsiteY25" fmla="*/ 276225 h 2143125"/>
              <a:gd name="connsiteX26" fmla="*/ 1411067 w 4992467"/>
              <a:gd name="connsiteY26" fmla="*/ 266700 h 2143125"/>
              <a:gd name="connsiteX27" fmla="*/ 1458692 w 4992467"/>
              <a:gd name="connsiteY27" fmla="*/ 257175 h 2143125"/>
              <a:gd name="connsiteX28" fmla="*/ 1487267 w 4992467"/>
              <a:gd name="connsiteY28" fmla="*/ 247650 h 2143125"/>
              <a:gd name="connsiteX29" fmla="*/ 1544417 w 4992467"/>
              <a:gd name="connsiteY29" fmla="*/ 238125 h 2143125"/>
              <a:gd name="connsiteX30" fmla="*/ 1658717 w 4992467"/>
              <a:gd name="connsiteY30" fmla="*/ 247650 h 2143125"/>
              <a:gd name="connsiteX31" fmla="*/ 1868267 w 4992467"/>
              <a:gd name="connsiteY31" fmla="*/ 228600 h 2143125"/>
              <a:gd name="connsiteX32" fmla="*/ 1953992 w 4992467"/>
              <a:gd name="connsiteY32" fmla="*/ 200025 h 2143125"/>
              <a:gd name="connsiteX33" fmla="*/ 1982567 w 4992467"/>
              <a:gd name="connsiteY33" fmla="*/ 190500 h 2143125"/>
              <a:gd name="connsiteX34" fmla="*/ 2011142 w 4992467"/>
              <a:gd name="connsiteY34" fmla="*/ 171450 h 2143125"/>
              <a:gd name="connsiteX35" fmla="*/ 2068292 w 4992467"/>
              <a:gd name="connsiteY35" fmla="*/ 152400 h 2143125"/>
              <a:gd name="connsiteX36" fmla="*/ 2154017 w 4992467"/>
              <a:gd name="connsiteY36" fmla="*/ 114300 h 2143125"/>
              <a:gd name="connsiteX37" fmla="*/ 2496917 w 4992467"/>
              <a:gd name="connsiteY37" fmla="*/ 95250 h 2143125"/>
              <a:gd name="connsiteX38" fmla="*/ 2582642 w 4992467"/>
              <a:gd name="connsiteY38" fmla="*/ 66675 h 2143125"/>
              <a:gd name="connsiteX39" fmla="*/ 2611217 w 4992467"/>
              <a:gd name="connsiteY39" fmla="*/ 57150 h 2143125"/>
              <a:gd name="connsiteX40" fmla="*/ 2639792 w 4992467"/>
              <a:gd name="connsiteY40" fmla="*/ 38100 h 2143125"/>
              <a:gd name="connsiteX41" fmla="*/ 2696942 w 4992467"/>
              <a:gd name="connsiteY41" fmla="*/ 19050 h 2143125"/>
              <a:gd name="connsiteX42" fmla="*/ 2763617 w 4992467"/>
              <a:gd name="connsiteY42" fmla="*/ 0 h 2143125"/>
              <a:gd name="connsiteX43" fmla="*/ 2982692 w 4992467"/>
              <a:gd name="connsiteY43" fmla="*/ 9525 h 2143125"/>
              <a:gd name="connsiteX44" fmla="*/ 3039842 w 4992467"/>
              <a:gd name="connsiteY44" fmla="*/ 28575 h 2143125"/>
              <a:gd name="connsiteX45" fmla="*/ 3077942 w 4992467"/>
              <a:gd name="connsiteY45" fmla="*/ 38100 h 2143125"/>
              <a:gd name="connsiteX46" fmla="*/ 3135092 w 4992467"/>
              <a:gd name="connsiteY46" fmla="*/ 57150 h 2143125"/>
              <a:gd name="connsiteX47" fmla="*/ 3192242 w 4992467"/>
              <a:gd name="connsiteY47" fmla="*/ 76200 h 2143125"/>
              <a:gd name="connsiteX48" fmla="*/ 3220817 w 4992467"/>
              <a:gd name="connsiteY48" fmla="*/ 85725 h 2143125"/>
              <a:gd name="connsiteX49" fmla="*/ 3249392 w 4992467"/>
              <a:gd name="connsiteY49" fmla="*/ 95250 h 2143125"/>
              <a:gd name="connsiteX50" fmla="*/ 3363692 w 4992467"/>
              <a:gd name="connsiteY50" fmla="*/ 104775 h 2143125"/>
              <a:gd name="connsiteX51" fmla="*/ 3420842 w 4992467"/>
              <a:gd name="connsiteY51" fmla="*/ 133350 h 2143125"/>
              <a:gd name="connsiteX52" fmla="*/ 3449417 w 4992467"/>
              <a:gd name="connsiteY52" fmla="*/ 161925 h 2143125"/>
              <a:gd name="connsiteX53" fmla="*/ 3506567 w 4992467"/>
              <a:gd name="connsiteY53" fmla="*/ 200025 h 2143125"/>
              <a:gd name="connsiteX54" fmla="*/ 3535142 w 4992467"/>
              <a:gd name="connsiteY54" fmla="*/ 219075 h 2143125"/>
              <a:gd name="connsiteX55" fmla="*/ 3563717 w 4992467"/>
              <a:gd name="connsiteY55" fmla="*/ 247650 h 2143125"/>
              <a:gd name="connsiteX56" fmla="*/ 3620867 w 4992467"/>
              <a:gd name="connsiteY56" fmla="*/ 266700 h 2143125"/>
              <a:gd name="connsiteX57" fmla="*/ 3678017 w 4992467"/>
              <a:gd name="connsiteY57" fmla="*/ 295275 h 2143125"/>
              <a:gd name="connsiteX58" fmla="*/ 3706592 w 4992467"/>
              <a:gd name="connsiteY58" fmla="*/ 314325 h 2143125"/>
              <a:gd name="connsiteX59" fmla="*/ 3744692 w 4992467"/>
              <a:gd name="connsiteY59" fmla="*/ 323850 h 2143125"/>
              <a:gd name="connsiteX60" fmla="*/ 3887567 w 4992467"/>
              <a:gd name="connsiteY60" fmla="*/ 342900 h 2143125"/>
              <a:gd name="connsiteX61" fmla="*/ 3944717 w 4992467"/>
              <a:gd name="connsiteY61" fmla="*/ 361950 h 2143125"/>
              <a:gd name="connsiteX62" fmla="*/ 3973292 w 4992467"/>
              <a:gd name="connsiteY62" fmla="*/ 371475 h 2143125"/>
              <a:gd name="connsiteX63" fmla="*/ 4030442 w 4992467"/>
              <a:gd name="connsiteY63" fmla="*/ 419100 h 2143125"/>
              <a:gd name="connsiteX64" fmla="*/ 4087592 w 4992467"/>
              <a:gd name="connsiteY64" fmla="*/ 457200 h 2143125"/>
              <a:gd name="connsiteX65" fmla="*/ 4116167 w 4992467"/>
              <a:gd name="connsiteY65" fmla="*/ 476250 h 2143125"/>
              <a:gd name="connsiteX66" fmla="*/ 4173317 w 4992467"/>
              <a:gd name="connsiteY66" fmla="*/ 514350 h 2143125"/>
              <a:gd name="connsiteX67" fmla="*/ 4201892 w 4992467"/>
              <a:gd name="connsiteY67" fmla="*/ 533400 h 2143125"/>
              <a:gd name="connsiteX68" fmla="*/ 4230467 w 4992467"/>
              <a:gd name="connsiteY68" fmla="*/ 542925 h 2143125"/>
              <a:gd name="connsiteX69" fmla="*/ 4259042 w 4992467"/>
              <a:gd name="connsiteY69" fmla="*/ 571500 h 2143125"/>
              <a:gd name="connsiteX70" fmla="*/ 4316192 w 4992467"/>
              <a:gd name="connsiteY70" fmla="*/ 600075 h 2143125"/>
              <a:gd name="connsiteX71" fmla="*/ 4344767 w 4992467"/>
              <a:gd name="connsiteY71" fmla="*/ 628650 h 2143125"/>
              <a:gd name="connsiteX72" fmla="*/ 4373342 w 4992467"/>
              <a:gd name="connsiteY72" fmla="*/ 638175 h 2143125"/>
              <a:gd name="connsiteX73" fmla="*/ 4459067 w 4992467"/>
              <a:gd name="connsiteY73" fmla="*/ 695325 h 2143125"/>
              <a:gd name="connsiteX74" fmla="*/ 4487642 w 4992467"/>
              <a:gd name="connsiteY74" fmla="*/ 714375 h 2143125"/>
              <a:gd name="connsiteX75" fmla="*/ 4516217 w 4992467"/>
              <a:gd name="connsiteY75" fmla="*/ 733425 h 2143125"/>
              <a:gd name="connsiteX76" fmla="*/ 4601942 w 4992467"/>
              <a:gd name="connsiteY76" fmla="*/ 809625 h 2143125"/>
              <a:gd name="connsiteX77" fmla="*/ 4630517 w 4992467"/>
              <a:gd name="connsiteY77" fmla="*/ 819150 h 2143125"/>
              <a:gd name="connsiteX78" fmla="*/ 4687667 w 4992467"/>
              <a:gd name="connsiteY78" fmla="*/ 857250 h 2143125"/>
              <a:gd name="connsiteX79" fmla="*/ 4754342 w 4992467"/>
              <a:gd name="connsiteY79" fmla="*/ 876300 h 2143125"/>
              <a:gd name="connsiteX80" fmla="*/ 4782917 w 4992467"/>
              <a:gd name="connsiteY80" fmla="*/ 885825 h 2143125"/>
              <a:gd name="connsiteX81" fmla="*/ 4849592 w 4992467"/>
              <a:gd name="connsiteY81" fmla="*/ 904875 h 2143125"/>
              <a:gd name="connsiteX82" fmla="*/ 4878167 w 4992467"/>
              <a:gd name="connsiteY82" fmla="*/ 923925 h 2143125"/>
              <a:gd name="connsiteX83" fmla="*/ 4906742 w 4992467"/>
              <a:gd name="connsiteY83" fmla="*/ 933450 h 2143125"/>
              <a:gd name="connsiteX84" fmla="*/ 4963892 w 4992467"/>
              <a:gd name="connsiteY84" fmla="*/ 971550 h 2143125"/>
              <a:gd name="connsiteX85" fmla="*/ 4992467 w 4992467"/>
              <a:gd name="connsiteY85" fmla="*/ 1008111 h 2143125"/>
              <a:gd name="connsiteX86" fmla="*/ 4220942 w 4992467"/>
              <a:gd name="connsiteY86" fmla="*/ 2038350 h 2143125"/>
              <a:gd name="connsiteX87" fmla="*/ 4154267 w 4992467"/>
              <a:gd name="connsiteY87" fmla="*/ 2114550 h 2143125"/>
              <a:gd name="connsiteX88" fmla="*/ 4106642 w 4992467"/>
              <a:gd name="connsiteY88" fmla="*/ 2124075 h 2143125"/>
              <a:gd name="connsiteX89" fmla="*/ 3906617 w 4992467"/>
              <a:gd name="connsiteY89" fmla="*/ 2143125 h 2143125"/>
              <a:gd name="connsiteX90" fmla="*/ 3458942 w 4992467"/>
              <a:gd name="connsiteY90" fmla="*/ 2124075 h 2143125"/>
              <a:gd name="connsiteX91" fmla="*/ 3344642 w 4992467"/>
              <a:gd name="connsiteY91" fmla="*/ 2095500 h 2143125"/>
              <a:gd name="connsiteX92" fmla="*/ 3297017 w 4992467"/>
              <a:gd name="connsiteY92" fmla="*/ 2085975 h 2143125"/>
              <a:gd name="connsiteX93" fmla="*/ 3068417 w 4992467"/>
              <a:gd name="connsiteY93" fmla="*/ 2095500 h 2143125"/>
              <a:gd name="connsiteX94" fmla="*/ 3030317 w 4992467"/>
              <a:gd name="connsiteY94" fmla="*/ 2105025 h 2143125"/>
              <a:gd name="connsiteX95" fmla="*/ 2925542 w 4992467"/>
              <a:gd name="connsiteY95" fmla="*/ 2114550 h 2143125"/>
              <a:gd name="connsiteX96" fmla="*/ 2858867 w 4992467"/>
              <a:gd name="connsiteY96" fmla="*/ 2124075 h 2143125"/>
              <a:gd name="connsiteX97" fmla="*/ 2011142 w 4992467"/>
              <a:gd name="connsiteY97" fmla="*/ 2114550 h 2143125"/>
              <a:gd name="connsiteX98" fmla="*/ 1887317 w 4992467"/>
              <a:gd name="connsiteY98" fmla="*/ 2095500 h 2143125"/>
              <a:gd name="connsiteX99" fmla="*/ 1639667 w 4992467"/>
              <a:gd name="connsiteY99" fmla="*/ 2085975 h 2143125"/>
              <a:gd name="connsiteX100" fmla="*/ 1553942 w 4992467"/>
              <a:gd name="connsiteY100" fmla="*/ 2076450 h 2143125"/>
              <a:gd name="connsiteX101" fmla="*/ 1525367 w 4992467"/>
              <a:gd name="connsiteY101" fmla="*/ 2066925 h 2143125"/>
              <a:gd name="connsiteX102" fmla="*/ 687167 w 4992467"/>
              <a:gd name="connsiteY102" fmla="*/ 2085975 h 2143125"/>
              <a:gd name="connsiteX103" fmla="*/ 620492 w 4992467"/>
              <a:gd name="connsiteY103" fmla="*/ 2076450 h 2143125"/>
              <a:gd name="connsiteX104" fmla="*/ 572867 w 4992467"/>
              <a:gd name="connsiteY10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1367 w 4992467"/>
              <a:gd name="connsiteY3" fmla="*/ 809625 h 2143125"/>
              <a:gd name="connsiteX4" fmla="*/ 68042 w 4992467"/>
              <a:gd name="connsiteY4" fmla="*/ 733425 h 2143125"/>
              <a:gd name="connsiteX5" fmla="*/ 96617 w 4992467"/>
              <a:gd name="connsiteY5" fmla="*/ 714375 h 2143125"/>
              <a:gd name="connsiteX6" fmla="*/ 125192 w 4992467"/>
              <a:gd name="connsiteY6" fmla="*/ 695325 h 2143125"/>
              <a:gd name="connsiteX7" fmla="*/ 172817 w 4992467"/>
              <a:gd name="connsiteY7" fmla="*/ 647700 h 2143125"/>
              <a:gd name="connsiteX8" fmla="*/ 201392 w 4992467"/>
              <a:gd name="connsiteY8" fmla="*/ 638175 h 2143125"/>
              <a:gd name="connsiteX9" fmla="*/ 258542 w 4992467"/>
              <a:gd name="connsiteY9" fmla="*/ 600075 h 2143125"/>
              <a:gd name="connsiteX10" fmla="*/ 315692 w 4992467"/>
              <a:gd name="connsiteY10" fmla="*/ 571500 h 2143125"/>
              <a:gd name="connsiteX11" fmla="*/ 344267 w 4992467"/>
              <a:gd name="connsiteY11" fmla="*/ 561975 h 2143125"/>
              <a:gd name="connsiteX12" fmla="*/ 401417 w 4992467"/>
              <a:gd name="connsiteY12" fmla="*/ 523875 h 2143125"/>
              <a:gd name="connsiteX13" fmla="*/ 429992 w 4992467"/>
              <a:gd name="connsiteY13" fmla="*/ 504825 h 2143125"/>
              <a:gd name="connsiteX14" fmla="*/ 458567 w 4992467"/>
              <a:gd name="connsiteY14" fmla="*/ 495300 h 2143125"/>
              <a:gd name="connsiteX15" fmla="*/ 487142 w 4992467"/>
              <a:gd name="connsiteY15" fmla="*/ 476250 h 2143125"/>
              <a:gd name="connsiteX16" fmla="*/ 544292 w 4992467"/>
              <a:gd name="connsiteY16" fmla="*/ 457200 h 2143125"/>
              <a:gd name="connsiteX17" fmla="*/ 649067 w 4992467"/>
              <a:gd name="connsiteY17" fmla="*/ 428625 h 2143125"/>
              <a:gd name="connsiteX18" fmla="*/ 830042 w 4992467"/>
              <a:gd name="connsiteY18" fmla="*/ 409575 h 2143125"/>
              <a:gd name="connsiteX19" fmla="*/ 925292 w 4992467"/>
              <a:gd name="connsiteY19" fmla="*/ 381000 h 2143125"/>
              <a:gd name="connsiteX20" fmla="*/ 953867 w 4992467"/>
              <a:gd name="connsiteY20" fmla="*/ 361950 h 2143125"/>
              <a:gd name="connsiteX21" fmla="*/ 1011017 w 4992467"/>
              <a:gd name="connsiteY21" fmla="*/ 342900 h 2143125"/>
              <a:gd name="connsiteX22" fmla="*/ 1096742 w 4992467"/>
              <a:gd name="connsiteY22" fmla="*/ 304800 h 2143125"/>
              <a:gd name="connsiteX23" fmla="*/ 1182467 w 4992467"/>
              <a:gd name="connsiteY23" fmla="*/ 285750 h 2143125"/>
              <a:gd name="connsiteX24" fmla="*/ 1220567 w 4992467"/>
              <a:gd name="connsiteY24" fmla="*/ 276225 h 2143125"/>
              <a:gd name="connsiteX25" fmla="*/ 1411067 w 4992467"/>
              <a:gd name="connsiteY25" fmla="*/ 266700 h 2143125"/>
              <a:gd name="connsiteX26" fmla="*/ 1458692 w 4992467"/>
              <a:gd name="connsiteY26" fmla="*/ 257175 h 2143125"/>
              <a:gd name="connsiteX27" fmla="*/ 1487267 w 4992467"/>
              <a:gd name="connsiteY27" fmla="*/ 247650 h 2143125"/>
              <a:gd name="connsiteX28" fmla="*/ 1544417 w 4992467"/>
              <a:gd name="connsiteY28" fmla="*/ 238125 h 2143125"/>
              <a:gd name="connsiteX29" fmla="*/ 1658717 w 4992467"/>
              <a:gd name="connsiteY29" fmla="*/ 247650 h 2143125"/>
              <a:gd name="connsiteX30" fmla="*/ 1868267 w 4992467"/>
              <a:gd name="connsiteY30" fmla="*/ 228600 h 2143125"/>
              <a:gd name="connsiteX31" fmla="*/ 1953992 w 4992467"/>
              <a:gd name="connsiteY31" fmla="*/ 200025 h 2143125"/>
              <a:gd name="connsiteX32" fmla="*/ 1982567 w 4992467"/>
              <a:gd name="connsiteY32" fmla="*/ 190500 h 2143125"/>
              <a:gd name="connsiteX33" fmla="*/ 2011142 w 4992467"/>
              <a:gd name="connsiteY33" fmla="*/ 171450 h 2143125"/>
              <a:gd name="connsiteX34" fmla="*/ 2068292 w 4992467"/>
              <a:gd name="connsiteY34" fmla="*/ 152400 h 2143125"/>
              <a:gd name="connsiteX35" fmla="*/ 2154017 w 4992467"/>
              <a:gd name="connsiteY35" fmla="*/ 114300 h 2143125"/>
              <a:gd name="connsiteX36" fmla="*/ 2496917 w 4992467"/>
              <a:gd name="connsiteY36" fmla="*/ 95250 h 2143125"/>
              <a:gd name="connsiteX37" fmla="*/ 2582642 w 4992467"/>
              <a:gd name="connsiteY37" fmla="*/ 66675 h 2143125"/>
              <a:gd name="connsiteX38" fmla="*/ 2611217 w 4992467"/>
              <a:gd name="connsiteY38" fmla="*/ 57150 h 2143125"/>
              <a:gd name="connsiteX39" fmla="*/ 2639792 w 4992467"/>
              <a:gd name="connsiteY39" fmla="*/ 38100 h 2143125"/>
              <a:gd name="connsiteX40" fmla="*/ 2696942 w 4992467"/>
              <a:gd name="connsiteY40" fmla="*/ 19050 h 2143125"/>
              <a:gd name="connsiteX41" fmla="*/ 2763617 w 4992467"/>
              <a:gd name="connsiteY41" fmla="*/ 0 h 2143125"/>
              <a:gd name="connsiteX42" fmla="*/ 2982692 w 4992467"/>
              <a:gd name="connsiteY42" fmla="*/ 9525 h 2143125"/>
              <a:gd name="connsiteX43" fmla="*/ 3039842 w 4992467"/>
              <a:gd name="connsiteY43" fmla="*/ 28575 h 2143125"/>
              <a:gd name="connsiteX44" fmla="*/ 3077942 w 4992467"/>
              <a:gd name="connsiteY44" fmla="*/ 38100 h 2143125"/>
              <a:gd name="connsiteX45" fmla="*/ 3135092 w 4992467"/>
              <a:gd name="connsiteY45" fmla="*/ 57150 h 2143125"/>
              <a:gd name="connsiteX46" fmla="*/ 3192242 w 4992467"/>
              <a:gd name="connsiteY46" fmla="*/ 76200 h 2143125"/>
              <a:gd name="connsiteX47" fmla="*/ 3220817 w 4992467"/>
              <a:gd name="connsiteY47" fmla="*/ 85725 h 2143125"/>
              <a:gd name="connsiteX48" fmla="*/ 3249392 w 4992467"/>
              <a:gd name="connsiteY48" fmla="*/ 95250 h 2143125"/>
              <a:gd name="connsiteX49" fmla="*/ 3363692 w 4992467"/>
              <a:gd name="connsiteY49" fmla="*/ 104775 h 2143125"/>
              <a:gd name="connsiteX50" fmla="*/ 3420842 w 4992467"/>
              <a:gd name="connsiteY50" fmla="*/ 133350 h 2143125"/>
              <a:gd name="connsiteX51" fmla="*/ 3449417 w 4992467"/>
              <a:gd name="connsiteY51" fmla="*/ 161925 h 2143125"/>
              <a:gd name="connsiteX52" fmla="*/ 3506567 w 4992467"/>
              <a:gd name="connsiteY52" fmla="*/ 200025 h 2143125"/>
              <a:gd name="connsiteX53" fmla="*/ 3535142 w 4992467"/>
              <a:gd name="connsiteY53" fmla="*/ 219075 h 2143125"/>
              <a:gd name="connsiteX54" fmla="*/ 3563717 w 4992467"/>
              <a:gd name="connsiteY54" fmla="*/ 247650 h 2143125"/>
              <a:gd name="connsiteX55" fmla="*/ 3620867 w 4992467"/>
              <a:gd name="connsiteY55" fmla="*/ 266700 h 2143125"/>
              <a:gd name="connsiteX56" fmla="*/ 3678017 w 4992467"/>
              <a:gd name="connsiteY56" fmla="*/ 295275 h 2143125"/>
              <a:gd name="connsiteX57" fmla="*/ 3706592 w 4992467"/>
              <a:gd name="connsiteY57" fmla="*/ 314325 h 2143125"/>
              <a:gd name="connsiteX58" fmla="*/ 3744692 w 4992467"/>
              <a:gd name="connsiteY58" fmla="*/ 323850 h 2143125"/>
              <a:gd name="connsiteX59" fmla="*/ 3887567 w 4992467"/>
              <a:gd name="connsiteY59" fmla="*/ 342900 h 2143125"/>
              <a:gd name="connsiteX60" fmla="*/ 3944717 w 4992467"/>
              <a:gd name="connsiteY60" fmla="*/ 361950 h 2143125"/>
              <a:gd name="connsiteX61" fmla="*/ 3973292 w 4992467"/>
              <a:gd name="connsiteY61" fmla="*/ 371475 h 2143125"/>
              <a:gd name="connsiteX62" fmla="*/ 4030442 w 4992467"/>
              <a:gd name="connsiteY62" fmla="*/ 419100 h 2143125"/>
              <a:gd name="connsiteX63" fmla="*/ 4087592 w 4992467"/>
              <a:gd name="connsiteY63" fmla="*/ 457200 h 2143125"/>
              <a:gd name="connsiteX64" fmla="*/ 4116167 w 4992467"/>
              <a:gd name="connsiteY64" fmla="*/ 476250 h 2143125"/>
              <a:gd name="connsiteX65" fmla="*/ 4173317 w 4992467"/>
              <a:gd name="connsiteY65" fmla="*/ 514350 h 2143125"/>
              <a:gd name="connsiteX66" fmla="*/ 4201892 w 4992467"/>
              <a:gd name="connsiteY66" fmla="*/ 533400 h 2143125"/>
              <a:gd name="connsiteX67" fmla="*/ 4230467 w 4992467"/>
              <a:gd name="connsiteY67" fmla="*/ 542925 h 2143125"/>
              <a:gd name="connsiteX68" fmla="*/ 4259042 w 4992467"/>
              <a:gd name="connsiteY68" fmla="*/ 571500 h 2143125"/>
              <a:gd name="connsiteX69" fmla="*/ 4316192 w 4992467"/>
              <a:gd name="connsiteY69" fmla="*/ 600075 h 2143125"/>
              <a:gd name="connsiteX70" fmla="*/ 4344767 w 4992467"/>
              <a:gd name="connsiteY70" fmla="*/ 628650 h 2143125"/>
              <a:gd name="connsiteX71" fmla="*/ 4373342 w 4992467"/>
              <a:gd name="connsiteY71" fmla="*/ 638175 h 2143125"/>
              <a:gd name="connsiteX72" fmla="*/ 4459067 w 4992467"/>
              <a:gd name="connsiteY72" fmla="*/ 695325 h 2143125"/>
              <a:gd name="connsiteX73" fmla="*/ 4487642 w 4992467"/>
              <a:gd name="connsiteY73" fmla="*/ 714375 h 2143125"/>
              <a:gd name="connsiteX74" fmla="*/ 4516217 w 4992467"/>
              <a:gd name="connsiteY74" fmla="*/ 733425 h 2143125"/>
              <a:gd name="connsiteX75" fmla="*/ 4601942 w 4992467"/>
              <a:gd name="connsiteY75" fmla="*/ 809625 h 2143125"/>
              <a:gd name="connsiteX76" fmla="*/ 4630517 w 4992467"/>
              <a:gd name="connsiteY76" fmla="*/ 819150 h 2143125"/>
              <a:gd name="connsiteX77" fmla="*/ 4687667 w 4992467"/>
              <a:gd name="connsiteY77" fmla="*/ 857250 h 2143125"/>
              <a:gd name="connsiteX78" fmla="*/ 4754342 w 4992467"/>
              <a:gd name="connsiteY78" fmla="*/ 876300 h 2143125"/>
              <a:gd name="connsiteX79" fmla="*/ 4782917 w 4992467"/>
              <a:gd name="connsiteY79" fmla="*/ 885825 h 2143125"/>
              <a:gd name="connsiteX80" fmla="*/ 4849592 w 4992467"/>
              <a:gd name="connsiteY80" fmla="*/ 904875 h 2143125"/>
              <a:gd name="connsiteX81" fmla="*/ 4878167 w 4992467"/>
              <a:gd name="connsiteY81" fmla="*/ 923925 h 2143125"/>
              <a:gd name="connsiteX82" fmla="*/ 4906742 w 4992467"/>
              <a:gd name="connsiteY82" fmla="*/ 933450 h 2143125"/>
              <a:gd name="connsiteX83" fmla="*/ 4963892 w 4992467"/>
              <a:gd name="connsiteY83" fmla="*/ 971550 h 2143125"/>
              <a:gd name="connsiteX84" fmla="*/ 4992467 w 4992467"/>
              <a:gd name="connsiteY84" fmla="*/ 1008111 h 2143125"/>
              <a:gd name="connsiteX85" fmla="*/ 4220942 w 4992467"/>
              <a:gd name="connsiteY85" fmla="*/ 2038350 h 2143125"/>
              <a:gd name="connsiteX86" fmla="*/ 4154267 w 4992467"/>
              <a:gd name="connsiteY86" fmla="*/ 2114550 h 2143125"/>
              <a:gd name="connsiteX87" fmla="*/ 4106642 w 4992467"/>
              <a:gd name="connsiteY87" fmla="*/ 2124075 h 2143125"/>
              <a:gd name="connsiteX88" fmla="*/ 3906617 w 4992467"/>
              <a:gd name="connsiteY88" fmla="*/ 2143125 h 2143125"/>
              <a:gd name="connsiteX89" fmla="*/ 3458942 w 4992467"/>
              <a:gd name="connsiteY89" fmla="*/ 2124075 h 2143125"/>
              <a:gd name="connsiteX90" fmla="*/ 3344642 w 4992467"/>
              <a:gd name="connsiteY90" fmla="*/ 2095500 h 2143125"/>
              <a:gd name="connsiteX91" fmla="*/ 3297017 w 4992467"/>
              <a:gd name="connsiteY91" fmla="*/ 2085975 h 2143125"/>
              <a:gd name="connsiteX92" fmla="*/ 3068417 w 4992467"/>
              <a:gd name="connsiteY92" fmla="*/ 2095500 h 2143125"/>
              <a:gd name="connsiteX93" fmla="*/ 3030317 w 4992467"/>
              <a:gd name="connsiteY93" fmla="*/ 2105025 h 2143125"/>
              <a:gd name="connsiteX94" fmla="*/ 2925542 w 4992467"/>
              <a:gd name="connsiteY94" fmla="*/ 2114550 h 2143125"/>
              <a:gd name="connsiteX95" fmla="*/ 2858867 w 4992467"/>
              <a:gd name="connsiteY95" fmla="*/ 2124075 h 2143125"/>
              <a:gd name="connsiteX96" fmla="*/ 2011142 w 4992467"/>
              <a:gd name="connsiteY96" fmla="*/ 2114550 h 2143125"/>
              <a:gd name="connsiteX97" fmla="*/ 1887317 w 4992467"/>
              <a:gd name="connsiteY97" fmla="*/ 2095500 h 2143125"/>
              <a:gd name="connsiteX98" fmla="*/ 1639667 w 4992467"/>
              <a:gd name="connsiteY98" fmla="*/ 2085975 h 2143125"/>
              <a:gd name="connsiteX99" fmla="*/ 1553942 w 4992467"/>
              <a:gd name="connsiteY99" fmla="*/ 2076450 h 2143125"/>
              <a:gd name="connsiteX100" fmla="*/ 1525367 w 4992467"/>
              <a:gd name="connsiteY100" fmla="*/ 2066925 h 2143125"/>
              <a:gd name="connsiteX101" fmla="*/ 687167 w 4992467"/>
              <a:gd name="connsiteY101" fmla="*/ 2085975 h 2143125"/>
              <a:gd name="connsiteX102" fmla="*/ 620492 w 4992467"/>
              <a:gd name="connsiteY102" fmla="*/ 2076450 h 2143125"/>
              <a:gd name="connsiteX103" fmla="*/ 572867 w 4992467"/>
              <a:gd name="connsiteY10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620492 w 4992467"/>
              <a:gd name="connsiteY101" fmla="*/ 2076450 h 2143125"/>
              <a:gd name="connsiteX102" fmla="*/ 572867 w 4992467"/>
              <a:gd name="connsiteY10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572867 w 4992467"/>
              <a:gd name="connsiteY10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572867 w 4992467"/>
              <a:gd name="connsiteY10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572867 w 4992467"/>
              <a:gd name="connsiteY9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572867 w 4992467"/>
              <a:gd name="connsiteY9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572867 w 4992467"/>
              <a:gd name="connsiteY9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572867 w 4992467"/>
              <a:gd name="connsiteY9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572867 w 4992467"/>
              <a:gd name="connsiteY9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572867 w 4992467"/>
              <a:gd name="connsiteY9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2629 w 4992467"/>
              <a:gd name="connsiteY92" fmla="*/ 21431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572867 w 4992467"/>
              <a:gd name="connsiteY9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572867 w 4992467"/>
              <a:gd name="connsiteY9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572867 w 4992467"/>
              <a:gd name="connsiteY9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572867 w 4992467"/>
              <a:gd name="connsiteY8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572867 w 4992467"/>
              <a:gd name="connsiteY88" fmla="*/ 2095500 h 214312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4106642 w 4992467"/>
              <a:gd name="connsiteY86" fmla="*/ 2124075 h 2124075"/>
              <a:gd name="connsiteX87" fmla="*/ 572867 w 4992467"/>
              <a:gd name="connsiteY87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572867 w 4992467"/>
              <a:gd name="connsiteY86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154267 w 4992467"/>
              <a:gd name="connsiteY84" fmla="*/ 2114550 h 2124075"/>
              <a:gd name="connsiteX85" fmla="*/ 572867 w 4992467"/>
              <a:gd name="connsiteY85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572867 w 4992467"/>
              <a:gd name="connsiteY84" fmla="*/ 2095500 h 2124075"/>
              <a:gd name="connsiteX0" fmla="*/ 756071 w 4992467"/>
              <a:gd name="connsiteY0" fmla="*/ 1764196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756071 w 4992467"/>
              <a:gd name="connsiteY84" fmla="*/ 1764196 h 2124075"/>
              <a:gd name="connsiteX0" fmla="*/ 756071 w 4992467"/>
              <a:gd name="connsiteY0" fmla="*/ 1764196 h 2095500"/>
              <a:gd name="connsiteX1" fmla="*/ 572867 w 4992467"/>
              <a:gd name="connsiteY1" fmla="*/ 2095500 h 2095500"/>
              <a:gd name="connsiteX2" fmla="*/ 1367 w 4992467"/>
              <a:gd name="connsiteY2" fmla="*/ 809625 h 2095500"/>
              <a:gd name="connsiteX3" fmla="*/ 68042 w 4992467"/>
              <a:gd name="connsiteY3" fmla="*/ 733425 h 2095500"/>
              <a:gd name="connsiteX4" fmla="*/ 96617 w 4992467"/>
              <a:gd name="connsiteY4" fmla="*/ 714375 h 2095500"/>
              <a:gd name="connsiteX5" fmla="*/ 125192 w 4992467"/>
              <a:gd name="connsiteY5" fmla="*/ 695325 h 2095500"/>
              <a:gd name="connsiteX6" fmla="*/ 172817 w 4992467"/>
              <a:gd name="connsiteY6" fmla="*/ 647700 h 2095500"/>
              <a:gd name="connsiteX7" fmla="*/ 201392 w 4992467"/>
              <a:gd name="connsiteY7" fmla="*/ 638175 h 2095500"/>
              <a:gd name="connsiteX8" fmla="*/ 258542 w 4992467"/>
              <a:gd name="connsiteY8" fmla="*/ 600075 h 2095500"/>
              <a:gd name="connsiteX9" fmla="*/ 315692 w 4992467"/>
              <a:gd name="connsiteY9" fmla="*/ 571500 h 2095500"/>
              <a:gd name="connsiteX10" fmla="*/ 344267 w 4992467"/>
              <a:gd name="connsiteY10" fmla="*/ 561975 h 2095500"/>
              <a:gd name="connsiteX11" fmla="*/ 401417 w 4992467"/>
              <a:gd name="connsiteY11" fmla="*/ 523875 h 2095500"/>
              <a:gd name="connsiteX12" fmla="*/ 429992 w 4992467"/>
              <a:gd name="connsiteY12" fmla="*/ 504825 h 2095500"/>
              <a:gd name="connsiteX13" fmla="*/ 458567 w 4992467"/>
              <a:gd name="connsiteY13" fmla="*/ 495300 h 2095500"/>
              <a:gd name="connsiteX14" fmla="*/ 487142 w 4992467"/>
              <a:gd name="connsiteY14" fmla="*/ 476250 h 2095500"/>
              <a:gd name="connsiteX15" fmla="*/ 544292 w 4992467"/>
              <a:gd name="connsiteY15" fmla="*/ 457200 h 2095500"/>
              <a:gd name="connsiteX16" fmla="*/ 649067 w 4992467"/>
              <a:gd name="connsiteY16" fmla="*/ 428625 h 2095500"/>
              <a:gd name="connsiteX17" fmla="*/ 830042 w 4992467"/>
              <a:gd name="connsiteY17" fmla="*/ 409575 h 2095500"/>
              <a:gd name="connsiteX18" fmla="*/ 925292 w 4992467"/>
              <a:gd name="connsiteY18" fmla="*/ 381000 h 2095500"/>
              <a:gd name="connsiteX19" fmla="*/ 953867 w 4992467"/>
              <a:gd name="connsiteY19" fmla="*/ 361950 h 2095500"/>
              <a:gd name="connsiteX20" fmla="*/ 1011017 w 4992467"/>
              <a:gd name="connsiteY20" fmla="*/ 342900 h 2095500"/>
              <a:gd name="connsiteX21" fmla="*/ 1096742 w 4992467"/>
              <a:gd name="connsiteY21" fmla="*/ 304800 h 2095500"/>
              <a:gd name="connsiteX22" fmla="*/ 1182467 w 4992467"/>
              <a:gd name="connsiteY22" fmla="*/ 285750 h 2095500"/>
              <a:gd name="connsiteX23" fmla="*/ 1220567 w 4992467"/>
              <a:gd name="connsiteY23" fmla="*/ 276225 h 2095500"/>
              <a:gd name="connsiteX24" fmla="*/ 1411067 w 4992467"/>
              <a:gd name="connsiteY24" fmla="*/ 266700 h 2095500"/>
              <a:gd name="connsiteX25" fmla="*/ 1458692 w 4992467"/>
              <a:gd name="connsiteY25" fmla="*/ 257175 h 2095500"/>
              <a:gd name="connsiteX26" fmla="*/ 1487267 w 4992467"/>
              <a:gd name="connsiteY26" fmla="*/ 247650 h 2095500"/>
              <a:gd name="connsiteX27" fmla="*/ 1544417 w 4992467"/>
              <a:gd name="connsiteY27" fmla="*/ 238125 h 2095500"/>
              <a:gd name="connsiteX28" fmla="*/ 1658717 w 4992467"/>
              <a:gd name="connsiteY28" fmla="*/ 247650 h 2095500"/>
              <a:gd name="connsiteX29" fmla="*/ 1868267 w 4992467"/>
              <a:gd name="connsiteY29" fmla="*/ 228600 h 2095500"/>
              <a:gd name="connsiteX30" fmla="*/ 1953992 w 4992467"/>
              <a:gd name="connsiteY30" fmla="*/ 200025 h 2095500"/>
              <a:gd name="connsiteX31" fmla="*/ 1982567 w 4992467"/>
              <a:gd name="connsiteY31" fmla="*/ 190500 h 2095500"/>
              <a:gd name="connsiteX32" fmla="*/ 2011142 w 4992467"/>
              <a:gd name="connsiteY32" fmla="*/ 171450 h 2095500"/>
              <a:gd name="connsiteX33" fmla="*/ 2068292 w 4992467"/>
              <a:gd name="connsiteY33" fmla="*/ 152400 h 2095500"/>
              <a:gd name="connsiteX34" fmla="*/ 2154017 w 4992467"/>
              <a:gd name="connsiteY34" fmla="*/ 114300 h 2095500"/>
              <a:gd name="connsiteX35" fmla="*/ 2496917 w 4992467"/>
              <a:gd name="connsiteY35" fmla="*/ 95250 h 2095500"/>
              <a:gd name="connsiteX36" fmla="*/ 2582642 w 4992467"/>
              <a:gd name="connsiteY36" fmla="*/ 66675 h 2095500"/>
              <a:gd name="connsiteX37" fmla="*/ 2611217 w 4992467"/>
              <a:gd name="connsiteY37" fmla="*/ 57150 h 2095500"/>
              <a:gd name="connsiteX38" fmla="*/ 2639792 w 4992467"/>
              <a:gd name="connsiteY38" fmla="*/ 38100 h 2095500"/>
              <a:gd name="connsiteX39" fmla="*/ 2696942 w 4992467"/>
              <a:gd name="connsiteY39" fmla="*/ 19050 h 2095500"/>
              <a:gd name="connsiteX40" fmla="*/ 2763617 w 4992467"/>
              <a:gd name="connsiteY40" fmla="*/ 0 h 2095500"/>
              <a:gd name="connsiteX41" fmla="*/ 2982692 w 4992467"/>
              <a:gd name="connsiteY41" fmla="*/ 9525 h 2095500"/>
              <a:gd name="connsiteX42" fmla="*/ 3039842 w 4992467"/>
              <a:gd name="connsiteY42" fmla="*/ 28575 h 2095500"/>
              <a:gd name="connsiteX43" fmla="*/ 3077942 w 4992467"/>
              <a:gd name="connsiteY43" fmla="*/ 38100 h 2095500"/>
              <a:gd name="connsiteX44" fmla="*/ 3135092 w 4992467"/>
              <a:gd name="connsiteY44" fmla="*/ 57150 h 2095500"/>
              <a:gd name="connsiteX45" fmla="*/ 3192242 w 4992467"/>
              <a:gd name="connsiteY45" fmla="*/ 76200 h 2095500"/>
              <a:gd name="connsiteX46" fmla="*/ 3220817 w 4992467"/>
              <a:gd name="connsiteY46" fmla="*/ 85725 h 2095500"/>
              <a:gd name="connsiteX47" fmla="*/ 3249392 w 4992467"/>
              <a:gd name="connsiteY47" fmla="*/ 95250 h 2095500"/>
              <a:gd name="connsiteX48" fmla="*/ 3363692 w 4992467"/>
              <a:gd name="connsiteY48" fmla="*/ 104775 h 2095500"/>
              <a:gd name="connsiteX49" fmla="*/ 3420842 w 4992467"/>
              <a:gd name="connsiteY49" fmla="*/ 133350 h 2095500"/>
              <a:gd name="connsiteX50" fmla="*/ 3449417 w 4992467"/>
              <a:gd name="connsiteY50" fmla="*/ 161925 h 2095500"/>
              <a:gd name="connsiteX51" fmla="*/ 3506567 w 4992467"/>
              <a:gd name="connsiteY51" fmla="*/ 200025 h 2095500"/>
              <a:gd name="connsiteX52" fmla="*/ 3535142 w 4992467"/>
              <a:gd name="connsiteY52" fmla="*/ 219075 h 2095500"/>
              <a:gd name="connsiteX53" fmla="*/ 3563717 w 4992467"/>
              <a:gd name="connsiteY53" fmla="*/ 247650 h 2095500"/>
              <a:gd name="connsiteX54" fmla="*/ 3620867 w 4992467"/>
              <a:gd name="connsiteY54" fmla="*/ 266700 h 2095500"/>
              <a:gd name="connsiteX55" fmla="*/ 3678017 w 4992467"/>
              <a:gd name="connsiteY55" fmla="*/ 295275 h 2095500"/>
              <a:gd name="connsiteX56" fmla="*/ 3706592 w 4992467"/>
              <a:gd name="connsiteY56" fmla="*/ 314325 h 2095500"/>
              <a:gd name="connsiteX57" fmla="*/ 3744692 w 4992467"/>
              <a:gd name="connsiteY57" fmla="*/ 323850 h 2095500"/>
              <a:gd name="connsiteX58" fmla="*/ 3887567 w 4992467"/>
              <a:gd name="connsiteY58" fmla="*/ 342900 h 2095500"/>
              <a:gd name="connsiteX59" fmla="*/ 3944717 w 4992467"/>
              <a:gd name="connsiteY59" fmla="*/ 361950 h 2095500"/>
              <a:gd name="connsiteX60" fmla="*/ 3973292 w 4992467"/>
              <a:gd name="connsiteY60" fmla="*/ 371475 h 2095500"/>
              <a:gd name="connsiteX61" fmla="*/ 4030442 w 4992467"/>
              <a:gd name="connsiteY61" fmla="*/ 419100 h 2095500"/>
              <a:gd name="connsiteX62" fmla="*/ 4087592 w 4992467"/>
              <a:gd name="connsiteY62" fmla="*/ 457200 h 2095500"/>
              <a:gd name="connsiteX63" fmla="*/ 4116167 w 4992467"/>
              <a:gd name="connsiteY63" fmla="*/ 476250 h 2095500"/>
              <a:gd name="connsiteX64" fmla="*/ 4173317 w 4992467"/>
              <a:gd name="connsiteY64" fmla="*/ 514350 h 2095500"/>
              <a:gd name="connsiteX65" fmla="*/ 4201892 w 4992467"/>
              <a:gd name="connsiteY65" fmla="*/ 533400 h 2095500"/>
              <a:gd name="connsiteX66" fmla="*/ 4230467 w 4992467"/>
              <a:gd name="connsiteY66" fmla="*/ 542925 h 2095500"/>
              <a:gd name="connsiteX67" fmla="*/ 4316192 w 4992467"/>
              <a:gd name="connsiteY67" fmla="*/ 600075 h 2095500"/>
              <a:gd name="connsiteX68" fmla="*/ 4344767 w 4992467"/>
              <a:gd name="connsiteY68" fmla="*/ 628650 h 2095500"/>
              <a:gd name="connsiteX69" fmla="*/ 4373342 w 4992467"/>
              <a:gd name="connsiteY69" fmla="*/ 638175 h 2095500"/>
              <a:gd name="connsiteX70" fmla="*/ 4459067 w 4992467"/>
              <a:gd name="connsiteY70" fmla="*/ 695325 h 2095500"/>
              <a:gd name="connsiteX71" fmla="*/ 4487642 w 4992467"/>
              <a:gd name="connsiteY71" fmla="*/ 714375 h 2095500"/>
              <a:gd name="connsiteX72" fmla="*/ 4516217 w 4992467"/>
              <a:gd name="connsiteY72" fmla="*/ 733425 h 2095500"/>
              <a:gd name="connsiteX73" fmla="*/ 4601942 w 4992467"/>
              <a:gd name="connsiteY73" fmla="*/ 809625 h 2095500"/>
              <a:gd name="connsiteX74" fmla="*/ 4630517 w 4992467"/>
              <a:gd name="connsiteY74" fmla="*/ 819150 h 2095500"/>
              <a:gd name="connsiteX75" fmla="*/ 4687667 w 4992467"/>
              <a:gd name="connsiteY75" fmla="*/ 857250 h 2095500"/>
              <a:gd name="connsiteX76" fmla="*/ 4754342 w 4992467"/>
              <a:gd name="connsiteY76" fmla="*/ 876300 h 2095500"/>
              <a:gd name="connsiteX77" fmla="*/ 4782917 w 4992467"/>
              <a:gd name="connsiteY77" fmla="*/ 885825 h 2095500"/>
              <a:gd name="connsiteX78" fmla="*/ 4849592 w 4992467"/>
              <a:gd name="connsiteY78" fmla="*/ 904875 h 2095500"/>
              <a:gd name="connsiteX79" fmla="*/ 4878167 w 4992467"/>
              <a:gd name="connsiteY79" fmla="*/ 923925 h 2095500"/>
              <a:gd name="connsiteX80" fmla="*/ 4906742 w 4992467"/>
              <a:gd name="connsiteY80" fmla="*/ 933450 h 2095500"/>
              <a:gd name="connsiteX81" fmla="*/ 4963892 w 4992467"/>
              <a:gd name="connsiteY81" fmla="*/ 971550 h 2095500"/>
              <a:gd name="connsiteX82" fmla="*/ 4992467 w 4992467"/>
              <a:gd name="connsiteY82" fmla="*/ 1008111 h 2095500"/>
              <a:gd name="connsiteX83" fmla="*/ 4344929 w 4992467"/>
              <a:gd name="connsiteY83" fmla="*/ 1980218 h 2095500"/>
              <a:gd name="connsiteX84" fmla="*/ 756071 w 4992467"/>
              <a:gd name="connsiteY84" fmla="*/ 1764196 h 2095500"/>
              <a:gd name="connsiteX0" fmla="*/ 756071 w 4992467"/>
              <a:gd name="connsiteY0" fmla="*/ 1764196 h 1989743"/>
              <a:gd name="connsiteX1" fmla="*/ 1367 w 4992467"/>
              <a:gd name="connsiteY1" fmla="*/ 809625 h 1989743"/>
              <a:gd name="connsiteX2" fmla="*/ 68042 w 4992467"/>
              <a:gd name="connsiteY2" fmla="*/ 733425 h 1989743"/>
              <a:gd name="connsiteX3" fmla="*/ 96617 w 4992467"/>
              <a:gd name="connsiteY3" fmla="*/ 714375 h 1989743"/>
              <a:gd name="connsiteX4" fmla="*/ 125192 w 4992467"/>
              <a:gd name="connsiteY4" fmla="*/ 695325 h 1989743"/>
              <a:gd name="connsiteX5" fmla="*/ 172817 w 4992467"/>
              <a:gd name="connsiteY5" fmla="*/ 647700 h 1989743"/>
              <a:gd name="connsiteX6" fmla="*/ 201392 w 4992467"/>
              <a:gd name="connsiteY6" fmla="*/ 638175 h 1989743"/>
              <a:gd name="connsiteX7" fmla="*/ 258542 w 4992467"/>
              <a:gd name="connsiteY7" fmla="*/ 600075 h 1989743"/>
              <a:gd name="connsiteX8" fmla="*/ 315692 w 4992467"/>
              <a:gd name="connsiteY8" fmla="*/ 571500 h 1989743"/>
              <a:gd name="connsiteX9" fmla="*/ 344267 w 4992467"/>
              <a:gd name="connsiteY9" fmla="*/ 561975 h 1989743"/>
              <a:gd name="connsiteX10" fmla="*/ 401417 w 4992467"/>
              <a:gd name="connsiteY10" fmla="*/ 523875 h 1989743"/>
              <a:gd name="connsiteX11" fmla="*/ 429992 w 4992467"/>
              <a:gd name="connsiteY11" fmla="*/ 504825 h 1989743"/>
              <a:gd name="connsiteX12" fmla="*/ 458567 w 4992467"/>
              <a:gd name="connsiteY12" fmla="*/ 495300 h 1989743"/>
              <a:gd name="connsiteX13" fmla="*/ 487142 w 4992467"/>
              <a:gd name="connsiteY13" fmla="*/ 476250 h 1989743"/>
              <a:gd name="connsiteX14" fmla="*/ 544292 w 4992467"/>
              <a:gd name="connsiteY14" fmla="*/ 457200 h 1989743"/>
              <a:gd name="connsiteX15" fmla="*/ 649067 w 4992467"/>
              <a:gd name="connsiteY15" fmla="*/ 428625 h 1989743"/>
              <a:gd name="connsiteX16" fmla="*/ 830042 w 4992467"/>
              <a:gd name="connsiteY16" fmla="*/ 409575 h 1989743"/>
              <a:gd name="connsiteX17" fmla="*/ 925292 w 4992467"/>
              <a:gd name="connsiteY17" fmla="*/ 381000 h 1989743"/>
              <a:gd name="connsiteX18" fmla="*/ 953867 w 4992467"/>
              <a:gd name="connsiteY18" fmla="*/ 361950 h 1989743"/>
              <a:gd name="connsiteX19" fmla="*/ 1011017 w 4992467"/>
              <a:gd name="connsiteY19" fmla="*/ 342900 h 1989743"/>
              <a:gd name="connsiteX20" fmla="*/ 1096742 w 4992467"/>
              <a:gd name="connsiteY20" fmla="*/ 304800 h 1989743"/>
              <a:gd name="connsiteX21" fmla="*/ 1182467 w 4992467"/>
              <a:gd name="connsiteY21" fmla="*/ 285750 h 1989743"/>
              <a:gd name="connsiteX22" fmla="*/ 1220567 w 4992467"/>
              <a:gd name="connsiteY22" fmla="*/ 276225 h 1989743"/>
              <a:gd name="connsiteX23" fmla="*/ 1411067 w 4992467"/>
              <a:gd name="connsiteY23" fmla="*/ 266700 h 1989743"/>
              <a:gd name="connsiteX24" fmla="*/ 1458692 w 4992467"/>
              <a:gd name="connsiteY24" fmla="*/ 257175 h 1989743"/>
              <a:gd name="connsiteX25" fmla="*/ 1487267 w 4992467"/>
              <a:gd name="connsiteY25" fmla="*/ 247650 h 1989743"/>
              <a:gd name="connsiteX26" fmla="*/ 1544417 w 4992467"/>
              <a:gd name="connsiteY26" fmla="*/ 238125 h 1989743"/>
              <a:gd name="connsiteX27" fmla="*/ 1658717 w 4992467"/>
              <a:gd name="connsiteY27" fmla="*/ 247650 h 1989743"/>
              <a:gd name="connsiteX28" fmla="*/ 1868267 w 4992467"/>
              <a:gd name="connsiteY28" fmla="*/ 228600 h 1989743"/>
              <a:gd name="connsiteX29" fmla="*/ 1953992 w 4992467"/>
              <a:gd name="connsiteY29" fmla="*/ 200025 h 1989743"/>
              <a:gd name="connsiteX30" fmla="*/ 1982567 w 4992467"/>
              <a:gd name="connsiteY30" fmla="*/ 190500 h 1989743"/>
              <a:gd name="connsiteX31" fmla="*/ 2011142 w 4992467"/>
              <a:gd name="connsiteY31" fmla="*/ 171450 h 1989743"/>
              <a:gd name="connsiteX32" fmla="*/ 2068292 w 4992467"/>
              <a:gd name="connsiteY32" fmla="*/ 152400 h 1989743"/>
              <a:gd name="connsiteX33" fmla="*/ 2154017 w 4992467"/>
              <a:gd name="connsiteY33" fmla="*/ 114300 h 1989743"/>
              <a:gd name="connsiteX34" fmla="*/ 2496917 w 4992467"/>
              <a:gd name="connsiteY34" fmla="*/ 95250 h 1989743"/>
              <a:gd name="connsiteX35" fmla="*/ 2582642 w 4992467"/>
              <a:gd name="connsiteY35" fmla="*/ 66675 h 1989743"/>
              <a:gd name="connsiteX36" fmla="*/ 2611217 w 4992467"/>
              <a:gd name="connsiteY36" fmla="*/ 57150 h 1989743"/>
              <a:gd name="connsiteX37" fmla="*/ 2639792 w 4992467"/>
              <a:gd name="connsiteY37" fmla="*/ 38100 h 1989743"/>
              <a:gd name="connsiteX38" fmla="*/ 2696942 w 4992467"/>
              <a:gd name="connsiteY38" fmla="*/ 19050 h 1989743"/>
              <a:gd name="connsiteX39" fmla="*/ 2763617 w 4992467"/>
              <a:gd name="connsiteY39" fmla="*/ 0 h 1989743"/>
              <a:gd name="connsiteX40" fmla="*/ 2982692 w 4992467"/>
              <a:gd name="connsiteY40" fmla="*/ 9525 h 1989743"/>
              <a:gd name="connsiteX41" fmla="*/ 3039842 w 4992467"/>
              <a:gd name="connsiteY41" fmla="*/ 28575 h 1989743"/>
              <a:gd name="connsiteX42" fmla="*/ 3077942 w 4992467"/>
              <a:gd name="connsiteY42" fmla="*/ 38100 h 1989743"/>
              <a:gd name="connsiteX43" fmla="*/ 3135092 w 4992467"/>
              <a:gd name="connsiteY43" fmla="*/ 57150 h 1989743"/>
              <a:gd name="connsiteX44" fmla="*/ 3192242 w 4992467"/>
              <a:gd name="connsiteY44" fmla="*/ 76200 h 1989743"/>
              <a:gd name="connsiteX45" fmla="*/ 3220817 w 4992467"/>
              <a:gd name="connsiteY45" fmla="*/ 85725 h 1989743"/>
              <a:gd name="connsiteX46" fmla="*/ 3249392 w 4992467"/>
              <a:gd name="connsiteY46" fmla="*/ 95250 h 1989743"/>
              <a:gd name="connsiteX47" fmla="*/ 3363692 w 4992467"/>
              <a:gd name="connsiteY47" fmla="*/ 104775 h 1989743"/>
              <a:gd name="connsiteX48" fmla="*/ 3420842 w 4992467"/>
              <a:gd name="connsiteY48" fmla="*/ 133350 h 1989743"/>
              <a:gd name="connsiteX49" fmla="*/ 3449417 w 4992467"/>
              <a:gd name="connsiteY49" fmla="*/ 161925 h 1989743"/>
              <a:gd name="connsiteX50" fmla="*/ 3506567 w 4992467"/>
              <a:gd name="connsiteY50" fmla="*/ 200025 h 1989743"/>
              <a:gd name="connsiteX51" fmla="*/ 3535142 w 4992467"/>
              <a:gd name="connsiteY51" fmla="*/ 219075 h 1989743"/>
              <a:gd name="connsiteX52" fmla="*/ 3563717 w 4992467"/>
              <a:gd name="connsiteY52" fmla="*/ 247650 h 1989743"/>
              <a:gd name="connsiteX53" fmla="*/ 3620867 w 4992467"/>
              <a:gd name="connsiteY53" fmla="*/ 266700 h 1989743"/>
              <a:gd name="connsiteX54" fmla="*/ 3678017 w 4992467"/>
              <a:gd name="connsiteY54" fmla="*/ 295275 h 1989743"/>
              <a:gd name="connsiteX55" fmla="*/ 3706592 w 4992467"/>
              <a:gd name="connsiteY55" fmla="*/ 314325 h 1989743"/>
              <a:gd name="connsiteX56" fmla="*/ 3744692 w 4992467"/>
              <a:gd name="connsiteY56" fmla="*/ 323850 h 1989743"/>
              <a:gd name="connsiteX57" fmla="*/ 3887567 w 4992467"/>
              <a:gd name="connsiteY57" fmla="*/ 342900 h 1989743"/>
              <a:gd name="connsiteX58" fmla="*/ 3944717 w 4992467"/>
              <a:gd name="connsiteY58" fmla="*/ 361950 h 1989743"/>
              <a:gd name="connsiteX59" fmla="*/ 3973292 w 4992467"/>
              <a:gd name="connsiteY59" fmla="*/ 371475 h 1989743"/>
              <a:gd name="connsiteX60" fmla="*/ 4030442 w 4992467"/>
              <a:gd name="connsiteY60" fmla="*/ 419100 h 1989743"/>
              <a:gd name="connsiteX61" fmla="*/ 4087592 w 4992467"/>
              <a:gd name="connsiteY61" fmla="*/ 457200 h 1989743"/>
              <a:gd name="connsiteX62" fmla="*/ 4116167 w 4992467"/>
              <a:gd name="connsiteY62" fmla="*/ 476250 h 1989743"/>
              <a:gd name="connsiteX63" fmla="*/ 4173317 w 4992467"/>
              <a:gd name="connsiteY63" fmla="*/ 514350 h 1989743"/>
              <a:gd name="connsiteX64" fmla="*/ 4201892 w 4992467"/>
              <a:gd name="connsiteY64" fmla="*/ 533400 h 1989743"/>
              <a:gd name="connsiteX65" fmla="*/ 4230467 w 4992467"/>
              <a:gd name="connsiteY65" fmla="*/ 542925 h 1989743"/>
              <a:gd name="connsiteX66" fmla="*/ 4316192 w 4992467"/>
              <a:gd name="connsiteY66" fmla="*/ 600075 h 1989743"/>
              <a:gd name="connsiteX67" fmla="*/ 4344767 w 4992467"/>
              <a:gd name="connsiteY67" fmla="*/ 628650 h 1989743"/>
              <a:gd name="connsiteX68" fmla="*/ 4373342 w 4992467"/>
              <a:gd name="connsiteY68" fmla="*/ 638175 h 1989743"/>
              <a:gd name="connsiteX69" fmla="*/ 4459067 w 4992467"/>
              <a:gd name="connsiteY69" fmla="*/ 695325 h 1989743"/>
              <a:gd name="connsiteX70" fmla="*/ 4487642 w 4992467"/>
              <a:gd name="connsiteY70" fmla="*/ 714375 h 1989743"/>
              <a:gd name="connsiteX71" fmla="*/ 4516217 w 4992467"/>
              <a:gd name="connsiteY71" fmla="*/ 733425 h 1989743"/>
              <a:gd name="connsiteX72" fmla="*/ 4601942 w 4992467"/>
              <a:gd name="connsiteY72" fmla="*/ 809625 h 1989743"/>
              <a:gd name="connsiteX73" fmla="*/ 4630517 w 4992467"/>
              <a:gd name="connsiteY73" fmla="*/ 819150 h 1989743"/>
              <a:gd name="connsiteX74" fmla="*/ 4687667 w 4992467"/>
              <a:gd name="connsiteY74" fmla="*/ 857250 h 1989743"/>
              <a:gd name="connsiteX75" fmla="*/ 4754342 w 4992467"/>
              <a:gd name="connsiteY75" fmla="*/ 876300 h 1989743"/>
              <a:gd name="connsiteX76" fmla="*/ 4782917 w 4992467"/>
              <a:gd name="connsiteY76" fmla="*/ 885825 h 1989743"/>
              <a:gd name="connsiteX77" fmla="*/ 4849592 w 4992467"/>
              <a:gd name="connsiteY77" fmla="*/ 904875 h 1989743"/>
              <a:gd name="connsiteX78" fmla="*/ 4878167 w 4992467"/>
              <a:gd name="connsiteY78" fmla="*/ 923925 h 1989743"/>
              <a:gd name="connsiteX79" fmla="*/ 4906742 w 4992467"/>
              <a:gd name="connsiteY79" fmla="*/ 933450 h 1989743"/>
              <a:gd name="connsiteX80" fmla="*/ 4963892 w 4992467"/>
              <a:gd name="connsiteY80" fmla="*/ 971550 h 1989743"/>
              <a:gd name="connsiteX81" fmla="*/ 4992467 w 4992467"/>
              <a:gd name="connsiteY81" fmla="*/ 1008111 h 1989743"/>
              <a:gd name="connsiteX82" fmla="*/ 4344929 w 4992467"/>
              <a:gd name="connsiteY82" fmla="*/ 1980218 h 1989743"/>
              <a:gd name="connsiteX83" fmla="*/ 756071 w 4992467"/>
              <a:gd name="connsiteY83" fmla="*/ 1764196 h 1989743"/>
              <a:gd name="connsiteX0" fmla="*/ 756071 w 4992467"/>
              <a:gd name="connsiteY0" fmla="*/ 1764196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756071 w 4992467"/>
              <a:gd name="connsiteY83" fmla="*/ 1764196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600513 w 4992467"/>
              <a:gd name="connsiteY83" fmla="*/ 1836205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452941 w 4992467"/>
              <a:gd name="connsiteY82" fmla="*/ 1728193 h 1836205"/>
              <a:gd name="connsiteX83" fmla="*/ 600513 w 4992467"/>
              <a:gd name="connsiteY83" fmla="*/ 1836205 h 1836205"/>
              <a:gd name="connsiteX0" fmla="*/ 564509 w 4992467"/>
              <a:gd name="connsiteY0" fmla="*/ 1728193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564509 w 4992467"/>
              <a:gd name="connsiteY83" fmla="*/ 1728193 h 1728193"/>
              <a:gd name="connsiteX0" fmla="*/ 492501 w 4992467"/>
              <a:gd name="connsiteY0" fmla="*/ 1584177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492501 w 4992467"/>
              <a:gd name="connsiteY83" fmla="*/ 1584177 h 1728193"/>
              <a:gd name="connsiteX0" fmla="*/ 492501 w 4992467"/>
              <a:gd name="connsiteY0" fmla="*/ 1584177 h 1584177"/>
              <a:gd name="connsiteX1" fmla="*/ 1367 w 4992467"/>
              <a:gd name="connsiteY1" fmla="*/ 809625 h 1584177"/>
              <a:gd name="connsiteX2" fmla="*/ 68042 w 4992467"/>
              <a:gd name="connsiteY2" fmla="*/ 733425 h 1584177"/>
              <a:gd name="connsiteX3" fmla="*/ 96617 w 4992467"/>
              <a:gd name="connsiteY3" fmla="*/ 714375 h 1584177"/>
              <a:gd name="connsiteX4" fmla="*/ 125192 w 4992467"/>
              <a:gd name="connsiteY4" fmla="*/ 695325 h 1584177"/>
              <a:gd name="connsiteX5" fmla="*/ 172817 w 4992467"/>
              <a:gd name="connsiteY5" fmla="*/ 647700 h 1584177"/>
              <a:gd name="connsiteX6" fmla="*/ 201392 w 4992467"/>
              <a:gd name="connsiteY6" fmla="*/ 638175 h 1584177"/>
              <a:gd name="connsiteX7" fmla="*/ 258542 w 4992467"/>
              <a:gd name="connsiteY7" fmla="*/ 600075 h 1584177"/>
              <a:gd name="connsiteX8" fmla="*/ 315692 w 4992467"/>
              <a:gd name="connsiteY8" fmla="*/ 571500 h 1584177"/>
              <a:gd name="connsiteX9" fmla="*/ 344267 w 4992467"/>
              <a:gd name="connsiteY9" fmla="*/ 561975 h 1584177"/>
              <a:gd name="connsiteX10" fmla="*/ 401417 w 4992467"/>
              <a:gd name="connsiteY10" fmla="*/ 523875 h 1584177"/>
              <a:gd name="connsiteX11" fmla="*/ 429992 w 4992467"/>
              <a:gd name="connsiteY11" fmla="*/ 504825 h 1584177"/>
              <a:gd name="connsiteX12" fmla="*/ 458567 w 4992467"/>
              <a:gd name="connsiteY12" fmla="*/ 495300 h 1584177"/>
              <a:gd name="connsiteX13" fmla="*/ 487142 w 4992467"/>
              <a:gd name="connsiteY13" fmla="*/ 476250 h 1584177"/>
              <a:gd name="connsiteX14" fmla="*/ 544292 w 4992467"/>
              <a:gd name="connsiteY14" fmla="*/ 457200 h 1584177"/>
              <a:gd name="connsiteX15" fmla="*/ 649067 w 4992467"/>
              <a:gd name="connsiteY15" fmla="*/ 428625 h 1584177"/>
              <a:gd name="connsiteX16" fmla="*/ 830042 w 4992467"/>
              <a:gd name="connsiteY16" fmla="*/ 409575 h 1584177"/>
              <a:gd name="connsiteX17" fmla="*/ 925292 w 4992467"/>
              <a:gd name="connsiteY17" fmla="*/ 381000 h 1584177"/>
              <a:gd name="connsiteX18" fmla="*/ 953867 w 4992467"/>
              <a:gd name="connsiteY18" fmla="*/ 361950 h 1584177"/>
              <a:gd name="connsiteX19" fmla="*/ 1011017 w 4992467"/>
              <a:gd name="connsiteY19" fmla="*/ 342900 h 1584177"/>
              <a:gd name="connsiteX20" fmla="*/ 1096742 w 4992467"/>
              <a:gd name="connsiteY20" fmla="*/ 304800 h 1584177"/>
              <a:gd name="connsiteX21" fmla="*/ 1182467 w 4992467"/>
              <a:gd name="connsiteY21" fmla="*/ 285750 h 1584177"/>
              <a:gd name="connsiteX22" fmla="*/ 1220567 w 4992467"/>
              <a:gd name="connsiteY22" fmla="*/ 276225 h 1584177"/>
              <a:gd name="connsiteX23" fmla="*/ 1411067 w 4992467"/>
              <a:gd name="connsiteY23" fmla="*/ 266700 h 1584177"/>
              <a:gd name="connsiteX24" fmla="*/ 1458692 w 4992467"/>
              <a:gd name="connsiteY24" fmla="*/ 257175 h 1584177"/>
              <a:gd name="connsiteX25" fmla="*/ 1487267 w 4992467"/>
              <a:gd name="connsiteY25" fmla="*/ 247650 h 1584177"/>
              <a:gd name="connsiteX26" fmla="*/ 1544417 w 4992467"/>
              <a:gd name="connsiteY26" fmla="*/ 238125 h 1584177"/>
              <a:gd name="connsiteX27" fmla="*/ 1658717 w 4992467"/>
              <a:gd name="connsiteY27" fmla="*/ 247650 h 1584177"/>
              <a:gd name="connsiteX28" fmla="*/ 1868267 w 4992467"/>
              <a:gd name="connsiteY28" fmla="*/ 228600 h 1584177"/>
              <a:gd name="connsiteX29" fmla="*/ 1953992 w 4992467"/>
              <a:gd name="connsiteY29" fmla="*/ 200025 h 1584177"/>
              <a:gd name="connsiteX30" fmla="*/ 1982567 w 4992467"/>
              <a:gd name="connsiteY30" fmla="*/ 190500 h 1584177"/>
              <a:gd name="connsiteX31" fmla="*/ 2011142 w 4992467"/>
              <a:gd name="connsiteY31" fmla="*/ 171450 h 1584177"/>
              <a:gd name="connsiteX32" fmla="*/ 2068292 w 4992467"/>
              <a:gd name="connsiteY32" fmla="*/ 152400 h 1584177"/>
              <a:gd name="connsiteX33" fmla="*/ 2154017 w 4992467"/>
              <a:gd name="connsiteY33" fmla="*/ 114300 h 1584177"/>
              <a:gd name="connsiteX34" fmla="*/ 2496917 w 4992467"/>
              <a:gd name="connsiteY34" fmla="*/ 95250 h 1584177"/>
              <a:gd name="connsiteX35" fmla="*/ 2582642 w 4992467"/>
              <a:gd name="connsiteY35" fmla="*/ 66675 h 1584177"/>
              <a:gd name="connsiteX36" fmla="*/ 2611217 w 4992467"/>
              <a:gd name="connsiteY36" fmla="*/ 57150 h 1584177"/>
              <a:gd name="connsiteX37" fmla="*/ 2639792 w 4992467"/>
              <a:gd name="connsiteY37" fmla="*/ 38100 h 1584177"/>
              <a:gd name="connsiteX38" fmla="*/ 2696942 w 4992467"/>
              <a:gd name="connsiteY38" fmla="*/ 19050 h 1584177"/>
              <a:gd name="connsiteX39" fmla="*/ 2763617 w 4992467"/>
              <a:gd name="connsiteY39" fmla="*/ 0 h 1584177"/>
              <a:gd name="connsiteX40" fmla="*/ 2982692 w 4992467"/>
              <a:gd name="connsiteY40" fmla="*/ 9525 h 1584177"/>
              <a:gd name="connsiteX41" fmla="*/ 3039842 w 4992467"/>
              <a:gd name="connsiteY41" fmla="*/ 28575 h 1584177"/>
              <a:gd name="connsiteX42" fmla="*/ 3077942 w 4992467"/>
              <a:gd name="connsiteY42" fmla="*/ 38100 h 1584177"/>
              <a:gd name="connsiteX43" fmla="*/ 3135092 w 4992467"/>
              <a:gd name="connsiteY43" fmla="*/ 57150 h 1584177"/>
              <a:gd name="connsiteX44" fmla="*/ 3192242 w 4992467"/>
              <a:gd name="connsiteY44" fmla="*/ 76200 h 1584177"/>
              <a:gd name="connsiteX45" fmla="*/ 3220817 w 4992467"/>
              <a:gd name="connsiteY45" fmla="*/ 85725 h 1584177"/>
              <a:gd name="connsiteX46" fmla="*/ 3249392 w 4992467"/>
              <a:gd name="connsiteY46" fmla="*/ 95250 h 1584177"/>
              <a:gd name="connsiteX47" fmla="*/ 3363692 w 4992467"/>
              <a:gd name="connsiteY47" fmla="*/ 104775 h 1584177"/>
              <a:gd name="connsiteX48" fmla="*/ 3420842 w 4992467"/>
              <a:gd name="connsiteY48" fmla="*/ 133350 h 1584177"/>
              <a:gd name="connsiteX49" fmla="*/ 3449417 w 4992467"/>
              <a:gd name="connsiteY49" fmla="*/ 161925 h 1584177"/>
              <a:gd name="connsiteX50" fmla="*/ 3506567 w 4992467"/>
              <a:gd name="connsiteY50" fmla="*/ 200025 h 1584177"/>
              <a:gd name="connsiteX51" fmla="*/ 3535142 w 4992467"/>
              <a:gd name="connsiteY51" fmla="*/ 219075 h 1584177"/>
              <a:gd name="connsiteX52" fmla="*/ 3563717 w 4992467"/>
              <a:gd name="connsiteY52" fmla="*/ 247650 h 1584177"/>
              <a:gd name="connsiteX53" fmla="*/ 3620867 w 4992467"/>
              <a:gd name="connsiteY53" fmla="*/ 266700 h 1584177"/>
              <a:gd name="connsiteX54" fmla="*/ 3678017 w 4992467"/>
              <a:gd name="connsiteY54" fmla="*/ 295275 h 1584177"/>
              <a:gd name="connsiteX55" fmla="*/ 3706592 w 4992467"/>
              <a:gd name="connsiteY55" fmla="*/ 314325 h 1584177"/>
              <a:gd name="connsiteX56" fmla="*/ 3744692 w 4992467"/>
              <a:gd name="connsiteY56" fmla="*/ 323850 h 1584177"/>
              <a:gd name="connsiteX57" fmla="*/ 3887567 w 4992467"/>
              <a:gd name="connsiteY57" fmla="*/ 342900 h 1584177"/>
              <a:gd name="connsiteX58" fmla="*/ 3944717 w 4992467"/>
              <a:gd name="connsiteY58" fmla="*/ 361950 h 1584177"/>
              <a:gd name="connsiteX59" fmla="*/ 3973292 w 4992467"/>
              <a:gd name="connsiteY59" fmla="*/ 371475 h 1584177"/>
              <a:gd name="connsiteX60" fmla="*/ 4030442 w 4992467"/>
              <a:gd name="connsiteY60" fmla="*/ 419100 h 1584177"/>
              <a:gd name="connsiteX61" fmla="*/ 4087592 w 4992467"/>
              <a:gd name="connsiteY61" fmla="*/ 457200 h 1584177"/>
              <a:gd name="connsiteX62" fmla="*/ 4116167 w 4992467"/>
              <a:gd name="connsiteY62" fmla="*/ 476250 h 1584177"/>
              <a:gd name="connsiteX63" fmla="*/ 4173317 w 4992467"/>
              <a:gd name="connsiteY63" fmla="*/ 514350 h 1584177"/>
              <a:gd name="connsiteX64" fmla="*/ 4201892 w 4992467"/>
              <a:gd name="connsiteY64" fmla="*/ 533400 h 1584177"/>
              <a:gd name="connsiteX65" fmla="*/ 4230467 w 4992467"/>
              <a:gd name="connsiteY65" fmla="*/ 542925 h 1584177"/>
              <a:gd name="connsiteX66" fmla="*/ 4316192 w 4992467"/>
              <a:gd name="connsiteY66" fmla="*/ 600075 h 1584177"/>
              <a:gd name="connsiteX67" fmla="*/ 4344767 w 4992467"/>
              <a:gd name="connsiteY67" fmla="*/ 628650 h 1584177"/>
              <a:gd name="connsiteX68" fmla="*/ 4373342 w 4992467"/>
              <a:gd name="connsiteY68" fmla="*/ 638175 h 1584177"/>
              <a:gd name="connsiteX69" fmla="*/ 4459067 w 4992467"/>
              <a:gd name="connsiteY69" fmla="*/ 695325 h 1584177"/>
              <a:gd name="connsiteX70" fmla="*/ 4487642 w 4992467"/>
              <a:gd name="connsiteY70" fmla="*/ 714375 h 1584177"/>
              <a:gd name="connsiteX71" fmla="*/ 4516217 w 4992467"/>
              <a:gd name="connsiteY71" fmla="*/ 733425 h 1584177"/>
              <a:gd name="connsiteX72" fmla="*/ 4601942 w 4992467"/>
              <a:gd name="connsiteY72" fmla="*/ 809625 h 1584177"/>
              <a:gd name="connsiteX73" fmla="*/ 4630517 w 4992467"/>
              <a:gd name="connsiteY73" fmla="*/ 819150 h 1584177"/>
              <a:gd name="connsiteX74" fmla="*/ 4687667 w 4992467"/>
              <a:gd name="connsiteY74" fmla="*/ 857250 h 1584177"/>
              <a:gd name="connsiteX75" fmla="*/ 4754342 w 4992467"/>
              <a:gd name="connsiteY75" fmla="*/ 876300 h 1584177"/>
              <a:gd name="connsiteX76" fmla="*/ 4782917 w 4992467"/>
              <a:gd name="connsiteY76" fmla="*/ 885825 h 1584177"/>
              <a:gd name="connsiteX77" fmla="*/ 4849592 w 4992467"/>
              <a:gd name="connsiteY77" fmla="*/ 904875 h 1584177"/>
              <a:gd name="connsiteX78" fmla="*/ 4878167 w 4992467"/>
              <a:gd name="connsiteY78" fmla="*/ 923925 h 1584177"/>
              <a:gd name="connsiteX79" fmla="*/ 4906742 w 4992467"/>
              <a:gd name="connsiteY79" fmla="*/ 933450 h 1584177"/>
              <a:gd name="connsiteX80" fmla="*/ 4963892 w 4992467"/>
              <a:gd name="connsiteY80" fmla="*/ 971550 h 1584177"/>
              <a:gd name="connsiteX81" fmla="*/ 4992467 w 4992467"/>
              <a:gd name="connsiteY81" fmla="*/ 1008111 h 1584177"/>
              <a:gd name="connsiteX82" fmla="*/ 4632961 w 4992467"/>
              <a:gd name="connsiteY82" fmla="*/ 1478781 h 1584177"/>
              <a:gd name="connsiteX83" fmla="*/ 492501 w 4992467"/>
              <a:gd name="connsiteY83" fmla="*/ 1584177 h 1584177"/>
              <a:gd name="connsiteX0" fmla="*/ 384489 w 4992467"/>
              <a:gd name="connsiteY0" fmla="*/ 1478781 h 1478781"/>
              <a:gd name="connsiteX1" fmla="*/ 1367 w 4992467"/>
              <a:gd name="connsiteY1" fmla="*/ 809625 h 1478781"/>
              <a:gd name="connsiteX2" fmla="*/ 68042 w 4992467"/>
              <a:gd name="connsiteY2" fmla="*/ 733425 h 1478781"/>
              <a:gd name="connsiteX3" fmla="*/ 96617 w 4992467"/>
              <a:gd name="connsiteY3" fmla="*/ 714375 h 1478781"/>
              <a:gd name="connsiteX4" fmla="*/ 125192 w 4992467"/>
              <a:gd name="connsiteY4" fmla="*/ 695325 h 1478781"/>
              <a:gd name="connsiteX5" fmla="*/ 172817 w 4992467"/>
              <a:gd name="connsiteY5" fmla="*/ 647700 h 1478781"/>
              <a:gd name="connsiteX6" fmla="*/ 201392 w 4992467"/>
              <a:gd name="connsiteY6" fmla="*/ 638175 h 1478781"/>
              <a:gd name="connsiteX7" fmla="*/ 258542 w 4992467"/>
              <a:gd name="connsiteY7" fmla="*/ 600075 h 1478781"/>
              <a:gd name="connsiteX8" fmla="*/ 315692 w 4992467"/>
              <a:gd name="connsiteY8" fmla="*/ 571500 h 1478781"/>
              <a:gd name="connsiteX9" fmla="*/ 344267 w 4992467"/>
              <a:gd name="connsiteY9" fmla="*/ 561975 h 1478781"/>
              <a:gd name="connsiteX10" fmla="*/ 401417 w 4992467"/>
              <a:gd name="connsiteY10" fmla="*/ 523875 h 1478781"/>
              <a:gd name="connsiteX11" fmla="*/ 429992 w 4992467"/>
              <a:gd name="connsiteY11" fmla="*/ 504825 h 1478781"/>
              <a:gd name="connsiteX12" fmla="*/ 458567 w 4992467"/>
              <a:gd name="connsiteY12" fmla="*/ 495300 h 1478781"/>
              <a:gd name="connsiteX13" fmla="*/ 487142 w 4992467"/>
              <a:gd name="connsiteY13" fmla="*/ 476250 h 1478781"/>
              <a:gd name="connsiteX14" fmla="*/ 544292 w 4992467"/>
              <a:gd name="connsiteY14" fmla="*/ 457200 h 1478781"/>
              <a:gd name="connsiteX15" fmla="*/ 649067 w 4992467"/>
              <a:gd name="connsiteY15" fmla="*/ 428625 h 1478781"/>
              <a:gd name="connsiteX16" fmla="*/ 830042 w 4992467"/>
              <a:gd name="connsiteY16" fmla="*/ 409575 h 1478781"/>
              <a:gd name="connsiteX17" fmla="*/ 925292 w 4992467"/>
              <a:gd name="connsiteY17" fmla="*/ 381000 h 1478781"/>
              <a:gd name="connsiteX18" fmla="*/ 953867 w 4992467"/>
              <a:gd name="connsiteY18" fmla="*/ 361950 h 1478781"/>
              <a:gd name="connsiteX19" fmla="*/ 1011017 w 4992467"/>
              <a:gd name="connsiteY19" fmla="*/ 342900 h 1478781"/>
              <a:gd name="connsiteX20" fmla="*/ 1096742 w 4992467"/>
              <a:gd name="connsiteY20" fmla="*/ 304800 h 1478781"/>
              <a:gd name="connsiteX21" fmla="*/ 1182467 w 4992467"/>
              <a:gd name="connsiteY21" fmla="*/ 285750 h 1478781"/>
              <a:gd name="connsiteX22" fmla="*/ 1220567 w 4992467"/>
              <a:gd name="connsiteY22" fmla="*/ 276225 h 1478781"/>
              <a:gd name="connsiteX23" fmla="*/ 1411067 w 4992467"/>
              <a:gd name="connsiteY23" fmla="*/ 266700 h 1478781"/>
              <a:gd name="connsiteX24" fmla="*/ 1458692 w 4992467"/>
              <a:gd name="connsiteY24" fmla="*/ 257175 h 1478781"/>
              <a:gd name="connsiteX25" fmla="*/ 1487267 w 4992467"/>
              <a:gd name="connsiteY25" fmla="*/ 247650 h 1478781"/>
              <a:gd name="connsiteX26" fmla="*/ 1544417 w 4992467"/>
              <a:gd name="connsiteY26" fmla="*/ 238125 h 1478781"/>
              <a:gd name="connsiteX27" fmla="*/ 1658717 w 4992467"/>
              <a:gd name="connsiteY27" fmla="*/ 247650 h 1478781"/>
              <a:gd name="connsiteX28" fmla="*/ 1868267 w 4992467"/>
              <a:gd name="connsiteY28" fmla="*/ 228600 h 1478781"/>
              <a:gd name="connsiteX29" fmla="*/ 1953992 w 4992467"/>
              <a:gd name="connsiteY29" fmla="*/ 200025 h 1478781"/>
              <a:gd name="connsiteX30" fmla="*/ 1982567 w 4992467"/>
              <a:gd name="connsiteY30" fmla="*/ 190500 h 1478781"/>
              <a:gd name="connsiteX31" fmla="*/ 2011142 w 4992467"/>
              <a:gd name="connsiteY31" fmla="*/ 171450 h 1478781"/>
              <a:gd name="connsiteX32" fmla="*/ 2068292 w 4992467"/>
              <a:gd name="connsiteY32" fmla="*/ 152400 h 1478781"/>
              <a:gd name="connsiteX33" fmla="*/ 2154017 w 4992467"/>
              <a:gd name="connsiteY33" fmla="*/ 114300 h 1478781"/>
              <a:gd name="connsiteX34" fmla="*/ 2496917 w 4992467"/>
              <a:gd name="connsiteY34" fmla="*/ 95250 h 1478781"/>
              <a:gd name="connsiteX35" fmla="*/ 2582642 w 4992467"/>
              <a:gd name="connsiteY35" fmla="*/ 66675 h 1478781"/>
              <a:gd name="connsiteX36" fmla="*/ 2611217 w 4992467"/>
              <a:gd name="connsiteY36" fmla="*/ 57150 h 1478781"/>
              <a:gd name="connsiteX37" fmla="*/ 2639792 w 4992467"/>
              <a:gd name="connsiteY37" fmla="*/ 38100 h 1478781"/>
              <a:gd name="connsiteX38" fmla="*/ 2696942 w 4992467"/>
              <a:gd name="connsiteY38" fmla="*/ 19050 h 1478781"/>
              <a:gd name="connsiteX39" fmla="*/ 2763617 w 4992467"/>
              <a:gd name="connsiteY39" fmla="*/ 0 h 1478781"/>
              <a:gd name="connsiteX40" fmla="*/ 2982692 w 4992467"/>
              <a:gd name="connsiteY40" fmla="*/ 9525 h 1478781"/>
              <a:gd name="connsiteX41" fmla="*/ 3039842 w 4992467"/>
              <a:gd name="connsiteY41" fmla="*/ 28575 h 1478781"/>
              <a:gd name="connsiteX42" fmla="*/ 3077942 w 4992467"/>
              <a:gd name="connsiteY42" fmla="*/ 38100 h 1478781"/>
              <a:gd name="connsiteX43" fmla="*/ 3135092 w 4992467"/>
              <a:gd name="connsiteY43" fmla="*/ 57150 h 1478781"/>
              <a:gd name="connsiteX44" fmla="*/ 3192242 w 4992467"/>
              <a:gd name="connsiteY44" fmla="*/ 76200 h 1478781"/>
              <a:gd name="connsiteX45" fmla="*/ 3220817 w 4992467"/>
              <a:gd name="connsiteY45" fmla="*/ 85725 h 1478781"/>
              <a:gd name="connsiteX46" fmla="*/ 3249392 w 4992467"/>
              <a:gd name="connsiteY46" fmla="*/ 95250 h 1478781"/>
              <a:gd name="connsiteX47" fmla="*/ 3363692 w 4992467"/>
              <a:gd name="connsiteY47" fmla="*/ 104775 h 1478781"/>
              <a:gd name="connsiteX48" fmla="*/ 3420842 w 4992467"/>
              <a:gd name="connsiteY48" fmla="*/ 133350 h 1478781"/>
              <a:gd name="connsiteX49" fmla="*/ 3449417 w 4992467"/>
              <a:gd name="connsiteY49" fmla="*/ 161925 h 1478781"/>
              <a:gd name="connsiteX50" fmla="*/ 3506567 w 4992467"/>
              <a:gd name="connsiteY50" fmla="*/ 200025 h 1478781"/>
              <a:gd name="connsiteX51" fmla="*/ 3535142 w 4992467"/>
              <a:gd name="connsiteY51" fmla="*/ 219075 h 1478781"/>
              <a:gd name="connsiteX52" fmla="*/ 3563717 w 4992467"/>
              <a:gd name="connsiteY52" fmla="*/ 247650 h 1478781"/>
              <a:gd name="connsiteX53" fmla="*/ 3620867 w 4992467"/>
              <a:gd name="connsiteY53" fmla="*/ 266700 h 1478781"/>
              <a:gd name="connsiteX54" fmla="*/ 3678017 w 4992467"/>
              <a:gd name="connsiteY54" fmla="*/ 295275 h 1478781"/>
              <a:gd name="connsiteX55" fmla="*/ 3706592 w 4992467"/>
              <a:gd name="connsiteY55" fmla="*/ 314325 h 1478781"/>
              <a:gd name="connsiteX56" fmla="*/ 3744692 w 4992467"/>
              <a:gd name="connsiteY56" fmla="*/ 323850 h 1478781"/>
              <a:gd name="connsiteX57" fmla="*/ 3887567 w 4992467"/>
              <a:gd name="connsiteY57" fmla="*/ 342900 h 1478781"/>
              <a:gd name="connsiteX58" fmla="*/ 3944717 w 4992467"/>
              <a:gd name="connsiteY58" fmla="*/ 361950 h 1478781"/>
              <a:gd name="connsiteX59" fmla="*/ 3973292 w 4992467"/>
              <a:gd name="connsiteY59" fmla="*/ 371475 h 1478781"/>
              <a:gd name="connsiteX60" fmla="*/ 4030442 w 4992467"/>
              <a:gd name="connsiteY60" fmla="*/ 419100 h 1478781"/>
              <a:gd name="connsiteX61" fmla="*/ 4087592 w 4992467"/>
              <a:gd name="connsiteY61" fmla="*/ 457200 h 1478781"/>
              <a:gd name="connsiteX62" fmla="*/ 4116167 w 4992467"/>
              <a:gd name="connsiteY62" fmla="*/ 476250 h 1478781"/>
              <a:gd name="connsiteX63" fmla="*/ 4173317 w 4992467"/>
              <a:gd name="connsiteY63" fmla="*/ 514350 h 1478781"/>
              <a:gd name="connsiteX64" fmla="*/ 4201892 w 4992467"/>
              <a:gd name="connsiteY64" fmla="*/ 533400 h 1478781"/>
              <a:gd name="connsiteX65" fmla="*/ 4230467 w 4992467"/>
              <a:gd name="connsiteY65" fmla="*/ 542925 h 1478781"/>
              <a:gd name="connsiteX66" fmla="*/ 4316192 w 4992467"/>
              <a:gd name="connsiteY66" fmla="*/ 600075 h 1478781"/>
              <a:gd name="connsiteX67" fmla="*/ 4344767 w 4992467"/>
              <a:gd name="connsiteY67" fmla="*/ 628650 h 1478781"/>
              <a:gd name="connsiteX68" fmla="*/ 4373342 w 4992467"/>
              <a:gd name="connsiteY68" fmla="*/ 638175 h 1478781"/>
              <a:gd name="connsiteX69" fmla="*/ 4459067 w 4992467"/>
              <a:gd name="connsiteY69" fmla="*/ 695325 h 1478781"/>
              <a:gd name="connsiteX70" fmla="*/ 4487642 w 4992467"/>
              <a:gd name="connsiteY70" fmla="*/ 714375 h 1478781"/>
              <a:gd name="connsiteX71" fmla="*/ 4516217 w 4992467"/>
              <a:gd name="connsiteY71" fmla="*/ 733425 h 1478781"/>
              <a:gd name="connsiteX72" fmla="*/ 4601942 w 4992467"/>
              <a:gd name="connsiteY72" fmla="*/ 809625 h 1478781"/>
              <a:gd name="connsiteX73" fmla="*/ 4630517 w 4992467"/>
              <a:gd name="connsiteY73" fmla="*/ 819150 h 1478781"/>
              <a:gd name="connsiteX74" fmla="*/ 4687667 w 4992467"/>
              <a:gd name="connsiteY74" fmla="*/ 857250 h 1478781"/>
              <a:gd name="connsiteX75" fmla="*/ 4754342 w 4992467"/>
              <a:gd name="connsiteY75" fmla="*/ 876300 h 1478781"/>
              <a:gd name="connsiteX76" fmla="*/ 4782917 w 4992467"/>
              <a:gd name="connsiteY76" fmla="*/ 885825 h 1478781"/>
              <a:gd name="connsiteX77" fmla="*/ 4849592 w 4992467"/>
              <a:gd name="connsiteY77" fmla="*/ 904875 h 1478781"/>
              <a:gd name="connsiteX78" fmla="*/ 4878167 w 4992467"/>
              <a:gd name="connsiteY78" fmla="*/ 923925 h 1478781"/>
              <a:gd name="connsiteX79" fmla="*/ 4906742 w 4992467"/>
              <a:gd name="connsiteY79" fmla="*/ 933450 h 1478781"/>
              <a:gd name="connsiteX80" fmla="*/ 4963892 w 4992467"/>
              <a:gd name="connsiteY80" fmla="*/ 971550 h 1478781"/>
              <a:gd name="connsiteX81" fmla="*/ 4992467 w 4992467"/>
              <a:gd name="connsiteY81" fmla="*/ 1008111 h 1478781"/>
              <a:gd name="connsiteX82" fmla="*/ 4632961 w 4992467"/>
              <a:gd name="connsiteY82" fmla="*/ 1478781 h 1478781"/>
              <a:gd name="connsiteX83" fmla="*/ 384489 w 4992467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129503 w 5053928"/>
              <a:gd name="connsiteY2" fmla="*/ 733425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7918 w 5053928"/>
              <a:gd name="connsiteY3" fmla="*/ 722697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974725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62412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225959 w 5194511"/>
              <a:gd name="connsiteY3" fmla="*/ 722697 h 1478781"/>
              <a:gd name="connsiteX4" fmla="*/ 254694 w 5194511"/>
              <a:gd name="connsiteY4" fmla="*/ 695325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57918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1062412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513990 w 5194510"/>
              <a:gd name="connsiteY0" fmla="*/ 1478781 h 1478781"/>
              <a:gd name="connsiteX1" fmla="*/ 68040 w 5194510"/>
              <a:gd name="connsiteY1" fmla="*/ 1082734 h 1478781"/>
              <a:gd name="connsiteX2" fmla="*/ 68042 w 5194510"/>
              <a:gd name="connsiteY2" fmla="*/ 974725 h 1478781"/>
              <a:gd name="connsiteX3" fmla="*/ 189954 w 5194510"/>
              <a:gd name="connsiteY3" fmla="*/ 827135 h 1478781"/>
              <a:gd name="connsiteX4" fmla="*/ 261962 w 5194510"/>
              <a:gd name="connsiteY4" fmla="*/ 722697 h 1478781"/>
              <a:gd name="connsiteX5" fmla="*/ 302318 w 5194510"/>
              <a:gd name="connsiteY5" fmla="*/ 647700 h 1478781"/>
              <a:gd name="connsiteX6" fmla="*/ 330893 w 5194510"/>
              <a:gd name="connsiteY6" fmla="*/ 638175 h 1478781"/>
              <a:gd name="connsiteX7" fmla="*/ 388043 w 5194510"/>
              <a:gd name="connsiteY7" fmla="*/ 600075 h 1478781"/>
              <a:gd name="connsiteX8" fmla="*/ 445193 w 5194510"/>
              <a:gd name="connsiteY8" fmla="*/ 571500 h 1478781"/>
              <a:gd name="connsiteX9" fmla="*/ 473768 w 5194510"/>
              <a:gd name="connsiteY9" fmla="*/ 561975 h 1478781"/>
              <a:gd name="connsiteX10" fmla="*/ 530918 w 5194510"/>
              <a:gd name="connsiteY10" fmla="*/ 523875 h 1478781"/>
              <a:gd name="connsiteX11" fmla="*/ 559493 w 5194510"/>
              <a:gd name="connsiteY11" fmla="*/ 504825 h 1478781"/>
              <a:gd name="connsiteX12" fmla="*/ 588068 w 5194510"/>
              <a:gd name="connsiteY12" fmla="*/ 495300 h 1478781"/>
              <a:gd name="connsiteX13" fmla="*/ 616643 w 5194510"/>
              <a:gd name="connsiteY13" fmla="*/ 476250 h 1478781"/>
              <a:gd name="connsiteX14" fmla="*/ 673793 w 5194510"/>
              <a:gd name="connsiteY14" fmla="*/ 457200 h 1478781"/>
              <a:gd name="connsiteX15" fmla="*/ 778568 w 5194510"/>
              <a:gd name="connsiteY15" fmla="*/ 428625 h 1478781"/>
              <a:gd name="connsiteX16" fmla="*/ 959543 w 5194510"/>
              <a:gd name="connsiteY16" fmla="*/ 409575 h 1478781"/>
              <a:gd name="connsiteX17" fmla="*/ 1054793 w 5194510"/>
              <a:gd name="connsiteY17" fmla="*/ 381000 h 1478781"/>
              <a:gd name="connsiteX18" fmla="*/ 1083368 w 5194510"/>
              <a:gd name="connsiteY18" fmla="*/ 361950 h 1478781"/>
              <a:gd name="connsiteX19" fmla="*/ 1140518 w 5194510"/>
              <a:gd name="connsiteY19" fmla="*/ 342900 h 1478781"/>
              <a:gd name="connsiteX20" fmla="*/ 1226243 w 5194510"/>
              <a:gd name="connsiteY20" fmla="*/ 304800 h 1478781"/>
              <a:gd name="connsiteX21" fmla="*/ 1311968 w 5194510"/>
              <a:gd name="connsiteY21" fmla="*/ 285750 h 1478781"/>
              <a:gd name="connsiteX22" fmla="*/ 1350068 w 5194510"/>
              <a:gd name="connsiteY22" fmla="*/ 276225 h 1478781"/>
              <a:gd name="connsiteX23" fmla="*/ 1540568 w 5194510"/>
              <a:gd name="connsiteY23" fmla="*/ 266700 h 1478781"/>
              <a:gd name="connsiteX24" fmla="*/ 1588193 w 5194510"/>
              <a:gd name="connsiteY24" fmla="*/ 257175 h 1478781"/>
              <a:gd name="connsiteX25" fmla="*/ 1616768 w 5194510"/>
              <a:gd name="connsiteY25" fmla="*/ 247650 h 1478781"/>
              <a:gd name="connsiteX26" fmla="*/ 1673918 w 5194510"/>
              <a:gd name="connsiteY26" fmla="*/ 238125 h 1478781"/>
              <a:gd name="connsiteX27" fmla="*/ 1788218 w 5194510"/>
              <a:gd name="connsiteY27" fmla="*/ 247650 h 1478781"/>
              <a:gd name="connsiteX28" fmla="*/ 1997768 w 5194510"/>
              <a:gd name="connsiteY28" fmla="*/ 228600 h 1478781"/>
              <a:gd name="connsiteX29" fmla="*/ 2083493 w 5194510"/>
              <a:gd name="connsiteY29" fmla="*/ 200025 h 1478781"/>
              <a:gd name="connsiteX30" fmla="*/ 2112068 w 5194510"/>
              <a:gd name="connsiteY30" fmla="*/ 190500 h 1478781"/>
              <a:gd name="connsiteX31" fmla="*/ 2140643 w 5194510"/>
              <a:gd name="connsiteY31" fmla="*/ 171450 h 1478781"/>
              <a:gd name="connsiteX32" fmla="*/ 2197793 w 5194510"/>
              <a:gd name="connsiteY32" fmla="*/ 152400 h 1478781"/>
              <a:gd name="connsiteX33" fmla="*/ 2283518 w 5194510"/>
              <a:gd name="connsiteY33" fmla="*/ 114300 h 1478781"/>
              <a:gd name="connsiteX34" fmla="*/ 2626418 w 5194510"/>
              <a:gd name="connsiteY34" fmla="*/ 95250 h 1478781"/>
              <a:gd name="connsiteX35" fmla="*/ 2712143 w 5194510"/>
              <a:gd name="connsiteY35" fmla="*/ 66675 h 1478781"/>
              <a:gd name="connsiteX36" fmla="*/ 2740718 w 5194510"/>
              <a:gd name="connsiteY36" fmla="*/ 57150 h 1478781"/>
              <a:gd name="connsiteX37" fmla="*/ 2769293 w 5194510"/>
              <a:gd name="connsiteY37" fmla="*/ 38100 h 1478781"/>
              <a:gd name="connsiteX38" fmla="*/ 2826443 w 5194510"/>
              <a:gd name="connsiteY38" fmla="*/ 19050 h 1478781"/>
              <a:gd name="connsiteX39" fmla="*/ 2893118 w 5194510"/>
              <a:gd name="connsiteY39" fmla="*/ 0 h 1478781"/>
              <a:gd name="connsiteX40" fmla="*/ 3112193 w 5194510"/>
              <a:gd name="connsiteY40" fmla="*/ 9525 h 1478781"/>
              <a:gd name="connsiteX41" fmla="*/ 3169343 w 5194510"/>
              <a:gd name="connsiteY41" fmla="*/ 28575 h 1478781"/>
              <a:gd name="connsiteX42" fmla="*/ 3207443 w 5194510"/>
              <a:gd name="connsiteY42" fmla="*/ 38100 h 1478781"/>
              <a:gd name="connsiteX43" fmla="*/ 3264593 w 5194510"/>
              <a:gd name="connsiteY43" fmla="*/ 57150 h 1478781"/>
              <a:gd name="connsiteX44" fmla="*/ 3321743 w 5194510"/>
              <a:gd name="connsiteY44" fmla="*/ 76200 h 1478781"/>
              <a:gd name="connsiteX45" fmla="*/ 3350318 w 5194510"/>
              <a:gd name="connsiteY45" fmla="*/ 85725 h 1478781"/>
              <a:gd name="connsiteX46" fmla="*/ 3378893 w 5194510"/>
              <a:gd name="connsiteY46" fmla="*/ 95250 h 1478781"/>
              <a:gd name="connsiteX47" fmla="*/ 3493193 w 5194510"/>
              <a:gd name="connsiteY47" fmla="*/ 104775 h 1478781"/>
              <a:gd name="connsiteX48" fmla="*/ 3550343 w 5194510"/>
              <a:gd name="connsiteY48" fmla="*/ 133350 h 1478781"/>
              <a:gd name="connsiteX49" fmla="*/ 3578918 w 5194510"/>
              <a:gd name="connsiteY49" fmla="*/ 161925 h 1478781"/>
              <a:gd name="connsiteX50" fmla="*/ 3636068 w 5194510"/>
              <a:gd name="connsiteY50" fmla="*/ 200025 h 1478781"/>
              <a:gd name="connsiteX51" fmla="*/ 3664643 w 5194510"/>
              <a:gd name="connsiteY51" fmla="*/ 219075 h 1478781"/>
              <a:gd name="connsiteX52" fmla="*/ 3693218 w 5194510"/>
              <a:gd name="connsiteY52" fmla="*/ 247650 h 1478781"/>
              <a:gd name="connsiteX53" fmla="*/ 3750368 w 5194510"/>
              <a:gd name="connsiteY53" fmla="*/ 266700 h 1478781"/>
              <a:gd name="connsiteX54" fmla="*/ 3807518 w 5194510"/>
              <a:gd name="connsiteY54" fmla="*/ 295275 h 1478781"/>
              <a:gd name="connsiteX55" fmla="*/ 3836093 w 5194510"/>
              <a:gd name="connsiteY55" fmla="*/ 314325 h 1478781"/>
              <a:gd name="connsiteX56" fmla="*/ 3874193 w 5194510"/>
              <a:gd name="connsiteY56" fmla="*/ 323850 h 1478781"/>
              <a:gd name="connsiteX57" fmla="*/ 4017068 w 5194510"/>
              <a:gd name="connsiteY57" fmla="*/ 342900 h 1478781"/>
              <a:gd name="connsiteX58" fmla="*/ 4074218 w 5194510"/>
              <a:gd name="connsiteY58" fmla="*/ 361950 h 1478781"/>
              <a:gd name="connsiteX59" fmla="*/ 4102793 w 5194510"/>
              <a:gd name="connsiteY59" fmla="*/ 371475 h 1478781"/>
              <a:gd name="connsiteX60" fmla="*/ 4159943 w 5194510"/>
              <a:gd name="connsiteY60" fmla="*/ 419100 h 1478781"/>
              <a:gd name="connsiteX61" fmla="*/ 4217093 w 5194510"/>
              <a:gd name="connsiteY61" fmla="*/ 457200 h 1478781"/>
              <a:gd name="connsiteX62" fmla="*/ 4245668 w 5194510"/>
              <a:gd name="connsiteY62" fmla="*/ 476250 h 1478781"/>
              <a:gd name="connsiteX63" fmla="*/ 4302818 w 5194510"/>
              <a:gd name="connsiteY63" fmla="*/ 514350 h 1478781"/>
              <a:gd name="connsiteX64" fmla="*/ 4331393 w 5194510"/>
              <a:gd name="connsiteY64" fmla="*/ 533400 h 1478781"/>
              <a:gd name="connsiteX65" fmla="*/ 4359968 w 5194510"/>
              <a:gd name="connsiteY65" fmla="*/ 542925 h 1478781"/>
              <a:gd name="connsiteX66" fmla="*/ 4445693 w 5194510"/>
              <a:gd name="connsiteY66" fmla="*/ 600075 h 1478781"/>
              <a:gd name="connsiteX67" fmla="*/ 4474268 w 5194510"/>
              <a:gd name="connsiteY67" fmla="*/ 628650 h 1478781"/>
              <a:gd name="connsiteX68" fmla="*/ 4502843 w 5194510"/>
              <a:gd name="connsiteY68" fmla="*/ 638175 h 1478781"/>
              <a:gd name="connsiteX69" fmla="*/ 4588568 w 5194510"/>
              <a:gd name="connsiteY69" fmla="*/ 695325 h 1478781"/>
              <a:gd name="connsiteX70" fmla="*/ 4617143 w 5194510"/>
              <a:gd name="connsiteY70" fmla="*/ 714375 h 1478781"/>
              <a:gd name="connsiteX71" fmla="*/ 4645718 w 5194510"/>
              <a:gd name="connsiteY71" fmla="*/ 733425 h 1478781"/>
              <a:gd name="connsiteX72" fmla="*/ 4731443 w 5194510"/>
              <a:gd name="connsiteY72" fmla="*/ 809625 h 1478781"/>
              <a:gd name="connsiteX73" fmla="*/ 4760018 w 5194510"/>
              <a:gd name="connsiteY73" fmla="*/ 819150 h 1478781"/>
              <a:gd name="connsiteX74" fmla="*/ 4817168 w 5194510"/>
              <a:gd name="connsiteY74" fmla="*/ 857250 h 1478781"/>
              <a:gd name="connsiteX75" fmla="*/ 4883843 w 5194510"/>
              <a:gd name="connsiteY75" fmla="*/ 876300 h 1478781"/>
              <a:gd name="connsiteX76" fmla="*/ 4912418 w 5194510"/>
              <a:gd name="connsiteY76" fmla="*/ 885825 h 1478781"/>
              <a:gd name="connsiteX77" fmla="*/ 4979093 w 5194510"/>
              <a:gd name="connsiteY77" fmla="*/ 904875 h 1478781"/>
              <a:gd name="connsiteX78" fmla="*/ 5007668 w 5194510"/>
              <a:gd name="connsiteY78" fmla="*/ 923925 h 1478781"/>
              <a:gd name="connsiteX79" fmla="*/ 5036243 w 5194510"/>
              <a:gd name="connsiteY79" fmla="*/ 933450 h 1478781"/>
              <a:gd name="connsiteX80" fmla="*/ 5093393 w 5194510"/>
              <a:gd name="connsiteY80" fmla="*/ 971550 h 1478781"/>
              <a:gd name="connsiteX81" fmla="*/ 5194510 w 5194510"/>
              <a:gd name="connsiteY81" fmla="*/ 1082734 h 1478781"/>
              <a:gd name="connsiteX82" fmla="*/ 4762462 w 5194510"/>
              <a:gd name="connsiteY82" fmla="*/ 1478781 h 1478781"/>
              <a:gd name="connsiteX83" fmla="*/ 513990 w 519451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025353 w 5234482"/>
              <a:gd name="connsiteY80" fmla="*/ 97155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03372 w 5234482"/>
              <a:gd name="connsiteY79" fmla="*/ 992065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3710 w 5234482"/>
              <a:gd name="connsiteY79" fmla="*/ 1079988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96809 w 5234482"/>
              <a:gd name="connsiteY80" fmla="*/ 1153072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32803 w 5281374"/>
              <a:gd name="connsiteY2" fmla="*/ 938721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03495 w 5281374"/>
              <a:gd name="connsiteY2" fmla="*/ 926998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579417 w 5367949"/>
              <a:gd name="connsiteY0" fmla="*/ 1478781 h 1478781"/>
              <a:gd name="connsiteX1" fmla="*/ 0 w 5367949"/>
              <a:gd name="connsiteY1" fmla="*/ 1233071 h 1478781"/>
              <a:gd name="connsiteX2" fmla="*/ 190070 w 5367949"/>
              <a:gd name="connsiteY2" fmla="*/ 926998 h 1478781"/>
              <a:gd name="connsiteX3" fmla="*/ 255381 w 5367949"/>
              <a:gd name="connsiteY3" fmla="*/ 827135 h 1478781"/>
              <a:gd name="connsiteX4" fmla="*/ 327389 w 5367949"/>
              <a:gd name="connsiteY4" fmla="*/ 722697 h 1478781"/>
              <a:gd name="connsiteX5" fmla="*/ 367745 w 5367949"/>
              <a:gd name="connsiteY5" fmla="*/ 647700 h 1478781"/>
              <a:gd name="connsiteX6" fmla="*/ 396320 w 5367949"/>
              <a:gd name="connsiteY6" fmla="*/ 638175 h 1478781"/>
              <a:gd name="connsiteX7" fmla="*/ 453470 w 5367949"/>
              <a:gd name="connsiteY7" fmla="*/ 600075 h 1478781"/>
              <a:gd name="connsiteX8" fmla="*/ 510620 w 5367949"/>
              <a:gd name="connsiteY8" fmla="*/ 571500 h 1478781"/>
              <a:gd name="connsiteX9" fmla="*/ 539195 w 5367949"/>
              <a:gd name="connsiteY9" fmla="*/ 561975 h 1478781"/>
              <a:gd name="connsiteX10" fmla="*/ 596345 w 5367949"/>
              <a:gd name="connsiteY10" fmla="*/ 523875 h 1478781"/>
              <a:gd name="connsiteX11" fmla="*/ 624920 w 5367949"/>
              <a:gd name="connsiteY11" fmla="*/ 504825 h 1478781"/>
              <a:gd name="connsiteX12" fmla="*/ 653495 w 5367949"/>
              <a:gd name="connsiteY12" fmla="*/ 495300 h 1478781"/>
              <a:gd name="connsiteX13" fmla="*/ 682070 w 5367949"/>
              <a:gd name="connsiteY13" fmla="*/ 476250 h 1478781"/>
              <a:gd name="connsiteX14" fmla="*/ 739220 w 5367949"/>
              <a:gd name="connsiteY14" fmla="*/ 457200 h 1478781"/>
              <a:gd name="connsiteX15" fmla="*/ 843995 w 5367949"/>
              <a:gd name="connsiteY15" fmla="*/ 428625 h 1478781"/>
              <a:gd name="connsiteX16" fmla="*/ 1024970 w 5367949"/>
              <a:gd name="connsiteY16" fmla="*/ 409575 h 1478781"/>
              <a:gd name="connsiteX17" fmla="*/ 1120220 w 5367949"/>
              <a:gd name="connsiteY17" fmla="*/ 381000 h 1478781"/>
              <a:gd name="connsiteX18" fmla="*/ 1148795 w 5367949"/>
              <a:gd name="connsiteY18" fmla="*/ 361950 h 1478781"/>
              <a:gd name="connsiteX19" fmla="*/ 1205945 w 5367949"/>
              <a:gd name="connsiteY19" fmla="*/ 342900 h 1478781"/>
              <a:gd name="connsiteX20" fmla="*/ 1291670 w 5367949"/>
              <a:gd name="connsiteY20" fmla="*/ 304800 h 1478781"/>
              <a:gd name="connsiteX21" fmla="*/ 1377395 w 5367949"/>
              <a:gd name="connsiteY21" fmla="*/ 285750 h 1478781"/>
              <a:gd name="connsiteX22" fmla="*/ 1415495 w 5367949"/>
              <a:gd name="connsiteY22" fmla="*/ 276225 h 1478781"/>
              <a:gd name="connsiteX23" fmla="*/ 1605995 w 5367949"/>
              <a:gd name="connsiteY23" fmla="*/ 266700 h 1478781"/>
              <a:gd name="connsiteX24" fmla="*/ 1653620 w 5367949"/>
              <a:gd name="connsiteY24" fmla="*/ 257175 h 1478781"/>
              <a:gd name="connsiteX25" fmla="*/ 1682195 w 5367949"/>
              <a:gd name="connsiteY25" fmla="*/ 247650 h 1478781"/>
              <a:gd name="connsiteX26" fmla="*/ 1739345 w 5367949"/>
              <a:gd name="connsiteY26" fmla="*/ 238125 h 1478781"/>
              <a:gd name="connsiteX27" fmla="*/ 1853645 w 5367949"/>
              <a:gd name="connsiteY27" fmla="*/ 247650 h 1478781"/>
              <a:gd name="connsiteX28" fmla="*/ 2063195 w 5367949"/>
              <a:gd name="connsiteY28" fmla="*/ 228600 h 1478781"/>
              <a:gd name="connsiteX29" fmla="*/ 2148920 w 5367949"/>
              <a:gd name="connsiteY29" fmla="*/ 200025 h 1478781"/>
              <a:gd name="connsiteX30" fmla="*/ 2177495 w 5367949"/>
              <a:gd name="connsiteY30" fmla="*/ 190500 h 1478781"/>
              <a:gd name="connsiteX31" fmla="*/ 2206070 w 5367949"/>
              <a:gd name="connsiteY31" fmla="*/ 171450 h 1478781"/>
              <a:gd name="connsiteX32" fmla="*/ 2263220 w 5367949"/>
              <a:gd name="connsiteY32" fmla="*/ 152400 h 1478781"/>
              <a:gd name="connsiteX33" fmla="*/ 2348945 w 5367949"/>
              <a:gd name="connsiteY33" fmla="*/ 114300 h 1478781"/>
              <a:gd name="connsiteX34" fmla="*/ 2691845 w 5367949"/>
              <a:gd name="connsiteY34" fmla="*/ 95250 h 1478781"/>
              <a:gd name="connsiteX35" fmla="*/ 2777570 w 5367949"/>
              <a:gd name="connsiteY35" fmla="*/ 66675 h 1478781"/>
              <a:gd name="connsiteX36" fmla="*/ 2806145 w 5367949"/>
              <a:gd name="connsiteY36" fmla="*/ 57150 h 1478781"/>
              <a:gd name="connsiteX37" fmla="*/ 2834720 w 5367949"/>
              <a:gd name="connsiteY37" fmla="*/ 38100 h 1478781"/>
              <a:gd name="connsiteX38" fmla="*/ 2891870 w 5367949"/>
              <a:gd name="connsiteY38" fmla="*/ 19050 h 1478781"/>
              <a:gd name="connsiteX39" fmla="*/ 2958545 w 5367949"/>
              <a:gd name="connsiteY39" fmla="*/ 0 h 1478781"/>
              <a:gd name="connsiteX40" fmla="*/ 3177620 w 5367949"/>
              <a:gd name="connsiteY40" fmla="*/ 9525 h 1478781"/>
              <a:gd name="connsiteX41" fmla="*/ 3234770 w 5367949"/>
              <a:gd name="connsiteY41" fmla="*/ 28575 h 1478781"/>
              <a:gd name="connsiteX42" fmla="*/ 3272870 w 5367949"/>
              <a:gd name="connsiteY42" fmla="*/ 38100 h 1478781"/>
              <a:gd name="connsiteX43" fmla="*/ 3330020 w 5367949"/>
              <a:gd name="connsiteY43" fmla="*/ 57150 h 1478781"/>
              <a:gd name="connsiteX44" fmla="*/ 3387170 w 5367949"/>
              <a:gd name="connsiteY44" fmla="*/ 76200 h 1478781"/>
              <a:gd name="connsiteX45" fmla="*/ 3415745 w 5367949"/>
              <a:gd name="connsiteY45" fmla="*/ 85725 h 1478781"/>
              <a:gd name="connsiteX46" fmla="*/ 3444320 w 5367949"/>
              <a:gd name="connsiteY46" fmla="*/ 95250 h 1478781"/>
              <a:gd name="connsiteX47" fmla="*/ 3558620 w 5367949"/>
              <a:gd name="connsiteY47" fmla="*/ 104775 h 1478781"/>
              <a:gd name="connsiteX48" fmla="*/ 3615770 w 5367949"/>
              <a:gd name="connsiteY48" fmla="*/ 133350 h 1478781"/>
              <a:gd name="connsiteX49" fmla="*/ 3644345 w 5367949"/>
              <a:gd name="connsiteY49" fmla="*/ 161925 h 1478781"/>
              <a:gd name="connsiteX50" fmla="*/ 3701495 w 5367949"/>
              <a:gd name="connsiteY50" fmla="*/ 200025 h 1478781"/>
              <a:gd name="connsiteX51" fmla="*/ 3730070 w 5367949"/>
              <a:gd name="connsiteY51" fmla="*/ 219075 h 1478781"/>
              <a:gd name="connsiteX52" fmla="*/ 3758645 w 5367949"/>
              <a:gd name="connsiteY52" fmla="*/ 247650 h 1478781"/>
              <a:gd name="connsiteX53" fmla="*/ 3815795 w 5367949"/>
              <a:gd name="connsiteY53" fmla="*/ 266700 h 1478781"/>
              <a:gd name="connsiteX54" fmla="*/ 3872945 w 5367949"/>
              <a:gd name="connsiteY54" fmla="*/ 295275 h 1478781"/>
              <a:gd name="connsiteX55" fmla="*/ 3901520 w 5367949"/>
              <a:gd name="connsiteY55" fmla="*/ 314325 h 1478781"/>
              <a:gd name="connsiteX56" fmla="*/ 3939620 w 5367949"/>
              <a:gd name="connsiteY56" fmla="*/ 323850 h 1478781"/>
              <a:gd name="connsiteX57" fmla="*/ 4082495 w 5367949"/>
              <a:gd name="connsiteY57" fmla="*/ 342900 h 1478781"/>
              <a:gd name="connsiteX58" fmla="*/ 4139645 w 5367949"/>
              <a:gd name="connsiteY58" fmla="*/ 361950 h 1478781"/>
              <a:gd name="connsiteX59" fmla="*/ 4168220 w 5367949"/>
              <a:gd name="connsiteY59" fmla="*/ 371475 h 1478781"/>
              <a:gd name="connsiteX60" fmla="*/ 4225370 w 5367949"/>
              <a:gd name="connsiteY60" fmla="*/ 419100 h 1478781"/>
              <a:gd name="connsiteX61" fmla="*/ 4282520 w 5367949"/>
              <a:gd name="connsiteY61" fmla="*/ 457200 h 1478781"/>
              <a:gd name="connsiteX62" fmla="*/ 4311095 w 5367949"/>
              <a:gd name="connsiteY62" fmla="*/ 476250 h 1478781"/>
              <a:gd name="connsiteX63" fmla="*/ 4368245 w 5367949"/>
              <a:gd name="connsiteY63" fmla="*/ 514350 h 1478781"/>
              <a:gd name="connsiteX64" fmla="*/ 4396820 w 5367949"/>
              <a:gd name="connsiteY64" fmla="*/ 533400 h 1478781"/>
              <a:gd name="connsiteX65" fmla="*/ 4425395 w 5367949"/>
              <a:gd name="connsiteY65" fmla="*/ 542925 h 1478781"/>
              <a:gd name="connsiteX66" fmla="*/ 4511120 w 5367949"/>
              <a:gd name="connsiteY66" fmla="*/ 600075 h 1478781"/>
              <a:gd name="connsiteX67" fmla="*/ 4539695 w 5367949"/>
              <a:gd name="connsiteY67" fmla="*/ 628650 h 1478781"/>
              <a:gd name="connsiteX68" fmla="*/ 4568270 w 5367949"/>
              <a:gd name="connsiteY68" fmla="*/ 638175 h 1478781"/>
              <a:gd name="connsiteX69" fmla="*/ 4653995 w 5367949"/>
              <a:gd name="connsiteY69" fmla="*/ 695325 h 1478781"/>
              <a:gd name="connsiteX70" fmla="*/ 4682570 w 5367949"/>
              <a:gd name="connsiteY70" fmla="*/ 714375 h 1478781"/>
              <a:gd name="connsiteX71" fmla="*/ 4711145 w 5367949"/>
              <a:gd name="connsiteY71" fmla="*/ 733425 h 1478781"/>
              <a:gd name="connsiteX72" fmla="*/ 4796870 w 5367949"/>
              <a:gd name="connsiteY72" fmla="*/ 809625 h 1478781"/>
              <a:gd name="connsiteX73" fmla="*/ 4825445 w 5367949"/>
              <a:gd name="connsiteY73" fmla="*/ 819150 h 1478781"/>
              <a:gd name="connsiteX74" fmla="*/ 4882595 w 5367949"/>
              <a:gd name="connsiteY74" fmla="*/ 857250 h 1478781"/>
              <a:gd name="connsiteX75" fmla="*/ 4949270 w 5367949"/>
              <a:gd name="connsiteY75" fmla="*/ 876300 h 1478781"/>
              <a:gd name="connsiteX76" fmla="*/ 4977845 w 5367949"/>
              <a:gd name="connsiteY76" fmla="*/ 885825 h 1478781"/>
              <a:gd name="connsiteX77" fmla="*/ 5044520 w 5367949"/>
              <a:gd name="connsiteY77" fmla="*/ 904875 h 1478781"/>
              <a:gd name="connsiteX78" fmla="*/ 5102403 w 5367949"/>
              <a:gd name="connsiteY78" fmla="*/ 976679 h 1478781"/>
              <a:gd name="connsiteX79" fmla="*/ 5213038 w 5367949"/>
              <a:gd name="connsiteY79" fmla="*/ 1044819 h 1478781"/>
              <a:gd name="connsiteX80" fmla="*/ 5330276 w 5367949"/>
              <a:gd name="connsiteY80" fmla="*/ 1153072 h 1478781"/>
              <a:gd name="connsiteX81" fmla="*/ 5367949 w 5367949"/>
              <a:gd name="connsiteY81" fmla="*/ 1262757 h 1478781"/>
              <a:gd name="connsiteX82" fmla="*/ 4827889 w 5367949"/>
              <a:gd name="connsiteY82" fmla="*/ 1478781 h 1478781"/>
              <a:gd name="connsiteX83" fmla="*/ 579417 w 5367949"/>
              <a:gd name="connsiteY83" fmla="*/ 1478781 h 1478781"/>
              <a:gd name="connsiteX0" fmla="*/ 579417 w 5367949"/>
              <a:gd name="connsiteY0" fmla="*/ 1478781 h 1478781"/>
              <a:gd name="connsiteX1" fmla="*/ 0 w 5367949"/>
              <a:gd name="connsiteY1" fmla="*/ 1233071 h 1478781"/>
              <a:gd name="connsiteX2" fmla="*/ 190070 w 5367949"/>
              <a:gd name="connsiteY2" fmla="*/ 926998 h 1478781"/>
              <a:gd name="connsiteX3" fmla="*/ 255381 w 5367949"/>
              <a:gd name="connsiteY3" fmla="*/ 827135 h 1478781"/>
              <a:gd name="connsiteX4" fmla="*/ 327389 w 5367949"/>
              <a:gd name="connsiteY4" fmla="*/ 722697 h 1478781"/>
              <a:gd name="connsiteX5" fmla="*/ 367745 w 5367949"/>
              <a:gd name="connsiteY5" fmla="*/ 647700 h 1478781"/>
              <a:gd name="connsiteX6" fmla="*/ 396320 w 5367949"/>
              <a:gd name="connsiteY6" fmla="*/ 638175 h 1478781"/>
              <a:gd name="connsiteX7" fmla="*/ 453470 w 5367949"/>
              <a:gd name="connsiteY7" fmla="*/ 600075 h 1478781"/>
              <a:gd name="connsiteX8" fmla="*/ 510620 w 5367949"/>
              <a:gd name="connsiteY8" fmla="*/ 571500 h 1478781"/>
              <a:gd name="connsiteX9" fmla="*/ 539195 w 5367949"/>
              <a:gd name="connsiteY9" fmla="*/ 561975 h 1478781"/>
              <a:gd name="connsiteX10" fmla="*/ 596345 w 5367949"/>
              <a:gd name="connsiteY10" fmla="*/ 523875 h 1478781"/>
              <a:gd name="connsiteX11" fmla="*/ 624920 w 5367949"/>
              <a:gd name="connsiteY11" fmla="*/ 504825 h 1478781"/>
              <a:gd name="connsiteX12" fmla="*/ 653495 w 5367949"/>
              <a:gd name="connsiteY12" fmla="*/ 495300 h 1478781"/>
              <a:gd name="connsiteX13" fmla="*/ 682070 w 5367949"/>
              <a:gd name="connsiteY13" fmla="*/ 476250 h 1478781"/>
              <a:gd name="connsiteX14" fmla="*/ 739220 w 5367949"/>
              <a:gd name="connsiteY14" fmla="*/ 457200 h 1478781"/>
              <a:gd name="connsiteX15" fmla="*/ 843995 w 5367949"/>
              <a:gd name="connsiteY15" fmla="*/ 428625 h 1478781"/>
              <a:gd name="connsiteX16" fmla="*/ 1024970 w 5367949"/>
              <a:gd name="connsiteY16" fmla="*/ 409575 h 1478781"/>
              <a:gd name="connsiteX17" fmla="*/ 1120220 w 5367949"/>
              <a:gd name="connsiteY17" fmla="*/ 381000 h 1478781"/>
              <a:gd name="connsiteX18" fmla="*/ 1148795 w 5367949"/>
              <a:gd name="connsiteY18" fmla="*/ 361950 h 1478781"/>
              <a:gd name="connsiteX19" fmla="*/ 1205945 w 5367949"/>
              <a:gd name="connsiteY19" fmla="*/ 342900 h 1478781"/>
              <a:gd name="connsiteX20" fmla="*/ 1291670 w 5367949"/>
              <a:gd name="connsiteY20" fmla="*/ 304800 h 1478781"/>
              <a:gd name="connsiteX21" fmla="*/ 1377395 w 5367949"/>
              <a:gd name="connsiteY21" fmla="*/ 285750 h 1478781"/>
              <a:gd name="connsiteX22" fmla="*/ 1415495 w 5367949"/>
              <a:gd name="connsiteY22" fmla="*/ 276225 h 1478781"/>
              <a:gd name="connsiteX23" fmla="*/ 1605995 w 5367949"/>
              <a:gd name="connsiteY23" fmla="*/ 266700 h 1478781"/>
              <a:gd name="connsiteX24" fmla="*/ 1653620 w 5367949"/>
              <a:gd name="connsiteY24" fmla="*/ 257175 h 1478781"/>
              <a:gd name="connsiteX25" fmla="*/ 1682195 w 5367949"/>
              <a:gd name="connsiteY25" fmla="*/ 247650 h 1478781"/>
              <a:gd name="connsiteX26" fmla="*/ 1739345 w 5367949"/>
              <a:gd name="connsiteY26" fmla="*/ 238125 h 1478781"/>
              <a:gd name="connsiteX27" fmla="*/ 1853645 w 5367949"/>
              <a:gd name="connsiteY27" fmla="*/ 247650 h 1478781"/>
              <a:gd name="connsiteX28" fmla="*/ 2063195 w 5367949"/>
              <a:gd name="connsiteY28" fmla="*/ 228600 h 1478781"/>
              <a:gd name="connsiteX29" fmla="*/ 2148920 w 5367949"/>
              <a:gd name="connsiteY29" fmla="*/ 200025 h 1478781"/>
              <a:gd name="connsiteX30" fmla="*/ 2177495 w 5367949"/>
              <a:gd name="connsiteY30" fmla="*/ 190500 h 1478781"/>
              <a:gd name="connsiteX31" fmla="*/ 2206070 w 5367949"/>
              <a:gd name="connsiteY31" fmla="*/ 171450 h 1478781"/>
              <a:gd name="connsiteX32" fmla="*/ 2263220 w 5367949"/>
              <a:gd name="connsiteY32" fmla="*/ 152400 h 1478781"/>
              <a:gd name="connsiteX33" fmla="*/ 2348945 w 5367949"/>
              <a:gd name="connsiteY33" fmla="*/ 114300 h 1478781"/>
              <a:gd name="connsiteX34" fmla="*/ 2691845 w 5367949"/>
              <a:gd name="connsiteY34" fmla="*/ 95250 h 1478781"/>
              <a:gd name="connsiteX35" fmla="*/ 2777570 w 5367949"/>
              <a:gd name="connsiteY35" fmla="*/ 66675 h 1478781"/>
              <a:gd name="connsiteX36" fmla="*/ 2806145 w 5367949"/>
              <a:gd name="connsiteY36" fmla="*/ 57150 h 1478781"/>
              <a:gd name="connsiteX37" fmla="*/ 2834720 w 5367949"/>
              <a:gd name="connsiteY37" fmla="*/ 38100 h 1478781"/>
              <a:gd name="connsiteX38" fmla="*/ 2891870 w 5367949"/>
              <a:gd name="connsiteY38" fmla="*/ 19050 h 1478781"/>
              <a:gd name="connsiteX39" fmla="*/ 2958545 w 5367949"/>
              <a:gd name="connsiteY39" fmla="*/ 0 h 1478781"/>
              <a:gd name="connsiteX40" fmla="*/ 3177620 w 5367949"/>
              <a:gd name="connsiteY40" fmla="*/ 9525 h 1478781"/>
              <a:gd name="connsiteX41" fmla="*/ 3234770 w 5367949"/>
              <a:gd name="connsiteY41" fmla="*/ 28575 h 1478781"/>
              <a:gd name="connsiteX42" fmla="*/ 3272870 w 5367949"/>
              <a:gd name="connsiteY42" fmla="*/ 38100 h 1478781"/>
              <a:gd name="connsiteX43" fmla="*/ 3330020 w 5367949"/>
              <a:gd name="connsiteY43" fmla="*/ 57150 h 1478781"/>
              <a:gd name="connsiteX44" fmla="*/ 3387170 w 5367949"/>
              <a:gd name="connsiteY44" fmla="*/ 76200 h 1478781"/>
              <a:gd name="connsiteX45" fmla="*/ 3415745 w 5367949"/>
              <a:gd name="connsiteY45" fmla="*/ 85725 h 1478781"/>
              <a:gd name="connsiteX46" fmla="*/ 3444320 w 5367949"/>
              <a:gd name="connsiteY46" fmla="*/ 95250 h 1478781"/>
              <a:gd name="connsiteX47" fmla="*/ 3558620 w 5367949"/>
              <a:gd name="connsiteY47" fmla="*/ 104775 h 1478781"/>
              <a:gd name="connsiteX48" fmla="*/ 3615770 w 5367949"/>
              <a:gd name="connsiteY48" fmla="*/ 133350 h 1478781"/>
              <a:gd name="connsiteX49" fmla="*/ 3644345 w 5367949"/>
              <a:gd name="connsiteY49" fmla="*/ 161925 h 1478781"/>
              <a:gd name="connsiteX50" fmla="*/ 3701495 w 5367949"/>
              <a:gd name="connsiteY50" fmla="*/ 200025 h 1478781"/>
              <a:gd name="connsiteX51" fmla="*/ 3730070 w 5367949"/>
              <a:gd name="connsiteY51" fmla="*/ 219075 h 1478781"/>
              <a:gd name="connsiteX52" fmla="*/ 3758645 w 5367949"/>
              <a:gd name="connsiteY52" fmla="*/ 247650 h 1478781"/>
              <a:gd name="connsiteX53" fmla="*/ 3815795 w 5367949"/>
              <a:gd name="connsiteY53" fmla="*/ 266700 h 1478781"/>
              <a:gd name="connsiteX54" fmla="*/ 3872945 w 5367949"/>
              <a:gd name="connsiteY54" fmla="*/ 295275 h 1478781"/>
              <a:gd name="connsiteX55" fmla="*/ 3901520 w 5367949"/>
              <a:gd name="connsiteY55" fmla="*/ 314325 h 1478781"/>
              <a:gd name="connsiteX56" fmla="*/ 3939620 w 5367949"/>
              <a:gd name="connsiteY56" fmla="*/ 323850 h 1478781"/>
              <a:gd name="connsiteX57" fmla="*/ 4082495 w 5367949"/>
              <a:gd name="connsiteY57" fmla="*/ 342900 h 1478781"/>
              <a:gd name="connsiteX58" fmla="*/ 4139645 w 5367949"/>
              <a:gd name="connsiteY58" fmla="*/ 361950 h 1478781"/>
              <a:gd name="connsiteX59" fmla="*/ 4168220 w 5367949"/>
              <a:gd name="connsiteY59" fmla="*/ 371475 h 1478781"/>
              <a:gd name="connsiteX60" fmla="*/ 4225370 w 5367949"/>
              <a:gd name="connsiteY60" fmla="*/ 419100 h 1478781"/>
              <a:gd name="connsiteX61" fmla="*/ 4282520 w 5367949"/>
              <a:gd name="connsiteY61" fmla="*/ 457200 h 1478781"/>
              <a:gd name="connsiteX62" fmla="*/ 4311095 w 5367949"/>
              <a:gd name="connsiteY62" fmla="*/ 476250 h 1478781"/>
              <a:gd name="connsiteX63" fmla="*/ 4368245 w 5367949"/>
              <a:gd name="connsiteY63" fmla="*/ 514350 h 1478781"/>
              <a:gd name="connsiteX64" fmla="*/ 4396820 w 5367949"/>
              <a:gd name="connsiteY64" fmla="*/ 533400 h 1478781"/>
              <a:gd name="connsiteX65" fmla="*/ 4425395 w 5367949"/>
              <a:gd name="connsiteY65" fmla="*/ 542925 h 1478781"/>
              <a:gd name="connsiteX66" fmla="*/ 4511120 w 5367949"/>
              <a:gd name="connsiteY66" fmla="*/ 600075 h 1478781"/>
              <a:gd name="connsiteX67" fmla="*/ 4539695 w 5367949"/>
              <a:gd name="connsiteY67" fmla="*/ 628650 h 1478781"/>
              <a:gd name="connsiteX68" fmla="*/ 4568270 w 5367949"/>
              <a:gd name="connsiteY68" fmla="*/ 638175 h 1478781"/>
              <a:gd name="connsiteX69" fmla="*/ 4653995 w 5367949"/>
              <a:gd name="connsiteY69" fmla="*/ 695325 h 1478781"/>
              <a:gd name="connsiteX70" fmla="*/ 4682570 w 5367949"/>
              <a:gd name="connsiteY70" fmla="*/ 714375 h 1478781"/>
              <a:gd name="connsiteX71" fmla="*/ 4711145 w 5367949"/>
              <a:gd name="connsiteY71" fmla="*/ 733425 h 1478781"/>
              <a:gd name="connsiteX72" fmla="*/ 4796870 w 5367949"/>
              <a:gd name="connsiteY72" fmla="*/ 809625 h 1478781"/>
              <a:gd name="connsiteX73" fmla="*/ 4825445 w 5367949"/>
              <a:gd name="connsiteY73" fmla="*/ 819150 h 1478781"/>
              <a:gd name="connsiteX74" fmla="*/ 4882595 w 5367949"/>
              <a:gd name="connsiteY74" fmla="*/ 857250 h 1478781"/>
              <a:gd name="connsiteX75" fmla="*/ 4949270 w 5367949"/>
              <a:gd name="connsiteY75" fmla="*/ 876300 h 1478781"/>
              <a:gd name="connsiteX76" fmla="*/ 4977845 w 5367949"/>
              <a:gd name="connsiteY76" fmla="*/ 885825 h 1478781"/>
              <a:gd name="connsiteX77" fmla="*/ 5044520 w 5367949"/>
              <a:gd name="connsiteY77" fmla="*/ 904875 h 1478781"/>
              <a:gd name="connsiteX78" fmla="*/ 5102403 w 5367949"/>
              <a:gd name="connsiteY78" fmla="*/ 976679 h 1478781"/>
              <a:gd name="connsiteX79" fmla="*/ 5213038 w 5367949"/>
              <a:gd name="connsiteY79" fmla="*/ 1044819 h 1478781"/>
              <a:gd name="connsiteX80" fmla="*/ 5330276 w 5367949"/>
              <a:gd name="connsiteY80" fmla="*/ 1153072 h 1478781"/>
              <a:gd name="connsiteX81" fmla="*/ 5367949 w 5367949"/>
              <a:gd name="connsiteY81" fmla="*/ 1262757 h 1478781"/>
              <a:gd name="connsiteX82" fmla="*/ 4827889 w 5367949"/>
              <a:gd name="connsiteY82" fmla="*/ 1478781 h 1478781"/>
              <a:gd name="connsiteX83" fmla="*/ 579417 w 5367949"/>
              <a:gd name="connsiteY83" fmla="*/ 1478781 h 1478781"/>
              <a:gd name="connsiteX0" fmla="*/ 571547 w 5360079"/>
              <a:gd name="connsiteY0" fmla="*/ 1478781 h 1478781"/>
              <a:gd name="connsiteX1" fmla="*/ 0 w 5360079"/>
              <a:gd name="connsiteY1" fmla="*/ 1213006 h 1478781"/>
              <a:gd name="connsiteX2" fmla="*/ 182200 w 5360079"/>
              <a:gd name="connsiteY2" fmla="*/ 926998 h 1478781"/>
              <a:gd name="connsiteX3" fmla="*/ 247511 w 5360079"/>
              <a:gd name="connsiteY3" fmla="*/ 827135 h 1478781"/>
              <a:gd name="connsiteX4" fmla="*/ 319519 w 5360079"/>
              <a:gd name="connsiteY4" fmla="*/ 722697 h 1478781"/>
              <a:gd name="connsiteX5" fmla="*/ 359875 w 5360079"/>
              <a:gd name="connsiteY5" fmla="*/ 647700 h 1478781"/>
              <a:gd name="connsiteX6" fmla="*/ 388450 w 5360079"/>
              <a:gd name="connsiteY6" fmla="*/ 638175 h 1478781"/>
              <a:gd name="connsiteX7" fmla="*/ 445600 w 5360079"/>
              <a:gd name="connsiteY7" fmla="*/ 600075 h 1478781"/>
              <a:gd name="connsiteX8" fmla="*/ 502750 w 5360079"/>
              <a:gd name="connsiteY8" fmla="*/ 571500 h 1478781"/>
              <a:gd name="connsiteX9" fmla="*/ 531325 w 5360079"/>
              <a:gd name="connsiteY9" fmla="*/ 561975 h 1478781"/>
              <a:gd name="connsiteX10" fmla="*/ 588475 w 5360079"/>
              <a:gd name="connsiteY10" fmla="*/ 523875 h 1478781"/>
              <a:gd name="connsiteX11" fmla="*/ 617050 w 5360079"/>
              <a:gd name="connsiteY11" fmla="*/ 504825 h 1478781"/>
              <a:gd name="connsiteX12" fmla="*/ 645625 w 5360079"/>
              <a:gd name="connsiteY12" fmla="*/ 495300 h 1478781"/>
              <a:gd name="connsiteX13" fmla="*/ 674200 w 5360079"/>
              <a:gd name="connsiteY13" fmla="*/ 476250 h 1478781"/>
              <a:gd name="connsiteX14" fmla="*/ 731350 w 5360079"/>
              <a:gd name="connsiteY14" fmla="*/ 457200 h 1478781"/>
              <a:gd name="connsiteX15" fmla="*/ 836125 w 5360079"/>
              <a:gd name="connsiteY15" fmla="*/ 428625 h 1478781"/>
              <a:gd name="connsiteX16" fmla="*/ 1017100 w 5360079"/>
              <a:gd name="connsiteY16" fmla="*/ 409575 h 1478781"/>
              <a:gd name="connsiteX17" fmla="*/ 1112350 w 5360079"/>
              <a:gd name="connsiteY17" fmla="*/ 381000 h 1478781"/>
              <a:gd name="connsiteX18" fmla="*/ 1140925 w 5360079"/>
              <a:gd name="connsiteY18" fmla="*/ 361950 h 1478781"/>
              <a:gd name="connsiteX19" fmla="*/ 1198075 w 5360079"/>
              <a:gd name="connsiteY19" fmla="*/ 342900 h 1478781"/>
              <a:gd name="connsiteX20" fmla="*/ 1283800 w 5360079"/>
              <a:gd name="connsiteY20" fmla="*/ 304800 h 1478781"/>
              <a:gd name="connsiteX21" fmla="*/ 1369525 w 5360079"/>
              <a:gd name="connsiteY21" fmla="*/ 285750 h 1478781"/>
              <a:gd name="connsiteX22" fmla="*/ 1407625 w 5360079"/>
              <a:gd name="connsiteY22" fmla="*/ 276225 h 1478781"/>
              <a:gd name="connsiteX23" fmla="*/ 1598125 w 5360079"/>
              <a:gd name="connsiteY23" fmla="*/ 266700 h 1478781"/>
              <a:gd name="connsiteX24" fmla="*/ 1645750 w 5360079"/>
              <a:gd name="connsiteY24" fmla="*/ 257175 h 1478781"/>
              <a:gd name="connsiteX25" fmla="*/ 1674325 w 5360079"/>
              <a:gd name="connsiteY25" fmla="*/ 247650 h 1478781"/>
              <a:gd name="connsiteX26" fmla="*/ 1731475 w 5360079"/>
              <a:gd name="connsiteY26" fmla="*/ 238125 h 1478781"/>
              <a:gd name="connsiteX27" fmla="*/ 1845775 w 5360079"/>
              <a:gd name="connsiteY27" fmla="*/ 247650 h 1478781"/>
              <a:gd name="connsiteX28" fmla="*/ 2055325 w 5360079"/>
              <a:gd name="connsiteY28" fmla="*/ 228600 h 1478781"/>
              <a:gd name="connsiteX29" fmla="*/ 2141050 w 5360079"/>
              <a:gd name="connsiteY29" fmla="*/ 200025 h 1478781"/>
              <a:gd name="connsiteX30" fmla="*/ 2169625 w 5360079"/>
              <a:gd name="connsiteY30" fmla="*/ 190500 h 1478781"/>
              <a:gd name="connsiteX31" fmla="*/ 2198200 w 5360079"/>
              <a:gd name="connsiteY31" fmla="*/ 171450 h 1478781"/>
              <a:gd name="connsiteX32" fmla="*/ 2255350 w 5360079"/>
              <a:gd name="connsiteY32" fmla="*/ 152400 h 1478781"/>
              <a:gd name="connsiteX33" fmla="*/ 2341075 w 5360079"/>
              <a:gd name="connsiteY33" fmla="*/ 114300 h 1478781"/>
              <a:gd name="connsiteX34" fmla="*/ 2683975 w 5360079"/>
              <a:gd name="connsiteY34" fmla="*/ 95250 h 1478781"/>
              <a:gd name="connsiteX35" fmla="*/ 2769700 w 5360079"/>
              <a:gd name="connsiteY35" fmla="*/ 66675 h 1478781"/>
              <a:gd name="connsiteX36" fmla="*/ 2798275 w 5360079"/>
              <a:gd name="connsiteY36" fmla="*/ 57150 h 1478781"/>
              <a:gd name="connsiteX37" fmla="*/ 2826850 w 5360079"/>
              <a:gd name="connsiteY37" fmla="*/ 38100 h 1478781"/>
              <a:gd name="connsiteX38" fmla="*/ 2884000 w 5360079"/>
              <a:gd name="connsiteY38" fmla="*/ 19050 h 1478781"/>
              <a:gd name="connsiteX39" fmla="*/ 2950675 w 5360079"/>
              <a:gd name="connsiteY39" fmla="*/ 0 h 1478781"/>
              <a:gd name="connsiteX40" fmla="*/ 3169750 w 5360079"/>
              <a:gd name="connsiteY40" fmla="*/ 9525 h 1478781"/>
              <a:gd name="connsiteX41" fmla="*/ 3226900 w 5360079"/>
              <a:gd name="connsiteY41" fmla="*/ 28575 h 1478781"/>
              <a:gd name="connsiteX42" fmla="*/ 3265000 w 5360079"/>
              <a:gd name="connsiteY42" fmla="*/ 38100 h 1478781"/>
              <a:gd name="connsiteX43" fmla="*/ 3322150 w 5360079"/>
              <a:gd name="connsiteY43" fmla="*/ 57150 h 1478781"/>
              <a:gd name="connsiteX44" fmla="*/ 3379300 w 5360079"/>
              <a:gd name="connsiteY44" fmla="*/ 76200 h 1478781"/>
              <a:gd name="connsiteX45" fmla="*/ 3407875 w 5360079"/>
              <a:gd name="connsiteY45" fmla="*/ 85725 h 1478781"/>
              <a:gd name="connsiteX46" fmla="*/ 3436450 w 5360079"/>
              <a:gd name="connsiteY46" fmla="*/ 95250 h 1478781"/>
              <a:gd name="connsiteX47" fmla="*/ 3550750 w 5360079"/>
              <a:gd name="connsiteY47" fmla="*/ 104775 h 1478781"/>
              <a:gd name="connsiteX48" fmla="*/ 3607900 w 5360079"/>
              <a:gd name="connsiteY48" fmla="*/ 133350 h 1478781"/>
              <a:gd name="connsiteX49" fmla="*/ 3636475 w 5360079"/>
              <a:gd name="connsiteY49" fmla="*/ 161925 h 1478781"/>
              <a:gd name="connsiteX50" fmla="*/ 3693625 w 5360079"/>
              <a:gd name="connsiteY50" fmla="*/ 200025 h 1478781"/>
              <a:gd name="connsiteX51" fmla="*/ 3722200 w 5360079"/>
              <a:gd name="connsiteY51" fmla="*/ 219075 h 1478781"/>
              <a:gd name="connsiteX52" fmla="*/ 3750775 w 5360079"/>
              <a:gd name="connsiteY52" fmla="*/ 247650 h 1478781"/>
              <a:gd name="connsiteX53" fmla="*/ 3807925 w 5360079"/>
              <a:gd name="connsiteY53" fmla="*/ 266700 h 1478781"/>
              <a:gd name="connsiteX54" fmla="*/ 3865075 w 5360079"/>
              <a:gd name="connsiteY54" fmla="*/ 295275 h 1478781"/>
              <a:gd name="connsiteX55" fmla="*/ 3893650 w 5360079"/>
              <a:gd name="connsiteY55" fmla="*/ 314325 h 1478781"/>
              <a:gd name="connsiteX56" fmla="*/ 3931750 w 5360079"/>
              <a:gd name="connsiteY56" fmla="*/ 323850 h 1478781"/>
              <a:gd name="connsiteX57" fmla="*/ 4074625 w 5360079"/>
              <a:gd name="connsiteY57" fmla="*/ 342900 h 1478781"/>
              <a:gd name="connsiteX58" fmla="*/ 4131775 w 5360079"/>
              <a:gd name="connsiteY58" fmla="*/ 361950 h 1478781"/>
              <a:gd name="connsiteX59" fmla="*/ 4160350 w 5360079"/>
              <a:gd name="connsiteY59" fmla="*/ 371475 h 1478781"/>
              <a:gd name="connsiteX60" fmla="*/ 4217500 w 5360079"/>
              <a:gd name="connsiteY60" fmla="*/ 419100 h 1478781"/>
              <a:gd name="connsiteX61" fmla="*/ 4274650 w 5360079"/>
              <a:gd name="connsiteY61" fmla="*/ 457200 h 1478781"/>
              <a:gd name="connsiteX62" fmla="*/ 4303225 w 5360079"/>
              <a:gd name="connsiteY62" fmla="*/ 476250 h 1478781"/>
              <a:gd name="connsiteX63" fmla="*/ 4360375 w 5360079"/>
              <a:gd name="connsiteY63" fmla="*/ 514350 h 1478781"/>
              <a:gd name="connsiteX64" fmla="*/ 4388950 w 5360079"/>
              <a:gd name="connsiteY64" fmla="*/ 533400 h 1478781"/>
              <a:gd name="connsiteX65" fmla="*/ 4417525 w 5360079"/>
              <a:gd name="connsiteY65" fmla="*/ 542925 h 1478781"/>
              <a:gd name="connsiteX66" fmla="*/ 4503250 w 5360079"/>
              <a:gd name="connsiteY66" fmla="*/ 600075 h 1478781"/>
              <a:gd name="connsiteX67" fmla="*/ 4531825 w 5360079"/>
              <a:gd name="connsiteY67" fmla="*/ 628650 h 1478781"/>
              <a:gd name="connsiteX68" fmla="*/ 4560400 w 5360079"/>
              <a:gd name="connsiteY68" fmla="*/ 638175 h 1478781"/>
              <a:gd name="connsiteX69" fmla="*/ 4646125 w 5360079"/>
              <a:gd name="connsiteY69" fmla="*/ 695325 h 1478781"/>
              <a:gd name="connsiteX70" fmla="*/ 4674700 w 5360079"/>
              <a:gd name="connsiteY70" fmla="*/ 714375 h 1478781"/>
              <a:gd name="connsiteX71" fmla="*/ 4703275 w 5360079"/>
              <a:gd name="connsiteY71" fmla="*/ 733425 h 1478781"/>
              <a:gd name="connsiteX72" fmla="*/ 4789000 w 5360079"/>
              <a:gd name="connsiteY72" fmla="*/ 809625 h 1478781"/>
              <a:gd name="connsiteX73" fmla="*/ 4817575 w 5360079"/>
              <a:gd name="connsiteY73" fmla="*/ 819150 h 1478781"/>
              <a:gd name="connsiteX74" fmla="*/ 4874725 w 5360079"/>
              <a:gd name="connsiteY74" fmla="*/ 857250 h 1478781"/>
              <a:gd name="connsiteX75" fmla="*/ 4941400 w 5360079"/>
              <a:gd name="connsiteY75" fmla="*/ 876300 h 1478781"/>
              <a:gd name="connsiteX76" fmla="*/ 4969975 w 5360079"/>
              <a:gd name="connsiteY76" fmla="*/ 885825 h 1478781"/>
              <a:gd name="connsiteX77" fmla="*/ 5036650 w 5360079"/>
              <a:gd name="connsiteY77" fmla="*/ 904875 h 1478781"/>
              <a:gd name="connsiteX78" fmla="*/ 5094533 w 5360079"/>
              <a:gd name="connsiteY78" fmla="*/ 976679 h 1478781"/>
              <a:gd name="connsiteX79" fmla="*/ 5205168 w 5360079"/>
              <a:gd name="connsiteY79" fmla="*/ 1044819 h 1478781"/>
              <a:gd name="connsiteX80" fmla="*/ 5322406 w 5360079"/>
              <a:gd name="connsiteY80" fmla="*/ 1153072 h 1478781"/>
              <a:gd name="connsiteX81" fmla="*/ 5360079 w 5360079"/>
              <a:gd name="connsiteY81" fmla="*/ 1262757 h 1478781"/>
              <a:gd name="connsiteX82" fmla="*/ 4820019 w 5360079"/>
              <a:gd name="connsiteY82" fmla="*/ 1478781 h 1478781"/>
              <a:gd name="connsiteX83" fmla="*/ 571547 w 5360079"/>
              <a:gd name="connsiteY83" fmla="*/ 1478781 h 1478781"/>
              <a:gd name="connsiteX0" fmla="*/ 571547 w 5360079"/>
              <a:gd name="connsiteY0" fmla="*/ 1478781 h 1478781"/>
              <a:gd name="connsiteX1" fmla="*/ 0 w 5360079"/>
              <a:gd name="connsiteY1" fmla="*/ 1213006 h 1478781"/>
              <a:gd name="connsiteX2" fmla="*/ 150718 w 5360079"/>
              <a:gd name="connsiteY2" fmla="*/ 963117 h 1478781"/>
              <a:gd name="connsiteX3" fmla="*/ 247511 w 5360079"/>
              <a:gd name="connsiteY3" fmla="*/ 827135 h 1478781"/>
              <a:gd name="connsiteX4" fmla="*/ 319519 w 5360079"/>
              <a:gd name="connsiteY4" fmla="*/ 722697 h 1478781"/>
              <a:gd name="connsiteX5" fmla="*/ 359875 w 5360079"/>
              <a:gd name="connsiteY5" fmla="*/ 647700 h 1478781"/>
              <a:gd name="connsiteX6" fmla="*/ 388450 w 5360079"/>
              <a:gd name="connsiteY6" fmla="*/ 638175 h 1478781"/>
              <a:gd name="connsiteX7" fmla="*/ 445600 w 5360079"/>
              <a:gd name="connsiteY7" fmla="*/ 600075 h 1478781"/>
              <a:gd name="connsiteX8" fmla="*/ 502750 w 5360079"/>
              <a:gd name="connsiteY8" fmla="*/ 571500 h 1478781"/>
              <a:gd name="connsiteX9" fmla="*/ 531325 w 5360079"/>
              <a:gd name="connsiteY9" fmla="*/ 561975 h 1478781"/>
              <a:gd name="connsiteX10" fmla="*/ 588475 w 5360079"/>
              <a:gd name="connsiteY10" fmla="*/ 523875 h 1478781"/>
              <a:gd name="connsiteX11" fmla="*/ 617050 w 5360079"/>
              <a:gd name="connsiteY11" fmla="*/ 504825 h 1478781"/>
              <a:gd name="connsiteX12" fmla="*/ 645625 w 5360079"/>
              <a:gd name="connsiteY12" fmla="*/ 495300 h 1478781"/>
              <a:gd name="connsiteX13" fmla="*/ 674200 w 5360079"/>
              <a:gd name="connsiteY13" fmla="*/ 476250 h 1478781"/>
              <a:gd name="connsiteX14" fmla="*/ 731350 w 5360079"/>
              <a:gd name="connsiteY14" fmla="*/ 457200 h 1478781"/>
              <a:gd name="connsiteX15" fmla="*/ 836125 w 5360079"/>
              <a:gd name="connsiteY15" fmla="*/ 428625 h 1478781"/>
              <a:gd name="connsiteX16" fmla="*/ 1017100 w 5360079"/>
              <a:gd name="connsiteY16" fmla="*/ 409575 h 1478781"/>
              <a:gd name="connsiteX17" fmla="*/ 1112350 w 5360079"/>
              <a:gd name="connsiteY17" fmla="*/ 381000 h 1478781"/>
              <a:gd name="connsiteX18" fmla="*/ 1140925 w 5360079"/>
              <a:gd name="connsiteY18" fmla="*/ 361950 h 1478781"/>
              <a:gd name="connsiteX19" fmla="*/ 1198075 w 5360079"/>
              <a:gd name="connsiteY19" fmla="*/ 342900 h 1478781"/>
              <a:gd name="connsiteX20" fmla="*/ 1283800 w 5360079"/>
              <a:gd name="connsiteY20" fmla="*/ 304800 h 1478781"/>
              <a:gd name="connsiteX21" fmla="*/ 1369525 w 5360079"/>
              <a:gd name="connsiteY21" fmla="*/ 285750 h 1478781"/>
              <a:gd name="connsiteX22" fmla="*/ 1407625 w 5360079"/>
              <a:gd name="connsiteY22" fmla="*/ 276225 h 1478781"/>
              <a:gd name="connsiteX23" fmla="*/ 1598125 w 5360079"/>
              <a:gd name="connsiteY23" fmla="*/ 266700 h 1478781"/>
              <a:gd name="connsiteX24" fmla="*/ 1645750 w 5360079"/>
              <a:gd name="connsiteY24" fmla="*/ 257175 h 1478781"/>
              <a:gd name="connsiteX25" fmla="*/ 1674325 w 5360079"/>
              <a:gd name="connsiteY25" fmla="*/ 247650 h 1478781"/>
              <a:gd name="connsiteX26" fmla="*/ 1731475 w 5360079"/>
              <a:gd name="connsiteY26" fmla="*/ 238125 h 1478781"/>
              <a:gd name="connsiteX27" fmla="*/ 1845775 w 5360079"/>
              <a:gd name="connsiteY27" fmla="*/ 247650 h 1478781"/>
              <a:gd name="connsiteX28" fmla="*/ 2055325 w 5360079"/>
              <a:gd name="connsiteY28" fmla="*/ 228600 h 1478781"/>
              <a:gd name="connsiteX29" fmla="*/ 2141050 w 5360079"/>
              <a:gd name="connsiteY29" fmla="*/ 200025 h 1478781"/>
              <a:gd name="connsiteX30" fmla="*/ 2169625 w 5360079"/>
              <a:gd name="connsiteY30" fmla="*/ 190500 h 1478781"/>
              <a:gd name="connsiteX31" fmla="*/ 2198200 w 5360079"/>
              <a:gd name="connsiteY31" fmla="*/ 171450 h 1478781"/>
              <a:gd name="connsiteX32" fmla="*/ 2255350 w 5360079"/>
              <a:gd name="connsiteY32" fmla="*/ 152400 h 1478781"/>
              <a:gd name="connsiteX33" fmla="*/ 2341075 w 5360079"/>
              <a:gd name="connsiteY33" fmla="*/ 114300 h 1478781"/>
              <a:gd name="connsiteX34" fmla="*/ 2683975 w 5360079"/>
              <a:gd name="connsiteY34" fmla="*/ 95250 h 1478781"/>
              <a:gd name="connsiteX35" fmla="*/ 2769700 w 5360079"/>
              <a:gd name="connsiteY35" fmla="*/ 66675 h 1478781"/>
              <a:gd name="connsiteX36" fmla="*/ 2798275 w 5360079"/>
              <a:gd name="connsiteY36" fmla="*/ 57150 h 1478781"/>
              <a:gd name="connsiteX37" fmla="*/ 2826850 w 5360079"/>
              <a:gd name="connsiteY37" fmla="*/ 38100 h 1478781"/>
              <a:gd name="connsiteX38" fmla="*/ 2884000 w 5360079"/>
              <a:gd name="connsiteY38" fmla="*/ 19050 h 1478781"/>
              <a:gd name="connsiteX39" fmla="*/ 2950675 w 5360079"/>
              <a:gd name="connsiteY39" fmla="*/ 0 h 1478781"/>
              <a:gd name="connsiteX40" fmla="*/ 3169750 w 5360079"/>
              <a:gd name="connsiteY40" fmla="*/ 9525 h 1478781"/>
              <a:gd name="connsiteX41" fmla="*/ 3226900 w 5360079"/>
              <a:gd name="connsiteY41" fmla="*/ 28575 h 1478781"/>
              <a:gd name="connsiteX42" fmla="*/ 3265000 w 5360079"/>
              <a:gd name="connsiteY42" fmla="*/ 38100 h 1478781"/>
              <a:gd name="connsiteX43" fmla="*/ 3322150 w 5360079"/>
              <a:gd name="connsiteY43" fmla="*/ 57150 h 1478781"/>
              <a:gd name="connsiteX44" fmla="*/ 3379300 w 5360079"/>
              <a:gd name="connsiteY44" fmla="*/ 76200 h 1478781"/>
              <a:gd name="connsiteX45" fmla="*/ 3407875 w 5360079"/>
              <a:gd name="connsiteY45" fmla="*/ 85725 h 1478781"/>
              <a:gd name="connsiteX46" fmla="*/ 3436450 w 5360079"/>
              <a:gd name="connsiteY46" fmla="*/ 95250 h 1478781"/>
              <a:gd name="connsiteX47" fmla="*/ 3550750 w 5360079"/>
              <a:gd name="connsiteY47" fmla="*/ 104775 h 1478781"/>
              <a:gd name="connsiteX48" fmla="*/ 3607900 w 5360079"/>
              <a:gd name="connsiteY48" fmla="*/ 133350 h 1478781"/>
              <a:gd name="connsiteX49" fmla="*/ 3636475 w 5360079"/>
              <a:gd name="connsiteY49" fmla="*/ 161925 h 1478781"/>
              <a:gd name="connsiteX50" fmla="*/ 3693625 w 5360079"/>
              <a:gd name="connsiteY50" fmla="*/ 200025 h 1478781"/>
              <a:gd name="connsiteX51" fmla="*/ 3722200 w 5360079"/>
              <a:gd name="connsiteY51" fmla="*/ 219075 h 1478781"/>
              <a:gd name="connsiteX52" fmla="*/ 3750775 w 5360079"/>
              <a:gd name="connsiteY52" fmla="*/ 247650 h 1478781"/>
              <a:gd name="connsiteX53" fmla="*/ 3807925 w 5360079"/>
              <a:gd name="connsiteY53" fmla="*/ 266700 h 1478781"/>
              <a:gd name="connsiteX54" fmla="*/ 3865075 w 5360079"/>
              <a:gd name="connsiteY54" fmla="*/ 295275 h 1478781"/>
              <a:gd name="connsiteX55" fmla="*/ 3893650 w 5360079"/>
              <a:gd name="connsiteY55" fmla="*/ 314325 h 1478781"/>
              <a:gd name="connsiteX56" fmla="*/ 3931750 w 5360079"/>
              <a:gd name="connsiteY56" fmla="*/ 323850 h 1478781"/>
              <a:gd name="connsiteX57" fmla="*/ 4074625 w 5360079"/>
              <a:gd name="connsiteY57" fmla="*/ 342900 h 1478781"/>
              <a:gd name="connsiteX58" fmla="*/ 4131775 w 5360079"/>
              <a:gd name="connsiteY58" fmla="*/ 361950 h 1478781"/>
              <a:gd name="connsiteX59" fmla="*/ 4160350 w 5360079"/>
              <a:gd name="connsiteY59" fmla="*/ 371475 h 1478781"/>
              <a:gd name="connsiteX60" fmla="*/ 4217500 w 5360079"/>
              <a:gd name="connsiteY60" fmla="*/ 419100 h 1478781"/>
              <a:gd name="connsiteX61" fmla="*/ 4274650 w 5360079"/>
              <a:gd name="connsiteY61" fmla="*/ 457200 h 1478781"/>
              <a:gd name="connsiteX62" fmla="*/ 4303225 w 5360079"/>
              <a:gd name="connsiteY62" fmla="*/ 476250 h 1478781"/>
              <a:gd name="connsiteX63" fmla="*/ 4360375 w 5360079"/>
              <a:gd name="connsiteY63" fmla="*/ 514350 h 1478781"/>
              <a:gd name="connsiteX64" fmla="*/ 4388950 w 5360079"/>
              <a:gd name="connsiteY64" fmla="*/ 533400 h 1478781"/>
              <a:gd name="connsiteX65" fmla="*/ 4417525 w 5360079"/>
              <a:gd name="connsiteY65" fmla="*/ 542925 h 1478781"/>
              <a:gd name="connsiteX66" fmla="*/ 4503250 w 5360079"/>
              <a:gd name="connsiteY66" fmla="*/ 600075 h 1478781"/>
              <a:gd name="connsiteX67" fmla="*/ 4531825 w 5360079"/>
              <a:gd name="connsiteY67" fmla="*/ 628650 h 1478781"/>
              <a:gd name="connsiteX68" fmla="*/ 4560400 w 5360079"/>
              <a:gd name="connsiteY68" fmla="*/ 638175 h 1478781"/>
              <a:gd name="connsiteX69" fmla="*/ 4646125 w 5360079"/>
              <a:gd name="connsiteY69" fmla="*/ 695325 h 1478781"/>
              <a:gd name="connsiteX70" fmla="*/ 4674700 w 5360079"/>
              <a:gd name="connsiteY70" fmla="*/ 714375 h 1478781"/>
              <a:gd name="connsiteX71" fmla="*/ 4703275 w 5360079"/>
              <a:gd name="connsiteY71" fmla="*/ 733425 h 1478781"/>
              <a:gd name="connsiteX72" fmla="*/ 4789000 w 5360079"/>
              <a:gd name="connsiteY72" fmla="*/ 809625 h 1478781"/>
              <a:gd name="connsiteX73" fmla="*/ 4817575 w 5360079"/>
              <a:gd name="connsiteY73" fmla="*/ 819150 h 1478781"/>
              <a:gd name="connsiteX74" fmla="*/ 4874725 w 5360079"/>
              <a:gd name="connsiteY74" fmla="*/ 857250 h 1478781"/>
              <a:gd name="connsiteX75" fmla="*/ 4941400 w 5360079"/>
              <a:gd name="connsiteY75" fmla="*/ 876300 h 1478781"/>
              <a:gd name="connsiteX76" fmla="*/ 4969975 w 5360079"/>
              <a:gd name="connsiteY76" fmla="*/ 885825 h 1478781"/>
              <a:gd name="connsiteX77" fmla="*/ 5036650 w 5360079"/>
              <a:gd name="connsiteY77" fmla="*/ 904875 h 1478781"/>
              <a:gd name="connsiteX78" fmla="*/ 5094533 w 5360079"/>
              <a:gd name="connsiteY78" fmla="*/ 976679 h 1478781"/>
              <a:gd name="connsiteX79" fmla="*/ 5205168 w 5360079"/>
              <a:gd name="connsiteY79" fmla="*/ 1044819 h 1478781"/>
              <a:gd name="connsiteX80" fmla="*/ 5322406 w 5360079"/>
              <a:gd name="connsiteY80" fmla="*/ 1153072 h 1478781"/>
              <a:gd name="connsiteX81" fmla="*/ 5360079 w 5360079"/>
              <a:gd name="connsiteY81" fmla="*/ 1262757 h 1478781"/>
              <a:gd name="connsiteX82" fmla="*/ 4820019 w 5360079"/>
              <a:gd name="connsiteY82" fmla="*/ 1478781 h 1478781"/>
              <a:gd name="connsiteX83" fmla="*/ 571547 w 5360079"/>
              <a:gd name="connsiteY83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78264 w 5387625"/>
              <a:gd name="connsiteY2" fmla="*/ 963117 h 1478781"/>
              <a:gd name="connsiteX3" fmla="*/ 275057 w 5387625"/>
              <a:gd name="connsiteY3" fmla="*/ 827135 h 1478781"/>
              <a:gd name="connsiteX4" fmla="*/ 347065 w 5387625"/>
              <a:gd name="connsiteY4" fmla="*/ 722697 h 1478781"/>
              <a:gd name="connsiteX5" fmla="*/ 387421 w 5387625"/>
              <a:gd name="connsiteY5" fmla="*/ 647700 h 1478781"/>
              <a:gd name="connsiteX6" fmla="*/ 415996 w 5387625"/>
              <a:gd name="connsiteY6" fmla="*/ 638175 h 1478781"/>
              <a:gd name="connsiteX7" fmla="*/ 473146 w 5387625"/>
              <a:gd name="connsiteY7" fmla="*/ 600075 h 1478781"/>
              <a:gd name="connsiteX8" fmla="*/ 530296 w 5387625"/>
              <a:gd name="connsiteY8" fmla="*/ 571500 h 1478781"/>
              <a:gd name="connsiteX9" fmla="*/ 558871 w 5387625"/>
              <a:gd name="connsiteY9" fmla="*/ 561975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673171 w 5387625"/>
              <a:gd name="connsiteY12" fmla="*/ 495300 h 1478781"/>
              <a:gd name="connsiteX13" fmla="*/ 701746 w 5387625"/>
              <a:gd name="connsiteY13" fmla="*/ 476250 h 1478781"/>
              <a:gd name="connsiteX14" fmla="*/ 758896 w 5387625"/>
              <a:gd name="connsiteY14" fmla="*/ 457200 h 1478781"/>
              <a:gd name="connsiteX15" fmla="*/ 863671 w 5387625"/>
              <a:gd name="connsiteY15" fmla="*/ 428625 h 1478781"/>
              <a:gd name="connsiteX16" fmla="*/ 1044646 w 5387625"/>
              <a:gd name="connsiteY16" fmla="*/ 409575 h 1478781"/>
              <a:gd name="connsiteX17" fmla="*/ 1139896 w 5387625"/>
              <a:gd name="connsiteY17" fmla="*/ 381000 h 1478781"/>
              <a:gd name="connsiteX18" fmla="*/ 1168471 w 5387625"/>
              <a:gd name="connsiteY18" fmla="*/ 361950 h 1478781"/>
              <a:gd name="connsiteX19" fmla="*/ 1225621 w 5387625"/>
              <a:gd name="connsiteY19" fmla="*/ 342900 h 1478781"/>
              <a:gd name="connsiteX20" fmla="*/ 1311346 w 5387625"/>
              <a:gd name="connsiteY20" fmla="*/ 304800 h 1478781"/>
              <a:gd name="connsiteX21" fmla="*/ 1397071 w 5387625"/>
              <a:gd name="connsiteY21" fmla="*/ 285750 h 1478781"/>
              <a:gd name="connsiteX22" fmla="*/ 1435171 w 5387625"/>
              <a:gd name="connsiteY22" fmla="*/ 276225 h 1478781"/>
              <a:gd name="connsiteX23" fmla="*/ 1625671 w 5387625"/>
              <a:gd name="connsiteY23" fmla="*/ 266700 h 1478781"/>
              <a:gd name="connsiteX24" fmla="*/ 1673296 w 5387625"/>
              <a:gd name="connsiteY24" fmla="*/ 257175 h 1478781"/>
              <a:gd name="connsiteX25" fmla="*/ 1701871 w 5387625"/>
              <a:gd name="connsiteY25" fmla="*/ 247650 h 1478781"/>
              <a:gd name="connsiteX26" fmla="*/ 1759021 w 5387625"/>
              <a:gd name="connsiteY26" fmla="*/ 238125 h 1478781"/>
              <a:gd name="connsiteX27" fmla="*/ 1873321 w 5387625"/>
              <a:gd name="connsiteY27" fmla="*/ 247650 h 1478781"/>
              <a:gd name="connsiteX28" fmla="*/ 2082871 w 5387625"/>
              <a:gd name="connsiteY28" fmla="*/ 228600 h 1478781"/>
              <a:gd name="connsiteX29" fmla="*/ 2168596 w 5387625"/>
              <a:gd name="connsiteY29" fmla="*/ 200025 h 1478781"/>
              <a:gd name="connsiteX30" fmla="*/ 2197171 w 5387625"/>
              <a:gd name="connsiteY30" fmla="*/ 190500 h 1478781"/>
              <a:gd name="connsiteX31" fmla="*/ 2225746 w 5387625"/>
              <a:gd name="connsiteY31" fmla="*/ 171450 h 1478781"/>
              <a:gd name="connsiteX32" fmla="*/ 2282896 w 5387625"/>
              <a:gd name="connsiteY32" fmla="*/ 152400 h 1478781"/>
              <a:gd name="connsiteX33" fmla="*/ 2368621 w 5387625"/>
              <a:gd name="connsiteY33" fmla="*/ 114300 h 1478781"/>
              <a:gd name="connsiteX34" fmla="*/ 2711521 w 5387625"/>
              <a:gd name="connsiteY34" fmla="*/ 95250 h 1478781"/>
              <a:gd name="connsiteX35" fmla="*/ 2797246 w 5387625"/>
              <a:gd name="connsiteY35" fmla="*/ 66675 h 1478781"/>
              <a:gd name="connsiteX36" fmla="*/ 2825821 w 5387625"/>
              <a:gd name="connsiteY36" fmla="*/ 57150 h 1478781"/>
              <a:gd name="connsiteX37" fmla="*/ 2854396 w 5387625"/>
              <a:gd name="connsiteY37" fmla="*/ 38100 h 1478781"/>
              <a:gd name="connsiteX38" fmla="*/ 2911546 w 5387625"/>
              <a:gd name="connsiteY38" fmla="*/ 19050 h 1478781"/>
              <a:gd name="connsiteX39" fmla="*/ 2978221 w 5387625"/>
              <a:gd name="connsiteY39" fmla="*/ 0 h 1478781"/>
              <a:gd name="connsiteX40" fmla="*/ 3197296 w 5387625"/>
              <a:gd name="connsiteY40" fmla="*/ 9525 h 1478781"/>
              <a:gd name="connsiteX41" fmla="*/ 3254446 w 5387625"/>
              <a:gd name="connsiteY41" fmla="*/ 28575 h 1478781"/>
              <a:gd name="connsiteX42" fmla="*/ 3292546 w 5387625"/>
              <a:gd name="connsiteY42" fmla="*/ 38100 h 1478781"/>
              <a:gd name="connsiteX43" fmla="*/ 3349696 w 5387625"/>
              <a:gd name="connsiteY43" fmla="*/ 57150 h 1478781"/>
              <a:gd name="connsiteX44" fmla="*/ 3406846 w 5387625"/>
              <a:gd name="connsiteY44" fmla="*/ 76200 h 1478781"/>
              <a:gd name="connsiteX45" fmla="*/ 3435421 w 5387625"/>
              <a:gd name="connsiteY45" fmla="*/ 85725 h 1478781"/>
              <a:gd name="connsiteX46" fmla="*/ 3463996 w 5387625"/>
              <a:gd name="connsiteY46" fmla="*/ 95250 h 1478781"/>
              <a:gd name="connsiteX47" fmla="*/ 3578296 w 5387625"/>
              <a:gd name="connsiteY47" fmla="*/ 104775 h 1478781"/>
              <a:gd name="connsiteX48" fmla="*/ 3635446 w 5387625"/>
              <a:gd name="connsiteY48" fmla="*/ 133350 h 1478781"/>
              <a:gd name="connsiteX49" fmla="*/ 3664021 w 5387625"/>
              <a:gd name="connsiteY49" fmla="*/ 161925 h 1478781"/>
              <a:gd name="connsiteX50" fmla="*/ 3721171 w 5387625"/>
              <a:gd name="connsiteY50" fmla="*/ 200025 h 1478781"/>
              <a:gd name="connsiteX51" fmla="*/ 3749746 w 5387625"/>
              <a:gd name="connsiteY51" fmla="*/ 219075 h 1478781"/>
              <a:gd name="connsiteX52" fmla="*/ 3778321 w 5387625"/>
              <a:gd name="connsiteY52" fmla="*/ 247650 h 1478781"/>
              <a:gd name="connsiteX53" fmla="*/ 3835471 w 5387625"/>
              <a:gd name="connsiteY53" fmla="*/ 266700 h 1478781"/>
              <a:gd name="connsiteX54" fmla="*/ 3892621 w 5387625"/>
              <a:gd name="connsiteY54" fmla="*/ 295275 h 1478781"/>
              <a:gd name="connsiteX55" fmla="*/ 3921196 w 5387625"/>
              <a:gd name="connsiteY55" fmla="*/ 314325 h 1478781"/>
              <a:gd name="connsiteX56" fmla="*/ 3959296 w 5387625"/>
              <a:gd name="connsiteY56" fmla="*/ 323850 h 1478781"/>
              <a:gd name="connsiteX57" fmla="*/ 4102171 w 5387625"/>
              <a:gd name="connsiteY57" fmla="*/ 342900 h 1478781"/>
              <a:gd name="connsiteX58" fmla="*/ 4159321 w 5387625"/>
              <a:gd name="connsiteY58" fmla="*/ 361950 h 1478781"/>
              <a:gd name="connsiteX59" fmla="*/ 4187896 w 5387625"/>
              <a:gd name="connsiteY59" fmla="*/ 371475 h 1478781"/>
              <a:gd name="connsiteX60" fmla="*/ 4245046 w 5387625"/>
              <a:gd name="connsiteY60" fmla="*/ 419100 h 1478781"/>
              <a:gd name="connsiteX61" fmla="*/ 4302196 w 5387625"/>
              <a:gd name="connsiteY61" fmla="*/ 457200 h 1478781"/>
              <a:gd name="connsiteX62" fmla="*/ 4330771 w 5387625"/>
              <a:gd name="connsiteY62" fmla="*/ 476250 h 1478781"/>
              <a:gd name="connsiteX63" fmla="*/ 4387921 w 5387625"/>
              <a:gd name="connsiteY63" fmla="*/ 514350 h 1478781"/>
              <a:gd name="connsiteX64" fmla="*/ 4416496 w 5387625"/>
              <a:gd name="connsiteY64" fmla="*/ 533400 h 1478781"/>
              <a:gd name="connsiteX65" fmla="*/ 4445071 w 5387625"/>
              <a:gd name="connsiteY65" fmla="*/ 542925 h 1478781"/>
              <a:gd name="connsiteX66" fmla="*/ 4530796 w 5387625"/>
              <a:gd name="connsiteY66" fmla="*/ 600075 h 1478781"/>
              <a:gd name="connsiteX67" fmla="*/ 4559371 w 5387625"/>
              <a:gd name="connsiteY67" fmla="*/ 628650 h 1478781"/>
              <a:gd name="connsiteX68" fmla="*/ 4587946 w 5387625"/>
              <a:gd name="connsiteY68" fmla="*/ 638175 h 1478781"/>
              <a:gd name="connsiteX69" fmla="*/ 4673671 w 5387625"/>
              <a:gd name="connsiteY69" fmla="*/ 695325 h 1478781"/>
              <a:gd name="connsiteX70" fmla="*/ 4702246 w 5387625"/>
              <a:gd name="connsiteY70" fmla="*/ 714375 h 1478781"/>
              <a:gd name="connsiteX71" fmla="*/ 4730821 w 5387625"/>
              <a:gd name="connsiteY71" fmla="*/ 733425 h 1478781"/>
              <a:gd name="connsiteX72" fmla="*/ 4816546 w 5387625"/>
              <a:gd name="connsiteY72" fmla="*/ 809625 h 1478781"/>
              <a:gd name="connsiteX73" fmla="*/ 4845121 w 5387625"/>
              <a:gd name="connsiteY73" fmla="*/ 819150 h 1478781"/>
              <a:gd name="connsiteX74" fmla="*/ 4902271 w 5387625"/>
              <a:gd name="connsiteY74" fmla="*/ 857250 h 1478781"/>
              <a:gd name="connsiteX75" fmla="*/ 4968946 w 5387625"/>
              <a:gd name="connsiteY75" fmla="*/ 876300 h 1478781"/>
              <a:gd name="connsiteX76" fmla="*/ 4997521 w 5387625"/>
              <a:gd name="connsiteY76" fmla="*/ 885825 h 1478781"/>
              <a:gd name="connsiteX77" fmla="*/ 5064196 w 5387625"/>
              <a:gd name="connsiteY77" fmla="*/ 904875 h 1478781"/>
              <a:gd name="connsiteX78" fmla="*/ 5122079 w 5387625"/>
              <a:gd name="connsiteY78" fmla="*/ 976679 h 1478781"/>
              <a:gd name="connsiteX79" fmla="*/ 5232714 w 5387625"/>
              <a:gd name="connsiteY79" fmla="*/ 1044819 h 1478781"/>
              <a:gd name="connsiteX80" fmla="*/ 5349952 w 5387625"/>
              <a:gd name="connsiteY80" fmla="*/ 1153072 h 1478781"/>
              <a:gd name="connsiteX81" fmla="*/ 5387625 w 5387625"/>
              <a:gd name="connsiteY81" fmla="*/ 1262757 h 1478781"/>
              <a:gd name="connsiteX82" fmla="*/ 4847565 w 5387625"/>
              <a:gd name="connsiteY82" fmla="*/ 1478781 h 1478781"/>
              <a:gd name="connsiteX83" fmla="*/ 599093 w 5387625"/>
              <a:gd name="connsiteY83" fmla="*/ 1478781 h 1478781"/>
              <a:gd name="connsiteX0" fmla="*/ 599093 w 5387625"/>
              <a:gd name="connsiteY0" fmla="*/ 1478781 h 1478781"/>
              <a:gd name="connsiteX1" fmla="*/ 358421 w 5387625"/>
              <a:gd name="connsiteY1" fmla="*/ 1390506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46782 w 5387625"/>
              <a:gd name="connsiteY3" fmla="*/ 1039369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701746 w 5387625"/>
              <a:gd name="connsiteY13" fmla="*/ 476250 h 1478781"/>
              <a:gd name="connsiteX14" fmla="*/ 758896 w 5387625"/>
              <a:gd name="connsiteY14" fmla="*/ 457200 h 1478781"/>
              <a:gd name="connsiteX15" fmla="*/ 863671 w 5387625"/>
              <a:gd name="connsiteY15" fmla="*/ 428625 h 1478781"/>
              <a:gd name="connsiteX16" fmla="*/ 1044646 w 5387625"/>
              <a:gd name="connsiteY16" fmla="*/ 409575 h 1478781"/>
              <a:gd name="connsiteX17" fmla="*/ 1139896 w 5387625"/>
              <a:gd name="connsiteY17" fmla="*/ 381000 h 1478781"/>
              <a:gd name="connsiteX18" fmla="*/ 1168471 w 5387625"/>
              <a:gd name="connsiteY18" fmla="*/ 361950 h 1478781"/>
              <a:gd name="connsiteX19" fmla="*/ 1225621 w 5387625"/>
              <a:gd name="connsiteY19" fmla="*/ 342900 h 1478781"/>
              <a:gd name="connsiteX20" fmla="*/ 1311346 w 5387625"/>
              <a:gd name="connsiteY20" fmla="*/ 304800 h 1478781"/>
              <a:gd name="connsiteX21" fmla="*/ 1397071 w 5387625"/>
              <a:gd name="connsiteY21" fmla="*/ 285750 h 1478781"/>
              <a:gd name="connsiteX22" fmla="*/ 1435171 w 5387625"/>
              <a:gd name="connsiteY22" fmla="*/ 276225 h 1478781"/>
              <a:gd name="connsiteX23" fmla="*/ 1377752 w 5387625"/>
              <a:gd name="connsiteY23" fmla="*/ 423215 h 1478781"/>
              <a:gd name="connsiteX24" fmla="*/ 1472600 w 5387625"/>
              <a:gd name="connsiteY24" fmla="*/ 417704 h 1478781"/>
              <a:gd name="connsiteX25" fmla="*/ 1591685 w 5387625"/>
              <a:gd name="connsiteY25" fmla="*/ 380086 h 1478781"/>
              <a:gd name="connsiteX26" fmla="*/ 1723604 w 5387625"/>
              <a:gd name="connsiteY26" fmla="*/ 326415 h 1478781"/>
              <a:gd name="connsiteX27" fmla="*/ 1830033 w 5387625"/>
              <a:gd name="connsiteY27" fmla="*/ 295809 h 1478781"/>
              <a:gd name="connsiteX28" fmla="*/ 2082871 w 5387625"/>
              <a:gd name="connsiteY28" fmla="*/ 228600 h 1478781"/>
              <a:gd name="connsiteX29" fmla="*/ 2168596 w 5387625"/>
              <a:gd name="connsiteY29" fmla="*/ 200025 h 1478781"/>
              <a:gd name="connsiteX30" fmla="*/ 2197171 w 5387625"/>
              <a:gd name="connsiteY30" fmla="*/ 190500 h 1478781"/>
              <a:gd name="connsiteX31" fmla="*/ 2225746 w 5387625"/>
              <a:gd name="connsiteY31" fmla="*/ 171450 h 1478781"/>
              <a:gd name="connsiteX32" fmla="*/ 2282896 w 5387625"/>
              <a:gd name="connsiteY32" fmla="*/ 152400 h 1478781"/>
              <a:gd name="connsiteX33" fmla="*/ 2368621 w 5387625"/>
              <a:gd name="connsiteY33" fmla="*/ 114300 h 1478781"/>
              <a:gd name="connsiteX34" fmla="*/ 2711521 w 5387625"/>
              <a:gd name="connsiteY34" fmla="*/ 95250 h 1478781"/>
              <a:gd name="connsiteX35" fmla="*/ 2797246 w 5387625"/>
              <a:gd name="connsiteY35" fmla="*/ 66675 h 1478781"/>
              <a:gd name="connsiteX36" fmla="*/ 2825821 w 5387625"/>
              <a:gd name="connsiteY36" fmla="*/ 57150 h 1478781"/>
              <a:gd name="connsiteX37" fmla="*/ 2854396 w 5387625"/>
              <a:gd name="connsiteY37" fmla="*/ 38100 h 1478781"/>
              <a:gd name="connsiteX38" fmla="*/ 2911546 w 5387625"/>
              <a:gd name="connsiteY38" fmla="*/ 19050 h 1478781"/>
              <a:gd name="connsiteX39" fmla="*/ 2978221 w 5387625"/>
              <a:gd name="connsiteY39" fmla="*/ 0 h 1478781"/>
              <a:gd name="connsiteX40" fmla="*/ 3197296 w 5387625"/>
              <a:gd name="connsiteY40" fmla="*/ 9525 h 1478781"/>
              <a:gd name="connsiteX41" fmla="*/ 3254446 w 5387625"/>
              <a:gd name="connsiteY41" fmla="*/ 28575 h 1478781"/>
              <a:gd name="connsiteX42" fmla="*/ 3292546 w 5387625"/>
              <a:gd name="connsiteY42" fmla="*/ 38100 h 1478781"/>
              <a:gd name="connsiteX43" fmla="*/ 3349696 w 5387625"/>
              <a:gd name="connsiteY43" fmla="*/ 57150 h 1478781"/>
              <a:gd name="connsiteX44" fmla="*/ 3406846 w 5387625"/>
              <a:gd name="connsiteY44" fmla="*/ 76200 h 1478781"/>
              <a:gd name="connsiteX45" fmla="*/ 3435421 w 5387625"/>
              <a:gd name="connsiteY45" fmla="*/ 85725 h 1478781"/>
              <a:gd name="connsiteX46" fmla="*/ 3463996 w 5387625"/>
              <a:gd name="connsiteY46" fmla="*/ 95250 h 1478781"/>
              <a:gd name="connsiteX47" fmla="*/ 3578296 w 5387625"/>
              <a:gd name="connsiteY47" fmla="*/ 104775 h 1478781"/>
              <a:gd name="connsiteX48" fmla="*/ 3635446 w 5387625"/>
              <a:gd name="connsiteY48" fmla="*/ 133350 h 1478781"/>
              <a:gd name="connsiteX49" fmla="*/ 3664021 w 5387625"/>
              <a:gd name="connsiteY49" fmla="*/ 161925 h 1478781"/>
              <a:gd name="connsiteX50" fmla="*/ 3721171 w 5387625"/>
              <a:gd name="connsiteY50" fmla="*/ 200025 h 1478781"/>
              <a:gd name="connsiteX51" fmla="*/ 3749746 w 5387625"/>
              <a:gd name="connsiteY51" fmla="*/ 219075 h 1478781"/>
              <a:gd name="connsiteX52" fmla="*/ 3778321 w 5387625"/>
              <a:gd name="connsiteY52" fmla="*/ 247650 h 1478781"/>
              <a:gd name="connsiteX53" fmla="*/ 3835471 w 5387625"/>
              <a:gd name="connsiteY53" fmla="*/ 266700 h 1478781"/>
              <a:gd name="connsiteX54" fmla="*/ 3892621 w 5387625"/>
              <a:gd name="connsiteY54" fmla="*/ 295275 h 1478781"/>
              <a:gd name="connsiteX55" fmla="*/ 3921196 w 5387625"/>
              <a:gd name="connsiteY55" fmla="*/ 314325 h 1478781"/>
              <a:gd name="connsiteX56" fmla="*/ 3959296 w 5387625"/>
              <a:gd name="connsiteY56" fmla="*/ 323850 h 1478781"/>
              <a:gd name="connsiteX57" fmla="*/ 4102171 w 5387625"/>
              <a:gd name="connsiteY57" fmla="*/ 342900 h 1478781"/>
              <a:gd name="connsiteX58" fmla="*/ 4159321 w 5387625"/>
              <a:gd name="connsiteY58" fmla="*/ 361950 h 1478781"/>
              <a:gd name="connsiteX59" fmla="*/ 4187896 w 5387625"/>
              <a:gd name="connsiteY59" fmla="*/ 371475 h 1478781"/>
              <a:gd name="connsiteX60" fmla="*/ 4245046 w 5387625"/>
              <a:gd name="connsiteY60" fmla="*/ 419100 h 1478781"/>
              <a:gd name="connsiteX61" fmla="*/ 4302196 w 5387625"/>
              <a:gd name="connsiteY61" fmla="*/ 457200 h 1478781"/>
              <a:gd name="connsiteX62" fmla="*/ 4330771 w 5387625"/>
              <a:gd name="connsiteY62" fmla="*/ 476250 h 1478781"/>
              <a:gd name="connsiteX63" fmla="*/ 4387921 w 5387625"/>
              <a:gd name="connsiteY63" fmla="*/ 514350 h 1478781"/>
              <a:gd name="connsiteX64" fmla="*/ 4416496 w 5387625"/>
              <a:gd name="connsiteY64" fmla="*/ 533400 h 1478781"/>
              <a:gd name="connsiteX65" fmla="*/ 4445071 w 5387625"/>
              <a:gd name="connsiteY65" fmla="*/ 542925 h 1478781"/>
              <a:gd name="connsiteX66" fmla="*/ 4530796 w 5387625"/>
              <a:gd name="connsiteY66" fmla="*/ 600075 h 1478781"/>
              <a:gd name="connsiteX67" fmla="*/ 4559371 w 5387625"/>
              <a:gd name="connsiteY67" fmla="*/ 628650 h 1478781"/>
              <a:gd name="connsiteX68" fmla="*/ 4587946 w 5387625"/>
              <a:gd name="connsiteY68" fmla="*/ 638175 h 1478781"/>
              <a:gd name="connsiteX69" fmla="*/ 4673671 w 5387625"/>
              <a:gd name="connsiteY69" fmla="*/ 695325 h 1478781"/>
              <a:gd name="connsiteX70" fmla="*/ 4702246 w 5387625"/>
              <a:gd name="connsiteY70" fmla="*/ 714375 h 1478781"/>
              <a:gd name="connsiteX71" fmla="*/ 4730821 w 5387625"/>
              <a:gd name="connsiteY71" fmla="*/ 733425 h 1478781"/>
              <a:gd name="connsiteX72" fmla="*/ 4816546 w 5387625"/>
              <a:gd name="connsiteY72" fmla="*/ 809625 h 1478781"/>
              <a:gd name="connsiteX73" fmla="*/ 4845121 w 5387625"/>
              <a:gd name="connsiteY73" fmla="*/ 819150 h 1478781"/>
              <a:gd name="connsiteX74" fmla="*/ 4902271 w 5387625"/>
              <a:gd name="connsiteY74" fmla="*/ 857250 h 1478781"/>
              <a:gd name="connsiteX75" fmla="*/ 4968946 w 5387625"/>
              <a:gd name="connsiteY75" fmla="*/ 876300 h 1478781"/>
              <a:gd name="connsiteX76" fmla="*/ 4997521 w 5387625"/>
              <a:gd name="connsiteY76" fmla="*/ 885825 h 1478781"/>
              <a:gd name="connsiteX77" fmla="*/ 5064196 w 5387625"/>
              <a:gd name="connsiteY77" fmla="*/ 904875 h 1478781"/>
              <a:gd name="connsiteX78" fmla="*/ 5122079 w 5387625"/>
              <a:gd name="connsiteY78" fmla="*/ 976679 h 1478781"/>
              <a:gd name="connsiteX79" fmla="*/ 5232714 w 5387625"/>
              <a:gd name="connsiteY79" fmla="*/ 1044819 h 1478781"/>
              <a:gd name="connsiteX80" fmla="*/ 5349952 w 5387625"/>
              <a:gd name="connsiteY80" fmla="*/ 1153072 h 1478781"/>
              <a:gd name="connsiteX81" fmla="*/ 5387625 w 5387625"/>
              <a:gd name="connsiteY81" fmla="*/ 1262757 h 1478781"/>
              <a:gd name="connsiteX82" fmla="*/ 4847565 w 5387625"/>
              <a:gd name="connsiteY82" fmla="*/ 1478781 h 1478781"/>
              <a:gd name="connsiteX83" fmla="*/ 599093 w 5387625"/>
              <a:gd name="connsiteY83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06559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97071 w 5387625"/>
              <a:gd name="connsiteY19" fmla="*/ 285750 h 1478781"/>
              <a:gd name="connsiteX20" fmla="*/ 1435171 w 5387625"/>
              <a:gd name="connsiteY20" fmla="*/ 276225 h 1478781"/>
              <a:gd name="connsiteX21" fmla="*/ 1377752 w 5387625"/>
              <a:gd name="connsiteY21" fmla="*/ 423215 h 1478781"/>
              <a:gd name="connsiteX22" fmla="*/ 1472600 w 5387625"/>
              <a:gd name="connsiteY22" fmla="*/ 417704 h 1478781"/>
              <a:gd name="connsiteX23" fmla="*/ 1591685 w 5387625"/>
              <a:gd name="connsiteY23" fmla="*/ 380086 h 1478781"/>
              <a:gd name="connsiteX24" fmla="*/ 1723604 w 5387625"/>
              <a:gd name="connsiteY24" fmla="*/ 326415 h 1478781"/>
              <a:gd name="connsiteX25" fmla="*/ 1830033 w 5387625"/>
              <a:gd name="connsiteY25" fmla="*/ 295809 h 1478781"/>
              <a:gd name="connsiteX26" fmla="*/ 2082871 w 5387625"/>
              <a:gd name="connsiteY26" fmla="*/ 228600 h 1478781"/>
              <a:gd name="connsiteX27" fmla="*/ 2168596 w 5387625"/>
              <a:gd name="connsiteY27" fmla="*/ 200025 h 1478781"/>
              <a:gd name="connsiteX28" fmla="*/ 2197171 w 5387625"/>
              <a:gd name="connsiteY28" fmla="*/ 190500 h 1478781"/>
              <a:gd name="connsiteX29" fmla="*/ 2225746 w 5387625"/>
              <a:gd name="connsiteY29" fmla="*/ 171450 h 1478781"/>
              <a:gd name="connsiteX30" fmla="*/ 2282896 w 5387625"/>
              <a:gd name="connsiteY30" fmla="*/ 152400 h 1478781"/>
              <a:gd name="connsiteX31" fmla="*/ 2368621 w 5387625"/>
              <a:gd name="connsiteY31" fmla="*/ 114300 h 1478781"/>
              <a:gd name="connsiteX32" fmla="*/ 2711521 w 5387625"/>
              <a:gd name="connsiteY32" fmla="*/ 95250 h 1478781"/>
              <a:gd name="connsiteX33" fmla="*/ 2797246 w 5387625"/>
              <a:gd name="connsiteY33" fmla="*/ 66675 h 1478781"/>
              <a:gd name="connsiteX34" fmla="*/ 2825821 w 5387625"/>
              <a:gd name="connsiteY34" fmla="*/ 57150 h 1478781"/>
              <a:gd name="connsiteX35" fmla="*/ 2854396 w 5387625"/>
              <a:gd name="connsiteY35" fmla="*/ 38100 h 1478781"/>
              <a:gd name="connsiteX36" fmla="*/ 2911546 w 5387625"/>
              <a:gd name="connsiteY36" fmla="*/ 19050 h 1478781"/>
              <a:gd name="connsiteX37" fmla="*/ 2978221 w 5387625"/>
              <a:gd name="connsiteY37" fmla="*/ 0 h 1478781"/>
              <a:gd name="connsiteX38" fmla="*/ 3197296 w 5387625"/>
              <a:gd name="connsiteY38" fmla="*/ 9525 h 1478781"/>
              <a:gd name="connsiteX39" fmla="*/ 3254446 w 5387625"/>
              <a:gd name="connsiteY39" fmla="*/ 28575 h 1478781"/>
              <a:gd name="connsiteX40" fmla="*/ 3292546 w 5387625"/>
              <a:gd name="connsiteY40" fmla="*/ 38100 h 1478781"/>
              <a:gd name="connsiteX41" fmla="*/ 3349696 w 5387625"/>
              <a:gd name="connsiteY41" fmla="*/ 57150 h 1478781"/>
              <a:gd name="connsiteX42" fmla="*/ 3406846 w 5387625"/>
              <a:gd name="connsiteY42" fmla="*/ 76200 h 1478781"/>
              <a:gd name="connsiteX43" fmla="*/ 3435421 w 5387625"/>
              <a:gd name="connsiteY43" fmla="*/ 85725 h 1478781"/>
              <a:gd name="connsiteX44" fmla="*/ 3463996 w 5387625"/>
              <a:gd name="connsiteY44" fmla="*/ 95250 h 1478781"/>
              <a:gd name="connsiteX45" fmla="*/ 3578296 w 5387625"/>
              <a:gd name="connsiteY45" fmla="*/ 104775 h 1478781"/>
              <a:gd name="connsiteX46" fmla="*/ 3635446 w 5387625"/>
              <a:gd name="connsiteY46" fmla="*/ 133350 h 1478781"/>
              <a:gd name="connsiteX47" fmla="*/ 3664021 w 5387625"/>
              <a:gd name="connsiteY47" fmla="*/ 161925 h 1478781"/>
              <a:gd name="connsiteX48" fmla="*/ 3721171 w 5387625"/>
              <a:gd name="connsiteY48" fmla="*/ 200025 h 1478781"/>
              <a:gd name="connsiteX49" fmla="*/ 3749746 w 5387625"/>
              <a:gd name="connsiteY49" fmla="*/ 219075 h 1478781"/>
              <a:gd name="connsiteX50" fmla="*/ 3778321 w 5387625"/>
              <a:gd name="connsiteY50" fmla="*/ 247650 h 1478781"/>
              <a:gd name="connsiteX51" fmla="*/ 3835471 w 5387625"/>
              <a:gd name="connsiteY51" fmla="*/ 266700 h 1478781"/>
              <a:gd name="connsiteX52" fmla="*/ 3892621 w 5387625"/>
              <a:gd name="connsiteY52" fmla="*/ 295275 h 1478781"/>
              <a:gd name="connsiteX53" fmla="*/ 3921196 w 5387625"/>
              <a:gd name="connsiteY53" fmla="*/ 314325 h 1478781"/>
              <a:gd name="connsiteX54" fmla="*/ 3959296 w 5387625"/>
              <a:gd name="connsiteY54" fmla="*/ 323850 h 1478781"/>
              <a:gd name="connsiteX55" fmla="*/ 4102171 w 5387625"/>
              <a:gd name="connsiteY55" fmla="*/ 342900 h 1478781"/>
              <a:gd name="connsiteX56" fmla="*/ 4159321 w 5387625"/>
              <a:gd name="connsiteY56" fmla="*/ 361950 h 1478781"/>
              <a:gd name="connsiteX57" fmla="*/ 4187896 w 5387625"/>
              <a:gd name="connsiteY57" fmla="*/ 371475 h 1478781"/>
              <a:gd name="connsiteX58" fmla="*/ 4245046 w 5387625"/>
              <a:gd name="connsiteY58" fmla="*/ 419100 h 1478781"/>
              <a:gd name="connsiteX59" fmla="*/ 4302196 w 5387625"/>
              <a:gd name="connsiteY59" fmla="*/ 457200 h 1478781"/>
              <a:gd name="connsiteX60" fmla="*/ 4330771 w 5387625"/>
              <a:gd name="connsiteY60" fmla="*/ 476250 h 1478781"/>
              <a:gd name="connsiteX61" fmla="*/ 4387921 w 5387625"/>
              <a:gd name="connsiteY61" fmla="*/ 514350 h 1478781"/>
              <a:gd name="connsiteX62" fmla="*/ 4416496 w 5387625"/>
              <a:gd name="connsiteY62" fmla="*/ 533400 h 1478781"/>
              <a:gd name="connsiteX63" fmla="*/ 4445071 w 5387625"/>
              <a:gd name="connsiteY63" fmla="*/ 542925 h 1478781"/>
              <a:gd name="connsiteX64" fmla="*/ 4530796 w 5387625"/>
              <a:gd name="connsiteY64" fmla="*/ 600075 h 1478781"/>
              <a:gd name="connsiteX65" fmla="*/ 4559371 w 5387625"/>
              <a:gd name="connsiteY65" fmla="*/ 628650 h 1478781"/>
              <a:gd name="connsiteX66" fmla="*/ 4587946 w 5387625"/>
              <a:gd name="connsiteY66" fmla="*/ 638175 h 1478781"/>
              <a:gd name="connsiteX67" fmla="*/ 4673671 w 5387625"/>
              <a:gd name="connsiteY67" fmla="*/ 695325 h 1478781"/>
              <a:gd name="connsiteX68" fmla="*/ 4702246 w 5387625"/>
              <a:gd name="connsiteY68" fmla="*/ 714375 h 1478781"/>
              <a:gd name="connsiteX69" fmla="*/ 4730821 w 5387625"/>
              <a:gd name="connsiteY69" fmla="*/ 733425 h 1478781"/>
              <a:gd name="connsiteX70" fmla="*/ 4816546 w 5387625"/>
              <a:gd name="connsiteY70" fmla="*/ 809625 h 1478781"/>
              <a:gd name="connsiteX71" fmla="*/ 4845121 w 5387625"/>
              <a:gd name="connsiteY71" fmla="*/ 819150 h 1478781"/>
              <a:gd name="connsiteX72" fmla="*/ 4902271 w 5387625"/>
              <a:gd name="connsiteY72" fmla="*/ 857250 h 1478781"/>
              <a:gd name="connsiteX73" fmla="*/ 4968946 w 5387625"/>
              <a:gd name="connsiteY73" fmla="*/ 876300 h 1478781"/>
              <a:gd name="connsiteX74" fmla="*/ 4997521 w 5387625"/>
              <a:gd name="connsiteY74" fmla="*/ 885825 h 1478781"/>
              <a:gd name="connsiteX75" fmla="*/ 5064196 w 5387625"/>
              <a:gd name="connsiteY75" fmla="*/ 904875 h 1478781"/>
              <a:gd name="connsiteX76" fmla="*/ 5122079 w 5387625"/>
              <a:gd name="connsiteY76" fmla="*/ 976679 h 1478781"/>
              <a:gd name="connsiteX77" fmla="*/ 5232714 w 5387625"/>
              <a:gd name="connsiteY77" fmla="*/ 1044819 h 1478781"/>
              <a:gd name="connsiteX78" fmla="*/ 5349952 w 5387625"/>
              <a:gd name="connsiteY78" fmla="*/ 1153072 h 1478781"/>
              <a:gd name="connsiteX79" fmla="*/ 5387625 w 5387625"/>
              <a:gd name="connsiteY79" fmla="*/ 1262757 h 1478781"/>
              <a:gd name="connsiteX80" fmla="*/ 4847565 w 5387625"/>
              <a:gd name="connsiteY80" fmla="*/ 1478781 h 1478781"/>
              <a:gd name="connsiteX81" fmla="*/ 599093 w 5387625"/>
              <a:gd name="connsiteY81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97071 w 5387625"/>
              <a:gd name="connsiteY19" fmla="*/ 285750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139896 w 5387625"/>
              <a:gd name="connsiteY14" fmla="*/ 381000 h 1478781"/>
              <a:gd name="connsiteX15" fmla="*/ 1058285 w 5387625"/>
              <a:gd name="connsiteY15" fmla="*/ 474321 h 1478781"/>
              <a:gd name="connsiteX16" fmla="*/ 1142981 w 5387625"/>
              <a:gd name="connsiteY16" fmla="*/ 479350 h 1478781"/>
              <a:gd name="connsiteX17" fmla="*/ 1248383 w 5387625"/>
              <a:gd name="connsiteY17" fmla="*/ 437236 h 1478781"/>
              <a:gd name="connsiteX18" fmla="*/ 1314432 w 5387625"/>
              <a:gd name="connsiteY18" fmla="*/ 414173 h 1478781"/>
              <a:gd name="connsiteX19" fmla="*/ 1377752 w 5387625"/>
              <a:gd name="connsiteY19" fmla="*/ 423215 h 1478781"/>
              <a:gd name="connsiteX20" fmla="*/ 1472600 w 5387625"/>
              <a:gd name="connsiteY20" fmla="*/ 417704 h 1478781"/>
              <a:gd name="connsiteX21" fmla="*/ 1591685 w 5387625"/>
              <a:gd name="connsiteY21" fmla="*/ 380086 h 1478781"/>
              <a:gd name="connsiteX22" fmla="*/ 1723604 w 5387625"/>
              <a:gd name="connsiteY22" fmla="*/ 326415 h 1478781"/>
              <a:gd name="connsiteX23" fmla="*/ 1830033 w 5387625"/>
              <a:gd name="connsiteY23" fmla="*/ 295809 h 1478781"/>
              <a:gd name="connsiteX24" fmla="*/ 2082871 w 5387625"/>
              <a:gd name="connsiteY24" fmla="*/ 228600 h 1478781"/>
              <a:gd name="connsiteX25" fmla="*/ 2168596 w 5387625"/>
              <a:gd name="connsiteY25" fmla="*/ 200025 h 1478781"/>
              <a:gd name="connsiteX26" fmla="*/ 2197171 w 5387625"/>
              <a:gd name="connsiteY26" fmla="*/ 190500 h 1478781"/>
              <a:gd name="connsiteX27" fmla="*/ 2225746 w 5387625"/>
              <a:gd name="connsiteY27" fmla="*/ 171450 h 1478781"/>
              <a:gd name="connsiteX28" fmla="*/ 2282896 w 5387625"/>
              <a:gd name="connsiteY28" fmla="*/ 152400 h 1478781"/>
              <a:gd name="connsiteX29" fmla="*/ 2368621 w 5387625"/>
              <a:gd name="connsiteY29" fmla="*/ 114300 h 1478781"/>
              <a:gd name="connsiteX30" fmla="*/ 2711521 w 5387625"/>
              <a:gd name="connsiteY30" fmla="*/ 95250 h 1478781"/>
              <a:gd name="connsiteX31" fmla="*/ 2797246 w 5387625"/>
              <a:gd name="connsiteY31" fmla="*/ 66675 h 1478781"/>
              <a:gd name="connsiteX32" fmla="*/ 2825821 w 5387625"/>
              <a:gd name="connsiteY32" fmla="*/ 57150 h 1478781"/>
              <a:gd name="connsiteX33" fmla="*/ 2854396 w 5387625"/>
              <a:gd name="connsiteY33" fmla="*/ 38100 h 1478781"/>
              <a:gd name="connsiteX34" fmla="*/ 2911546 w 5387625"/>
              <a:gd name="connsiteY34" fmla="*/ 19050 h 1478781"/>
              <a:gd name="connsiteX35" fmla="*/ 2978221 w 5387625"/>
              <a:gd name="connsiteY35" fmla="*/ 0 h 1478781"/>
              <a:gd name="connsiteX36" fmla="*/ 3197296 w 5387625"/>
              <a:gd name="connsiteY36" fmla="*/ 9525 h 1478781"/>
              <a:gd name="connsiteX37" fmla="*/ 3254446 w 5387625"/>
              <a:gd name="connsiteY37" fmla="*/ 28575 h 1478781"/>
              <a:gd name="connsiteX38" fmla="*/ 3292546 w 5387625"/>
              <a:gd name="connsiteY38" fmla="*/ 38100 h 1478781"/>
              <a:gd name="connsiteX39" fmla="*/ 3349696 w 5387625"/>
              <a:gd name="connsiteY39" fmla="*/ 57150 h 1478781"/>
              <a:gd name="connsiteX40" fmla="*/ 3406846 w 5387625"/>
              <a:gd name="connsiteY40" fmla="*/ 76200 h 1478781"/>
              <a:gd name="connsiteX41" fmla="*/ 3435421 w 5387625"/>
              <a:gd name="connsiteY41" fmla="*/ 85725 h 1478781"/>
              <a:gd name="connsiteX42" fmla="*/ 3463996 w 5387625"/>
              <a:gd name="connsiteY42" fmla="*/ 95250 h 1478781"/>
              <a:gd name="connsiteX43" fmla="*/ 3578296 w 5387625"/>
              <a:gd name="connsiteY43" fmla="*/ 104775 h 1478781"/>
              <a:gd name="connsiteX44" fmla="*/ 3635446 w 5387625"/>
              <a:gd name="connsiteY44" fmla="*/ 133350 h 1478781"/>
              <a:gd name="connsiteX45" fmla="*/ 3664021 w 5387625"/>
              <a:gd name="connsiteY45" fmla="*/ 161925 h 1478781"/>
              <a:gd name="connsiteX46" fmla="*/ 3721171 w 5387625"/>
              <a:gd name="connsiteY46" fmla="*/ 200025 h 1478781"/>
              <a:gd name="connsiteX47" fmla="*/ 3749746 w 5387625"/>
              <a:gd name="connsiteY47" fmla="*/ 219075 h 1478781"/>
              <a:gd name="connsiteX48" fmla="*/ 3778321 w 5387625"/>
              <a:gd name="connsiteY48" fmla="*/ 247650 h 1478781"/>
              <a:gd name="connsiteX49" fmla="*/ 3835471 w 5387625"/>
              <a:gd name="connsiteY49" fmla="*/ 266700 h 1478781"/>
              <a:gd name="connsiteX50" fmla="*/ 3892621 w 5387625"/>
              <a:gd name="connsiteY50" fmla="*/ 295275 h 1478781"/>
              <a:gd name="connsiteX51" fmla="*/ 3921196 w 5387625"/>
              <a:gd name="connsiteY51" fmla="*/ 314325 h 1478781"/>
              <a:gd name="connsiteX52" fmla="*/ 3959296 w 5387625"/>
              <a:gd name="connsiteY52" fmla="*/ 323850 h 1478781"/>
              <a:gd name="connsiteX53" fmla="*/ 4102171 w 5387625"/>
              <a:gd name="connsiteY53" fmla="*/ 342900 h 1478781"/>
              <a:gd name="connsiteX54" fmla="*/ 4159321 w 5387625"/>
              <a:gd name="connsiteY54" fmla="*/ 361950 h 1478781"/>
              <a:gd name="connsiteX55" fmla="*/ 4187896 w 5387625"/>
              <a:gd name="connsiteY55" fmla="*/ 371475 h 1478781"/>
              <a:gd name="connsiteX56" fmla="*/ 4245046 w 5387625"/>
              <a:gd name="connsiteY56" fmla="*/ 419100 h 1478781"/>
              <a:gd name="connsiteX57" fmla="*/ 4302196 w 5387625"/>
              <a:gd name="connsiteY57" fmla="*/ 457200 h 1478781"/>
              <a:gd name="connsiteX58" fmla="*/ 4330771 w 5387625"/>
              <a:gd name="connsiteY58" fmla="*/ 476250 h 1478781"/>
              <a:gd name="connsiteX59" fmla="*/ 4387921 w 5387625"/>
              <a:gd name="connsiteY59" fmla="*/ 514350 h 1478781"/>
              <a:gd name="connsiteX60" fmla="*/ 4416496 w 5387625"/>
              <a:gd name="connsiteY60" fmla="*/ 533400 h 1478781"/>
              <a:gd name="connsiteX61" fmla="*/ 4445071 w 5387625"/>
              <a:gd name="connsiteY61" fmla="*/ 542925 h 1478781"/>
              <a:gd name="connsiteX62" fmla="*/ 4530796 w 5387625"/>
              <a:gd name="connsiteY62" fmla="*/ 600075 h 1478781"/>
              <a:gd name="connsiteX63" fmla="*/ 4559371 w 5387625"/>
              <a:gd name="connsiteY63" fmla="*/ 628650 h 1478781"/>
              <a:gd name="connsiteX64" fmla="*/ 4587946 w 5387625"/>
              <a:gd name="connsiteY64" fmla="*/ 638175 h 1478781"/>
              <a:gd name="connsiteX65" fmla="*/ 4673671 w 5387625"/>
              <a:gd name="connsiteY65" fmla="*/ 695325 h 1478781"/>
              <a:gd name="connsiteX66" fmla="*/ 4702246 w 5387625"/>
              <a:gd name="connsiteY66" fmla="*/ 714375 h 1478781"/>
              <a:gd name="connsiteX67" fmla="*/ 4730821 w 5387625"/>
              <a:gd name="connsiteY67" fmla="*/ 733425 h 1478781"/>
              <a:gd name="connsiteX68" fmla="*/ 4816546 w 5387625"/>
              <a:gd name="connsiteY68" fmla="*/ 809625 h 1478781"/>
              <a:gd name="connsiteX69" fmla="*/ 4845121 w 5387625"/>
              <a:gd name="connsiteY69" fmla="*/ 819150 h 1478781"/>
              <a:gd name="connsiteX70" fmla="*/ 4902271 w 5387625"/>
              <a:gd name="connsiteY70" fmla="*/ 857250 h 1478781"/>
              <a:gd name="connsiteX71" fmla="*/ 4968946 w 5387625"/>
              <a:gd name="connsiteY71" fmla="*/ 876300 h 1478781"/>
              <a:gd name="connsiteX72" fmla="*/ 4997521 w 5387625"/>
              <a:gd name="connsiteY72" fmla="*/ 885825 h 1478781"/>
              <a:gd name="connsiteX73" fmla="*/ 5064196 w 5387625"/>
              <a:gd name="connsiteY73" fmla="*/ 904875 h 1478781"/>
              <a:gd name="connsiteX74" fmla="*/ 5122079 w 5387625"/>
              <a:gd name="connsiteY74" fmla="*/ 976679 h 1478781"/>
              <a:gd name="connsiteX75" fmla="*/ 5232714 w 5387625"/>
              <a:gd name="connsiteY75" fmla="*/ 1044819 h 1478781"/>
              <a:gd name="connsiteX76" fmla="*/ 5349952 w 5387625"/>
              <a:gd name="connsiteY76" fmla="*/ 1153072 h 1478781"/>
              <a:gd name="connsiteX77" fmla="*/ 5387625 w 5387625"/>
              <a:gd name="connsiteY77" fmla="*/ 1262757 h 1478781"/>
              <a:gd name="connsiteX78" fmla="*/ 4847565 w 5387625"/>
              <a:gd name="connsiteY78" fmla="*/ 1478781 h 1478781"/>
              <a:gd name="connsiteX79" fmla="*/ 599093 w 5387625"/>
              <a:gd name="connsiteY79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2082871 w 5387625"/>
              <a:gd name="connsiteY23" fmla="*/ 228600 h 1478781"/>
              <a:gd name="connsiteX24" fmla="*/ 2168596 w 5387625"/>
              <a:gd name="connsiteY24" fmla="*/ 200025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68596 w 5387625"/>
              <a:gd name="connsiteY24" fmla="*/ 200025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52467 w 5387625"/>
              <a:gd name="connsiteY10" fmla="*/ 749631 h 1478781"/>
              <a:gd name="connsiteX11" fmla="*/ 739221 w 5387625"/>
              <a:gd name="connsiteY11" fmla="*/ 569570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52467 w 5387625"/>
              <a:gd name="connsiteY10" fmla="*/ 749631 h 1478781"/>
              <a:gd name="connsiteX11" fmla="*/ 735286 w 5387625"/>
              <a:gd name="connsiteY11" fmla="*/ 669901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52467 w 5387625"/>
              <a:gd name="connsiteY9" fmla="*/ 749631 h 1478781"/>
              <a:gd name="connsiteX10" fmla="*/ 735286 w 5387625"/>
              <a:gd name="connsiteY10" fmla="*/ 669901 h 1478781"/>
              <a:gd name="connsiteX11" fmla="*/ 840060 w 5387625"/>
              <a:gd name="connsiteY11" fmla="*/ 685471 h 1478781"/>
              <a:gd name="connsiteX12" fmla="*/ 973812 w 5387625"/>
              <a:gd name="connsiteY12" fmla="*/ 578129 h 1478781"/>
              <a:gd name="connsiteX13" fmla="*/ 1066155 w 5387625"/>
              <a:gd name="connsiteY13" fmla="*/ 522480 h 1478781"/>
              <a:gd name="connsiteX14" fmla="*/ 1142981 w 5387625"/>
              <a:gd name="connsiteY14" fmla="*/ 499417 h 1478781"/>
              <a:gd name="connsiteX15" fmla="*/ 1248383 w 5387625"/>
              <a:gd name="connsiteY15" fmla="*/ 437236 h 1478781"/>
              <a:gd name="connsiteX16" fmla="*/ 1314432 w 5387625"/>
              <a:gd name="connsiteY16" fmla="*/ 414173 h 1478781"/>
              <a:gd name="connsiteX17" fmla="*/ 1377752 w 5387625"/>
              <a:gd name="connsiteY17" fmla="*/ 423215 h 1478781"/>
              <a:gd name="connsiteX18" fmla="*/ 1472600 w 5387625"/>
              <a:gd name="connsiteY18" fmla="*/ 417704 h 1478781"/>
              <a:gd name="connsiteX19" fmla="*/ 1591685 w 5387625"/>
              <a:gd name="connsiteY19" fmla="*/ 380086 h 1478781"/>
              <a:gd name="connsiteX20" fmla="*/ 1723604 w 5387625"/>
              <a:gd name="connsiteY20" fmla="*/ 326415 h 1478781"/>
              <a:gd name="connsiteX21" fmla="*/ 1830033 w 5387625"/>
              <a:gd name="connsiteY21" fmla="*/ 295809 h 1478781"/>
              <a:gd name="connsiteX22" fmla="*/ 1988426 w 5387625"/>
              <a:gd name="connsiteY22" fmla="*/ 260706 h 1478781"/>
              <a:gd name="connsiteX23" fmla="*/ 2137114 w 5387625"/>
              <a:gd name="connsiteY23" fmla="*/ 204039 h 1478781"/>
              <a:gd name="connsiteX24" fmla="*/ 2197171 w 5387625"/>
              <a:gd name="connsiteY24" fmla="*/ 190500 h 1478781"/>
              <a:gd name="connsiteX25" fmla="*/ 2225746 w 5387625"/>
              <a:gd name="connsiteY25" fmla="*/ 171450 h 1478781"/>
              <a:gd name="connsiteX26" fmla="*/ 2294702 w 5387625"/>
              <a:gd name="connsiteY26" fmla="*/ 144373 h 1478781"/>
              <a:gd name="connsiteX27" fmla="*/ 2451260 w 5387625"/>
              <a:gd name="connsiteY27" fmla="*/ 114300 h 1478781"/>
              <a:gd name="connsiteX28" fmla="*/ 2711521 w 5387625"/>
              <a:gd name="connsiteY28" fmla="*/ 95250 h 1478781"/>
              <a:gd name="connsiteX29" fmla="*/ 2797246 w 5387625"/>
              <a:gd name="connsiteY29" fmla="*/ 66675 h 1478781"/>
              <a:gd name="connsiteX30" fmla="*/ 2825821 w 5387625"/>
              <a:gd name="connsiteY30" fmla="*/ 57150 h 1478781"/>
              <a:gd name="connsiteX31" fmla="*/ 2854396 w 5387625"/>
              <a:gd name="connsiteY31" fmla="*/ 38100 h 1478781"/>
              <a:gd name="connsiteX32" fmla="*/ 2911546 w 5387625"/>
              <a:gd name="connsiteY32" fmla="*/ 19050 h 1478781"/>
              <a:gd name="connsiteX33" fmla="*/ 2978221 w 5387625"/>
              <a:gd name="connsiteY33" fmla="*/ 0 h 1478781"/>
              <a:gd name="connsiteX34" fmla="*/ 3197296 w 5387625"/>
              <a:gd name="connsiteY34" fmla="*/ 9525 h 1478781"/>
              <a:gd name="connsiteX35" fmla="*/ 3254446 w 5387625"/>
              <a:gd name="connsiteY35" fmla="*/ 28575 h 1478781"/>
              <a:gd name="connsiteX36" fmla="*/ 3292546 w 5387625"/>
              <a:gd name="connsiteY36" fmla="*/ 38100 h 1478781"/>
              <a:gd name="connsiteX37" fmla="*/ 3349696 w 5387625"/>
              <a:gd name="connsiteY37" fmla="*/ 57150 h 1478781"/>
              <a:gd name="connsiteX38" fmla="*/ 3406846 w 5387625"/>
              <a:gd name="connsiteY38" fmla="*/ 76200 h 1478781"/>
              <a:gd name="connsiteX39" fmla="*/ 3435421 w 5387625"/>
              <a:gd name="connsiteY39" fmla="*/ 85725 h 1478781"/>
              <a:gd name="connsiteX40" fmla="*/ 3463996 w 5387625"/>
              <a:gd name="connsiteY40" fmla="*/ 95250 h 1478781"/>
              <a:gd name="connsiteX41" fmla="*/ 3578296 w 5387625"/>
              <a:gd name="connsiteY41" fmla="*/ 104775 h 1478781"/>
              <a:gd name="connsiteX42" fmla="*/ 3635446 w 5387625"/>
              <a:gd name="connsiteY42" fmla="*/ 133350 h 1478781"/>
              <a:gd name="connsiteX43" fmla="*/ 3664021 w 5387625"/>
              <a:gd name="connsiteY43" fmla="*/ 161925 h 1478781"/>
              <a:gd name="connsiteX44" fmla="*/ 3721171 w 5387625"/>
              <a:gd name="connsiteY44" fmla="*/ 200025 h 1478781"/>
              <a:gd name="connsiteX45" fmla="*/ 3749746 w 5387625"/>
              <a:gd name="connsiteY45" fmla="*/ 219075 h 1478781"/>
              <a:gd name="connsiteX46" fmla="*/ 3778321 w 5387625"/>
              <a:gd name="connsiteY46" fmla="*/ 247650 h 1478781"/>
              <a:gd name="connsiteX47" fmla="*/ 3835471 w 5387625"/>
              <a:gd name="connsiteY47" fmla="*/ 266700 h 1478781"/>
              <a:gd name="connsiteX48" fmla="*/ 3892621 w 5387625"/>
              <a:gd name="connsiteY48" fmla="*/ 295275 h 1478781"/>
              <a:gd name="connsiteX49" fmla="*/ 3921196 w 5387625"/>
              <a:gd name="connsiteY49" fmla="*/ 314325 h 1478781"/>
              <a:gd name="connsiteX50" fmla="*/ 3959296 w 5387625"/>
              <a:gd name="connsiteY50" fmla="*/ 323850 h 1478781"/>
              <a:gd name="connsiteX51" fmla="*/ 4102171 w 5387625"/>
              <a:gd name="connsiteY51" fmla="*/ 342900 h 1478781"/>
              <a:gd name="connsiteX52" fmla="*/ 4159321 w 5387625"/>
              <a:gd name="connsiteY52" fmla="*/ 361950 h 1478781"/>
              <a:gd name="connsiteX53" fmla="*/ 4187896 w 5387625"/>
              <a:gd name="connsiteY53" fmla="*/ 371475 h 1478781"/>
              <a:gd name="connsiteX54" fmla="*/ 4245046 w 5387625"/>
              <a:gd name="connsiteY54" fmla="*/ 419100 h 1478781"/>
              <a:gd name="connsiteX55" fmla="*/ 4302196 w 5387625"/>
              <a:gd name="connsiteY55" fmla="*/ 457200 h 1478781"/>
              <a:gd name="connsiteX56" fmla="*/ 4330771 w 5387625"/>
              <a:gd name="connsiteY56" fmla="*/ 476250 h 1478781"/>
              <a:gd name="connsiteX57" fmla="*/ 4387921 w 5387625"/>
              <a:gd name="connsiteY57" fmla="*/ 514350 h 1478781"/>
              <a:gd name="connsiteX58" fmla="*/ 4416496 w 5387625"/>
              <a:gd name="connsiteY58" fmla="*/ 533400 h 1478781"/>
              <a:gd name="connsiteX59" fmla="*/ 4445071 w 5387625"/>
              <a:gd name="connsiteY59" fmla="*/ 542925 h 1478781"/>
              <a:gd name="connsiteX60" fmla="*/ 4530796 w 5387625"/>
              <a:gd name="connsiteY60" fmla="*/ 600075 h 1478781"/>
              <a:gd name="connsiteX61" fmla="*/ 4559371 w 5387625"/>
              <a:gd name="connsiteY61" fmla="*/ 628650 h 1478781"/>
              <a:gd name="connsiteX62" fmla="*/ 4587946 w 5387625"/>
              <a:gd name="connsiteY62" fmla="*/ 638175 h 1478781"/>
              <a:gd name="connsiteX63" fmla="*/ 4673671 w 5387625"/>
              <a:gd name="connsiteY63" fmla="*/ 695325 h 1478781"/>
              <a:gd name="connsiteX64" fmla="*/ 4702246 w 5387625"/>
              <a:gd name="connsiteY64" fmla="*/ 714375 h 1478781"/>
              <a:gd name="connsiteX65" fmla="*/ 4730821 w 5387625"/>
              <a:gd name="connsiteY65" fmla="*/ 733425 h 1478781"/>
              <a:gd name="connsiteX66" fmla="*/ 4816546 w 5387625"/>
              <a:gd name="connsiteY66" fmla="*/ 809625 h 1478781"/>
              <a:gd name="connsiteX67" fmla="*/ 4845121 w 5387625"/>
              <a:gd name="connsiteY67" fmla="*/ 819150 h 1478781"/>
              <a:gd name="connsiteX68" fmla="*/ 4902271 w 5387625"/>
              <a:gd name="connsiteY68" fmla="*/ 857250 h 1478781"/>
              <a:gd name="connsiteX69" fmla="*/ 4968946 w 5387625"/>
              <a:gd name="connsiteY69" fmla="*/ 876300 h 1478781"/>
              <a:gd name="connsiteX70" fmla="*/ 4997521 w 5387625"/>
              <a:gd name="connsiteY70" fmla="*/ 885825 h 1478781"/>
              <a:gd name="connsiteX71" fmla="*/ 5064196 w 5387625"/>
              <a:gd name="connsiteY71" fmla="*/ 904875 h 1478781"/>
              <a:gd name="connsiteX72" fmla="*/ 5122079 w 5387625"/>
              <a:gd name="connsiteY72" fmla="*/ 976679 h 1478781"/>
              <a:gd name="connsiteX73" fmla="*/ 5232714 w 5387625"/>
              <a:gd name="connsiteY73" fmla="*/ 1044819 h 1478781"/>
              <a:gd name="connsiteX74" fmla="*/ 5349952 w 5387625"/>
              <a:gd name="connsiteY74" fmla="*/ 1153072 h 1478781"/>
              <a:gd name="connsiteX75" fmla="*/ 5387625 w 5387625"/>
              <a:gd name="connsiteY75" fmla="*/ 1262757 h 1478781"/>
              <a:gd name="connsiteX76" fmla="*/ 4847565 w 5387625"/>
              <a:gd name="connsiteY76" fmla="*/ 1478781 h 1478781"/>
              <a:gd name="connsiteX77" fmla="*/ 599093 w 5387625"/>
              <a:gd name="connsiteY77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577519 w 5387625"/>
              <a:gd name="connsiteY8" fmla="*/ 756108 h 1478781"/>
              <a:gd name="connsiteX9" fmla="*/ 652467 w 5387625"/>
              <a:gd name="connsiteY9" fmla="*/ 749631 h 1478781"/>
              <a:gd name="connsiteX10" fmla="*/ 735286 w 5387625"/>
              <a:gd name="connsiteY10" fmla="*/ 669901 h 1478781"/>
              <a:gd name="connsiteX11" fmla="*/ 840060 w 5387625"/>
              <a:gd name="connsiteY11" fmla="*/ 685471 h 1478781"/>
              <a:gd name="connsiteX12" fmla="*/ 973812 w 5387625"/>
              <a:gd name="connsiteY12" fmla="*/ 578129 h 1478781"/>
              <a:gd name="connsiteX13" fmla="*/ 1066155 w 5387625"/>
              <a:gd name="connsiteY13" fmla="*/ 522480 h 1478781"/>
              <a:gd name="connsiteX14" fmla="*/ 1142981 w 5387625"/>
              <a:gd name="connsiteY14" fmla="*/ 499417 h 1478781"/>
              <a:gd name="connsiteX15" fmla="*/ 1248383 w 5387625"/>
              <a:gd name="connsiteY15" fmla="*/ 437236 h 1478781"/>
              <a:gd name="connsiteX16" fmla="*/ 1314432 w 5387625"/>
              <a:gd name="connsiteY16" fmla="*/ 414173 h 1478781"/>
              <a:gd name="connsiteX17" fmla="*/ 1377752 w 5387625"/>
              <a:gd name="connsiteY17" fmla="*/ 423215 h 1478781"/>
              <a:gd name="connsiteX18" fmla="*/ 1472600 w 5387625"/>
              <a:gd name="connsiteY18" fmla="*/ 417704 h 1478781"/>
              <a:gd name="connsiteX19" fmla="*/ 1591685 w 5387625"/>
              <a:gd name="connsiteY19" fmla="*/ 380086 h 1478781"/>
              <a:gd name="connsiteX20" fmla="*/ 1723604 w 5387625"/>
              <a:gd name="connsiteY20" fmla="*/ 326415 h 1478781"/>
              <a:gd name="connsiteX21" fmla="*/ 1830033 w 5387625"/>
              <a:gd name="connsiteY21" fmla="*/ 295809 h 1478781"/>
              <a:gd name="connsiteX22" fmla="*/ 1988426 w 5387625"/>
              <a:gd name="connsiteY22" fmla="*/ 260706 h 1478781"/>
              <a:gd name="connsiteX23" fmla="*/ 2137114 w 5387625"/>
              <a:gd name="connsiteY23" fmla="*/ 204039 h 1478781"/>
              <a:gd name="connsiteX24" fmla="*/ 2197171 w 5387625"/>
              <a:gd name="connsiteY24" fmla="*/ 190500 h 1478781"/>
              <a:gd name="connsiteX25" fmla="*/ 2225746 w 5387625"/>
              <a:gd name="connsiteY25" fmla="*/ 171450 h 1478781"/>
              <a:gd name="connsiteX26" fmla="*/ 2294702 w 5387625"/>
              <a:gd name="connsiteY26" fmla="*/ 144373 h 1478781"/>
              <a:gd name="connsiteX27" fmla="*/ 2451260 w 5387625"/>
              <a:gd name="connsiteY27" fmla="*/ 114300 h 1478781"/>
              <a:gd name="connsiteX28" fmla="*/ 2711521 w 5387625"/>
              <a:gd name="connsiteY28" fmla="*/ 95250 h 1478781"/>
              <a:gd name="connsiteX29" fmla="*/ 2797246 w 5387625"/>
              <a:gd name="connsiteY29" fmla="*/ 66675 h 1478781"/>
              <a:gd name="connsiteX30" fmla="*/ 2825821 w 5387625"/>
              <a:gd name="connsiteY30" fmla="*/ 57150 h 1478781"/>
              <a:gd name="connsiteX31" fmla="*/ 2854396 w 5387625"/>
              <a:gd name="connsiteY31" fmla="*/ 38100 h 1478781"/>
              <a:gd name="connsiteX32" fmla="*/ 2911546 w 5387625"/>
              <a:gd name="connsiteY32" fmla="*/ 19050 h 1478781"/>
              <a:gd name="connsiteX33" fmla="*/ 2978221 w 5387625"/>
              <a:gd name="connsiteY33" fmla="*/ 0 h 1478781"/>
              <a:gd name="connsiteX34" fmla="*/ 3197296 w 5387625"/>
              <a:gd name="connsiteY34" fmla="*/ 9525 h 1478781"/>
              <a:gd name="connsiteX35" fmla="*/ 3254446 w 5387625"/>
              <a:gd name="connsiteY35" fmla="*/ 28575 h 1478781"/>
              <a:gd name="connsiteX36" fmla="*/ 3292546 w 5387625"/>
              <a:gd name="connsiteY36" fmla="*/ 38100 h 1478781"/>
              <a:gd name="connsiteX37" fmla="*/ 3349696 w 5387625"/>
              <a:gd name="connsiteY37" fmla="*/ 57150 h 1478781"/>
              <a:gd name="connsiteX38" fmla="*/ 3406846 w 5387625"/>
              <a:gd name="connsiteY38" fmla="*/ 76200 h 1478781"/>
              <a:gd name="connsiteX39" fmla="*/ 3435421 w 5387625"/>
              <a:gd name="connsiteY39" fmla="*/ 85725 h 1478781"/>
              <a:gd name="connsiteX40" fmla="*/ 3463996 w 5387625"/>
              <a:gd name="connsiteY40" fmla="*/ 95250 h 1478781"/>
              <a:gd name="connsiteX41" fmla="*/ 3578296 w 5387625"/>
              <a:gd name="connsiteY41" fmla="*/ 104775 h 1478781"/>
              <a:gd name="connsiteX42" fmla="*/ 3635446 w 5387625"/>
              <a:gd name="connsiteY42" fmla="*/ 133350 h 1478781"/>
              <a:gd name="connsiteX43" fmla="*/ 3664021 w 5387625"/>
              <a:gd name="connsiteY43" fmla="*/ 161925 h 1478781"/>
              <a:gd name="connsiteX44" fmla="*/ 3721171 w 5387625"/>
              <a:gd name="connsiteY44" fmla="*/ 200025 h 1478781"/>
              <a:gd name="connsiteX45" fmla="*/ 3749746 w 5387625"/>
              <a:gd name="connsiteY45" fmla="*/ 219075 h 1478781"/>
              <a:gd name="connsiteX46" fmla="*/ 3778321 w 5387625"/>
              <a:gd name="connsiteY46" fmla="*/ 247650 h 1478781"/>
              <a:gd name="connsiteX47" fmla="*/ 3835471 w 5387625"/>
              <a:gd name="connsiteY47" fmla="*/ 266700 h 1478781"/>
              <a:gd name="connsiteX48" fmla="*/ 3892621 w 5387625"/>
              <a:gd name="connsiteY48" fmla="*/ 295275 h 1478781"/>
              <a:gd name="connsiteX49" fmla="*/ 3921196 w 5387625"/>
              <a:gd name="connsiteY49" fmla="*/ 314325 h 1478781"/>
              <a:gd name="connsiteX50" fmla="*/ 3959296 w 5387625"/>
              <a:gd name="connsiteY50" fmla="*/ 323850 h 1478781"/>
              <a:gd name="connsiteX51" fmla="*/ 4102171 w 5387625"/>
              <a:gd name="connsiteY51" fmla="*/ 342900 h 1478781"/>
              <a:gd name="connsiteX52" fmla="*/ 4159321 w 5387625"/>
              <a:gd name="connsiteY52" fmla="*/ 361950 h 1478781"/>
              <a:gd name="connsiteX53" fmla="*/ 4187896 w 5387625"/>
              <a:gd name="connsiteY53" fmla="*/ 371475 h 1478781"/>
              <a:gd name="connsiteX54" fmla="*/ 4245046 w 5387625"/>
              <a:gd name="connsiteY54" fmla="*/ 419100 h 1478781"/>
              <a:gd name="connsiteX55" fmla="*/ 4302196 w 5387625"/>
              <a:gd name="connsiteY55" fmla="*/ 457200 h 1478781"/>
              <a:gd name="connsiteX56" fmla="*/ 4330771 w 5387625"/>
              <a:gd name="connsiteY56" fmla="*/ 476250 h 1478781"/>
              <a:gd name="connsiteX57" fmla="*/ 4387921 w 5387625"/>
              <a:gd name="connsiteY57" fmla="*/ 514350 h 1478781"/>
              <a:gd name="connsiteX58" fmla="*/ 4416496 w 5387625"/>
              <a:gd name="connsiteY58" fmla="*/ 533400 h 1478781"/>
              <a:gd name="connsiteX59" fmla="*/ 4445071 w 5387625"/>
              <a:gd name="connsiteY59" fmla="*/ 542925 h 1478781"/>
              <a:gd name="connsiteX60" fmla="*/ 4530796 w 5387625"/>
              <a:gd name="connsiteY60" fmla="*/ 600075 h 1478781"/>
              <a:gd name="connsiteX61" fmla="*/ 4559371 w 5387625"/>
              <a:gd name="connsiteY61" fmla="*/ 628650 h 1478781"/>
              <a:gd name="connsiteX62" fmla="*/ 4587946 w 5387625"/>
              <a:gd name="connsiteY62" fmla="*/ 638175 h 1478781"/>
              <a:gd name="connsiteX63" fmla="*/ 4673671 w 5387625"/>
              <a:gd name="connsiteY63" fmla="*/ 695325 h 1478781"/>
              <a:gd name="connsiteX64" fmla="*/ 4702246 w 5387625"/>
              <a:gd name="connsiteY64" fmla="*/ 714375 h 1478781"/>
              <a:gd name="connsiteX65" fmla="*/ 4730821 w 5387625"/>
              <a:gd name="connsiteY65" fmla="*/ 733425 h 1478781"/>
              <a:gd name="connsiteX66" fmla="*/ 4816546 w 5387625"/>
              <a:gd name="connsiteY66" fmla="*/ 809625 h 1478781"/>
              <a:gd name="connsiteX67" fmla="*/ 4845121 w 5387625"/>
              <a:gd name="connsiteY67" fmla="*/ 819150 h 1478781"/>
              <a:gd name="connsiteX68" fmla="*/ 4902271 w 5387625"/>
              <a:gd name="connsiteY68" fmla="*/ 857250 h 1478781"/>
              <a:gd name="connsiteX69" fmla="*/ 4968946 w 5387625"/>
              <a:gd name="connsiteY69" fmla="*/ 876300 h 1478781"/>
              <a:gd name="connsiteX70" fmla="*/ 4997521 w 5387625"/>
              <a:gd name="connsiteY70" fmla="*/ 885825 h 1478781"/>
              <a:gd name="connsiteX71" fmla="*/ 5064196 w 5387625"/>
              <a:gd name="connsiteY71" fmla="*/ 904875 h 1478781"/>
              <a:gd name="connsiteX72" fmla="*/ 5122079 w 5387625"/>
              <a:gd name="connsiteY72" fmla="*/ 976679 h 1478781"/>
              <a:gd name="connsiteX73" fmla="*/ 5232714 w 5387625"/>
              <a:gd name="connsiteY73" fmla="*/ 1044819 h 1478781"/>
              <a:gd name="connsiteX74" fmla="*/ 5349952 w 5387625"/>
              <a:gd name="connsiteY74" fmla="*/ 1153072 h 1478781"/>
              <a:gd name="connsiteX75" fmla="*/ 5387625 w 5387625"/>
              <a:gd name="connsiteY75" fmla="*/ 1262757 h 1478781"/>
              <a:gd name="connsiteX76" fmla="*/ 4847565 w 5387625"/>
              <a:gd name="connsiteY76" fmla="*/ 1478781 h 1478781"/>
              <a:gd name="connsiteX77" fmla="*/ 599093 w 5387625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142846 w 5419107"/>
              <a:gd name="connsiteY2" fmla="*/ 1099567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142846 w 5419107"/>
              <a:gd name="connsiteY2" fmla="*/ 1099567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83817 w 5419107"/>
              <a:gd name="connsiteY2" fmla="*/ 1143713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83817 w 5419107"/>
              <a:gd name="connsiteY2" fmla="*/ 1143713 h 1478781"/>
              <a:gd name="connsiteX3" fmla="*/ 204223 w 5419107"/>
              <a:gd name="connsiteY3" fmla="*/ 1007731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82197 w 5517487"/>
              <a:gd name="connsiteY2" fmla="*/ 1143713 h 1478781"/>
              <a:gd name="connsiteX3" fmla="*/ 302603 w 5517487"/>
              <a:gd name="connsiteY3" fmla="*/ 1007731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302603 w 5517487"/>
              <a:gd name="connsiteY3" fmla="*/ 1007731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57250 w 5517487"/>
              <a:gd name="connsiteY4" fmla="*/ 939411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57250 w 5517487"/>
              <a:gd name="connsiteY4" fmla="*/ 939411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354935 w 5517487"/>
              <a:gd name="connsiteY4" fmla="*/ 1003623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628498 w 5517487"/>
              <a:gd name="connsiteY6" fmla="*/ 842850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5157 w 5517487"/>
              <a:gd name="connsiteY12" fmla="*/ 594182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5737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6966 w 5517487"/>
              <a:gd name="connsiteY17" fmla="*/ 503479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70577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70577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964099 w 5517487"/>
              <a:gd name="connsiteY17" fmla="*/ 523544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35160 w 5517487"/>
              <a:gd name="connsiteY17" fmla="*/ 45130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35704 w 5517487"/>
              <a:gd name="connsiteY3" fmla="*/ 1132140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00287 w 5517487"/>
              <a:gd name="connsiteY3" fmla="*/ 116826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803704 w 5517487"/>
              <a:gd name="connsiteY7" fmla="*/ 921133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16028 w 5517487"/>
              <a:gd name="connsiteY3" fmla="*/ 1240498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803704 w 5517487"/>
              <a:gd name="connsiteY7" fmla="*/ 921133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694720 w 5483252"/>
              <a:gd name="connsiteY0" fmla="*/ 1478781 h 1478781"/>
              <a:gd name="connsiteX1" fmla="*/ 131044 w 5483252"/>
              <a:gd name="connsiteY1" fmla="*/ 1385573 h 1478781"/>
              <a:gd name="connsiteX2" fmla="*/ 14166 w 5483252"/>
              <a:gd name="connsiteY2" fmla="*/ 1260096 h 1478781"/>
              <a:gd name="connsiteX3" fmla="*/ 181793 w 5483252"/>
              <a:gd name="connsiteY3" fmla="*/ 1240498 h 1478781"/>
              <a:gd name="connsiteX4" fmla="*/ 304960 w 5483252"/>
              <a:gd name="connsiteY4" fmla="*/ 1115993 h 1478781"/>
              <a:gd name="connsiteX5" fmla="*/ 443696 w 5483252"/>
              <a:gd name="connsiteY5" fmla="*/ 1069088 h 1478781"/>
              <a:gd name="connsiteX6" fmla="*/ 602135 w 5483252"/>
              <a:gd name="connsiteY6" fmla="*/ 975288 h 1478781"/>
              <a:gd name="connsiteX7" fmla="*/ 769469 w 5483252"/>
              <a:gd name="connsiteY7" fmla="*/ 921133 h 1478781"/>
              <a:gd name="connsiteX8" fmla="*/ 877777 w 5483252"/>
              <a:gd name="connsiteY8" fmla="*/ 868479 h 1478781"/>
              <a:gd name="connsiteX9" fmla="*/ 980272 w 5483252"/>
              <a:gd name="connsiteY9" fmla="*/ 801802 h 1478781"/>
              <a:gd name="connsiteX10" fmla="*/ 1055222 w 5483252"/>
              <a:gd name="connsiteY10" fmla="*/ 742140 h 1478781"/>
              <a:gd name="connsiteX11" fmla="*/ 1002586 w 5483252"/>
              <a:gd name="connsiteY11" fmla="*/ 669418 h 1478781"/>
              <a:gd name="connsiteX12" fmla="*/ 1069441 w 5483252"/>
              <a:gd name="connsiteY12" fmla="*/ 610235 h 1478781"/>
              <a:gd name="connsiteX13" fmla="*/ 1157847 w 5483252"/>
              <a:gd name="connsiteY13" fmla="*/ 562612 h 1478781"/>
              <a:gd name="connsiteX14" fmla="*/ 1258285 w 5483252"/>
              <a:gd name="connsiteY14" fmla="*/ 527509 h 1478781"/>
              <a:gd name="connsiteX15" fmla="*/ 1336140 w 5483252"/>
              <a:gd name="connsiteY15" fmla="*/ 489408 h 1478781"/>
              <a:gd name="connsiteX16" fmla="*/ 1413995 w 5483252"/>
              <a:gd name="connsiteY16" fmla="*/ 474372 h 1478781"/>
              <a:gd name="connsiteX17" fmla="*/ 1493055 w 5483252"/>
              <a:gd name="connsiteY17" fmla="*/ 439267 h 1478781"/>
              <a:gd name="connsiteX18" fmla="*/ 1607578 w 5483252"/>
              <a:gd name="connsiteY18" fmla="*/ 405666 h 1478781"/>
              <a:gd name="connsiteX19" fmla="*/ 1722729 w 5483252"/>
              <a:gd name="connsiteY19" fmla="*/ 376073 h 1478781"/>
              <a:gd name="connsiteX20" fmla="*/ 1803490 w 5483252"/>
              <a:gd name="connsiteY20" fmla="*/ 346480 h 1478781"/>
              <a:gd name="connsiteX21" fmla="*/ 1921725 w 5483252"/>
              <a:gd name="connsiteY21" fmla="*/ 311862 h 1478781"/>
              <a:gd name="connsiteX22" fmla="*/ 2076182 w 5483252"/>
              <a:gd name="connsiteY22" fmla="*/ 284785 h 1478781"/>
              <a:gd name="connsiteX23" fmla="*/ 2197323 w 5483252"/>
              <a:gd name="connsiteY23" fmla="*/ 216079 h 1478781"/>
              <a:gd name="connsiteX24" fmla="*/ 2292798 w 5483252"/>
              <a:gd name="connsiteY24" fmla="*/ 190500 h 1478781"/>
              <a:gd name="connsiteX25" fmla="*/ 2321373 w 5483252"/>
              <a:gd name="connsiteY25" fmla="*/ 171450 h 1478781"/>
              <a:gd name="connsiteX26" fmla="*/ 2390329 w 5483252"/>
              <a:gd name="connsiteY26" fmla="*/ 144373 h 1478781"/>
              <a:gd name="connsiteX27" fmla="*/ 2546887 w 5483252"/>
              <a:gd name="connsiteY27" fmla="*/ 114300 h 1478781"/>
              <a:gd name="connsiteX28" fmla="*/ 2807148 w 5483252"/>
              <a:gd name="connsiteY28" fmla="*/ 95250 h 1478781"/>
              <a:gd name="connsiteX29" fmla="*/ 2892873 w 5483252"/>
              <a:gd name="connsiteY29" fmla="*/ 66675 h 1478781"/>
              <a:gd name="connsiteX30" fmla="*/ 2921448 w 5483252"/>
              <a:gd name="connsiteY30" fmla="*/ 57150 h 1478781"/>
              <a:gd name="connsiteX31" fmla="*/ 2950023 w 5483252"/>
              <a:gd name="connsiteY31" fmla="*/ 38100 h 1478781"/>
              <a:gd name="connsiteX32" fmla="*/ 3007173 w 5483252"/>
              <a:gd name="connsiteY32" fmla="*/ 19050 h 1478781"/>
              <a:gd name="connsiteX33" fmla="*/ 3073848 w 5483252"/>
              <a:gd name="connsiteY33" fmla="*/ 0 h 1478781"/>
              <a:gd name="connsiteX34" fmla="*/ 3292923 w 5483252"/>
              <a:gd name="connsiteY34" fmla="*/ 9525 h 1478781"/>
              <a:gd name="connsiteX35" fmla="*/ 3350073 w 5483252"/>
              <a:gd name="connsiteY35" fmla="*/ 28575 h 1478781"/>
              <a:gd name="connsiteX36" fmla="*/ 3388173 w 5483252"/>
              <a:gd name="connsiteY36" fmla="*/ 38100 h 1478781"/>
              <a:gd name="connsiteX37" fmla="*/ 3445323 w 5483252"/>
              <a:gd name="connsiteY37" fmla="*/ 57150 h 1478781"/>
              <a:gd name="connsiteX38" fmla="*/ 3502473 w 5483252"/>
              <a:gd name="connsiteY38" fmla="*/ 76200 h 1478781"/>
              <a:gd name="connsiteX39" fmla="*/ 3531048 w 5483252"/>
              <a:gd name="connsiteY39" fmla="*/ 85725 h 1478781"/>
              <a:gd name="connsiteX40" fmla="*/ 3559623 w 5483252"/>
              <a:gd name="connsiteY40" fmla="*/ 95250 h 1478781"/>
              <a:gd name="connsiteX41" fmla="*/ 3673923 w 5483252"/>
              <a:gd name="connsiteY41" fmla="*/ 104775 h 1478781"/>
              <a:gd name="connsiteX42" fmla="*/ 3731073 w 5483252"/>
              <a:gd name="connsiteY42" fmla="*/ 133350 h 1478781"/>
              <a:gd name="connsiteX43" fmla="*/ 3759648 w 5483252"/>
              <a:gd name="connsiteY43" fmla="*/ 161925 h 1478781"/>
              <a:gd name="connsiteX44" fmla="*/ 3816798 w 5483252"/>
              <a:gd name="connsiteY44" fmla="*/ 200025 h 1478781"/>
              <a:gd name="connsiteX45" fmla="*/ 3845373 w 5483252"/>
              <a:gd name="connsiteY45" fmla="*/ 219075 h 1478781"/>
              <a:gd name="connsiteX46" fmla="*/ 3873948 w 5483252"/>
              <a:gd name="connsiteY46" fmla="*/ 247650 h 1478781"/>
              <a:gd name="connsiteX47" fmla="*/ 3931098 w 5483252"/>
              <a:gd name="connsiteY47" fmla="*/ 266700 h 1478781"/>
              <a:gd name="connsiteX48" fmla="*/ 3988248 w 5483252"/>
              <a:gd name="connsiteY48" fmla="*/ 295275 h 1478781"/>
              <a:gd name="connsiteX49" fmla="*/ 4016823 w 5483252"/>
              <a:gd name="connsiteY49" fmla="*/ 314325 h 1478781"/>
              <a:gd name="connsiteX50" fmla="*/ 4054923 w 5483252"/>
              <a:gd name="connsiteY50" fmla="*/ 323850 h 1478781"/>
              <a:gd name="connsiteX51" fmla="*/ 4197798 w 5483252"/>
              <a:gd name="connsiteY51" fmla="*/ 342900 h 1478781"/>
              <a:gd name="connsiteX52" fmla="*/ 4254948 w 5483252"/>
              <a:gd name="connsiteY52" fmla="*/ 361950 h 1478781"/>
              <a:gd name="connsiteX53" fmla="*/ 4283523 w 5483252"/>
              <a:gd name="connsiteY53" fmla="*/ 371475 h 1478781"/>
              <a:gd name="connsiteX54" fmla="*/ 4340673 w 5483252"/>
              <a:gd name="connsiteY54" fmla="*/ 419100 h 1478781"/>
              <a:gd name="connsiteX55" fmla="*/ 4397823 w 5483252"/>
              <a:gd name="connsiteY55" fmla="*/ 457200 h 1478781"/>
              <a:gd name="connsiteX56" fmla="*/ 4426398 w 5483252"/>
              <a:gd name="connsiteY56" fmla="*/ 476250 h 1478781"/>
              <a:gd name="connsiteX57" fmla="*/ 4483548 w 5483252"/>
              <a:gd name="connsiteY57" fmla="*/ 514350 h 1478781"/>
              <a:gd name="connsiteX58" fmla="*/ 4512123 w 5483252"/>
              <a:gd name="connsiteY58" fmla="*/ 533400 h 1478781"/>
              <a:gd name="connsiteX59" fmla="*/ 4540698 w 5483252"/>
              <a:gd name="connsiteY59" fmla="*/ 542925 h 1478781"/>
              <a:gd name="connsiteX60" fmla="*/ 4626423 w 5483252"/>
              <a:gd name="connsiteY60" fmla="*/ 600075 h 1478781"/>
              <a:gd name="connsiteX61" fmla="*/ 4654998 w 5483252"/>
              <a:gd name="connsiteY61" fmla="*/ 628650 h 1478781"/>
              <a:gd name="connsiteX62" fmla="*/ 4683573 w 5483252"/>
              <a:gd name="connsiteY62" fmla="*/ 638175 h 1478781"/>
              <a:gd name="connsiteX63" fmla="*/ 4769298 w 5483252"/>
              <a:gd name="connsiteY63" fmla="*/ 695325 h 1478781"/>
              <a:gd name="connsiteX64" fmla="*/ 4797873 w 5483252"/>
              <a:gd name="connsiteY64" fmla="*/ 714375 h 1478781"/>
              <a:gd name="connsiteX65" fmla="*/ 4826448 w 5483252"/>
              <a:gd name="connsiteY65" fmla="*/ 733425 h 1478781"/>
              <a:gd name="connsiteX66" fmla="*/ 4912173 w 5483252"/>
              <a:gd name="connsiteY66" fmla="*/ 809625 h 1478781"/>
              <a:gd name="connsiteX67" fmla="*/ 4940748 w 5483252"/>
              <a:gd name="connsiteY67" fmla="*/ 819150 h 1478781"/>
              <a:gd name="connsiteX68" fmla="*/ 4997898 w 5483252"/>
              <a:gd name="connsiteY68" fmla="*/ 857250 h 1478781"/>
              <a:gd name="connsiteX69" fmla="*/ 5064573 w 5483252"/>
              <a:gd name="connsiteY69" fmla="*/ 876300 h 1478781"/>
              <a:gd name="connsiteX70" fmla="*/ 5093148 w 5483252"/>
              <a:gd name="connsiteY70" fmla="*/ 885825 h 1478781"/>
              <a:gd name="connsiteX71" fmla="*/ 5159823 w 5483252"/>
              <a:gd name="connsiteY71" fmla="*/ 904875 h 1478781"/>
              <a:gd name="connsiteX72" fmla="*/ 5217706 w 5483252"/>
              <a:gd name="connsiteY72" fmla="*/ 976679 h 1478781"/>
              <a:gd name="connsiteX73" fmla="*/ 5328341 w 5483252"/>
              <a:gd name="connsiteY73" fmla="*/ 1044819 h 1478781"/>
              <a:gd name="connsiteX74" fmla="*/ 5445579 w 5483252"/>
              <a:gd name="connsiteY74" fmla="*/ 1153072 h 1478781"/>
              <a:gd name="connsiteX75" fmla="*/ 5483252 w 5483252"/>
              <a:gd name="connsiteY75" fmla="*/ 1262757 h 1478781"/>
              <a:gd name="connsiteX76" fmla="*/ 4943192 w 5483252"/>
              <a:gd name="connsiteY76" fmla="*/ 1478781 h 1478781"/>
              <a:gd name="connsiteX77" fmla="*/ 694720 w 5483252"/>
              <a:gd name="connsiteY77" fmla="*/ 1478781 h 1478781"/>
              <a:gd name="connsiteX0" fmla="*/ 583875 w 5372407"/>
              <a:gd name="connsiteY0" fmla="*/ 1478781 h 1478781"/>
              <a:gd name="connsiteX1" fmla="*/ 20199 w 5372407"/>
              <a:gd name="connsiteY1" fmla="*/ 1385573 h 1478781"/>
              <a:gd name="connsiteX2" fmla="*/ 29248 w 5372407"/>
              <a:gd name="connsiteY2" fmla="*/ 1300228 h 1478781"/>
              <a:gd name="connsiteX3" fmla="*/ 70948 w 5372407"/>
              <a:gd name="connsiteY3" fmla="*/ 1240498 h 1478781"/>
              <a:gd name="connsiteX4" fmla="*/ 194115 w 5372407"/>
              <a:gd name="connsiteY4" fmla="*/ 1115993 h 1478781"/>
              <a:gd name="connsiteX5" fmla="*/ 332851 w 5372407"/>
              <a:gd name="connsiteY5" fmla="*/ 1069088 h 1478781"/>
              <a:gd name="connsiteX6" fmla="*/ 491290 w 5372407"/>
              <a:gd name="connsiteY6" fmla="*/ 975288 h 1478781"/>
              <a:gd name="connsiteX7" fmla="*/ 658624 w 5372407"/>
              <a:gd name="connsiteY7" fmla="*/ 921133 h 1478781"/>
              <a:gd name="connsiteX8" fmla="*/ 766932 w 5372407"/>
              <a:gd name="connsiteY8" fmla="*/ 868479 h 1478781"/>
              <a:gd name="connsiteX9" fmla="*/ 869427 w 5372407"/>
              <a:gd name="connsiteY9" fmla="*/ 801802 h 1478781"/>
              <a:gd name="connsiteX10" fmla="*/ 944377 w 5372407"/>
              <a:gd name="connsiteY10" fmla="*/ 742140 h 1478781"/>
              <a:gd name="connsiteX11" fmla="*/ 891741 w 5372407"/>
              <a:gd name="connsiteY11" fmla="*/ 669418 h 1478781"/>
              <a:gd name="connsiteX12" fmla="*/ 958596 w 5372407"/>
              <a:gd name="connsiteY12" fmla="*/ 610235 h 1478781"/>
              <a:gd name="connsiteX13" fmla="*/ 1047002 w 5372407"/>
              <a:gd name="connsiteY13" fmla="*/ 562612 h 1478781"/>
              <a:gd name="connsiteX14" fmla="*/ 1147440 w 5372407"/>
              <a:gd name="connsiteY14" fmla="*/ 527509 h 1478781"/>
              <a:gd name="connsiteX15" fmla="*/ 1225295 w 5372407"/>
              <a:gd name="connsiteY15" fmla="*/ 489408 h 1478781"/>
              <a:gd name="connsiteX16" fmla="*/ 1303150 w 5372407"/>
              <a:gd name="connsiteY16" fmla="*/ 474372 h 1478781"/>
              <a:gd name="connsiteX17" fmla="*/ 1382210 w 5372407"/>
              <a:gd name="connsiteY17" fmla="*/ 439267 h 1478781"/>
              <a:gd name="connsiteX18" fmla="*/ 1496733 w 5372407"/>
              <a:gd name="connsiteY18" fmla="*/ 405666 h 1478781"/>
              <a:gd name="connsiteX19" fmla="*/ 1611884 w 5372407"/>
              <a:gd name="connsiteY19" fmla="*/ 376073 h 1478781"/>
              <a:gd name="connsiteX20" fmla="*/ 1692645 w 5372407"/>
              <a:gd name="connsiteY20" fmla="*/ 346480 h 1478781"/>
              <a:gd name="connsiteX21" fmla="*/ 1810880 w 5372407"/>
              <a:gd name="connsiteY21" fmla="*/ 311862 h 1478781"/>
              <a:gd name="connsiteX22" fmla="*/ 1965337 w 5372407"/>
              <a:gd name="connsiteY22" fmla="*/ 284785 h 1478781"/>
              <a:gd name="connsiteX23" fmla="*/ 2086478 w 5372407"/>
              <a:gd name="connsiteY23" fmla="*/ 216079 h 1478781"/>
              <a:gd name="connsiteX24" fmla="*/ 2181953 w 5372407"/>
              <a:gd name="connsiteY24" fmla="*/ 190500 h 1478781"/>
              <a:gd name="connsiteX25" fmla="*/ 2210528 w 5372407"/>
              <a:gd name="connsiteY25" fmla="*/ 171450 h 1478781"/>
              <a:gd name="connsiteX26" fmla="*/ 2279484 w 5372407"/>
              <a:gd name="connsiteY26" fmla="*/ 144373 h 1478781"/>
              <a:gd name="connsiteX27" fmla="*/ 2436042 w 5372407"/>
              <a:gd name="connsiteY27" fmla="*/ 114300 h 1478781"/>
              <a:gd name="connsiteX28" fmla="*/ 2696303 w 5372407"/>
              <a:gd name="connsiteY28" fmla="*/ 95250 h 1478781"/>
              <a:gd name="connsiteX29" fmla="*/ 2782028 w 5372407"/>
              <a:gd name="connsiteY29" fmla="*/ 66675 h 1478781"/>
              <a:gd name="connsiteX30" fmla="*/ 2810603 w 5372407"/>
              <a:gd name="connsiteY30" fmla="*/ 57150 h 1478781"/>
              <a:gd name="connsiteX31" fmla="*/ 2839178 w 5372407"/>
              <a:gd name="connsiteY31" fmla="*/ 38100 h 1478781"/>
              <a:gd name="connsiteX32" fmla="*/ 2896328 w 5372407"/>
              <a:gd name="connsiteY32" fmla="*/ 19050 h 1478781"/>
              <a:gd name="connsiteX33" fmla="*/ 2963003 w 5372407"/>
              <a:gd name="connsiteY33" fmla="*/ 0 h 1478781"/>
              <a:gd name="connsiteX34" fmla="*/ 3182078 w 5372407"/>
              <a:gd name="connsiteY34" fmla="*/ 9525 h 1478781"/>
              <a:gd name="connsiteX35" fmla="*/ 3239228 w 5372407"/>
              <a:gd name="connsiteY35" fmla="*/ 28575 h 1478781"/>
              <a:gd name="connsiteX36" fmla="*/ 3277328 w 5372407"/>
              <a:gd name="connsiteY36" fmla="*/ 38100 h 1478781"/>
              <a:gd name="connsiteX37" fmla="*/ 3334478 w 5372407"/>
              <a:gd name="connsiteY37" fmla="*/ 57150 h 1478781"/>
              <a:gd name="connsiteX38" fmla="*/ 3391628 w 5372407"/>
              <a:gd name="connsiteY38" fmla="*/ 76200 h 1478781"/>
              <a:gd name="connsiteX39" fmla="*/ 3420203 w 5372407"/>
              <a:gd name="connsiteY39" fmla="*/ 85725 h 1478781"/>
              <a:gd name="connsiteX40" fmla="*/ 3448778 w 5372407"/>
              <a:gd name="connsiteY40" fmla="*/ 95250 h 1478781"/>
              <a:gd name="connsiteX41" fmla="*/ 3563078 w 5372407"/>
              <a:gd name="connsiteY41" fmla="*/ 104775 h 1478781"/>
              <a:gd name="connsiteX42" fmla="*/ 3620228 w 5372407"/>
              <a:gd name="connsiteY42" fmla="*/ 133350 h 1478781"/>
              <a:gd name="connsiteX43" fmla="*/ 3648803 w 5372407"/>
              <a:gd name="connsiteY43" fmla="*/ 161925 h 1478781"/>
              <a:gd name="connsiteX44" fmla="*/ 3705953 w 5372407"/>
              <a:gd name="connsiteY44" fmla="*/ 200025 h 1478781"/>
              <a:gd name="connsiteX45" fmla="*/ 3734528 w 5372407"/>
              <a:gd name="connsiteY45" fmla="*/ 219075 h 1478781"/>
              <a:gd name="connsiteX46" fmla="*/ 3763103 w 5372407"/>
              <a:gd name="connsiteY46" fmla="*/ 247650 h 1478781"/>
              <a:gd name="connsiteX47" fmla="*/ 3820253 w 5372407"/>
              <a:gd name="connsiteY47" fmla="*/ 266700 h 1478781"/>
              <a:gd name="connsiteX48" fmla="*/ 3877403 w 5372407"/>
              <a:gd name="connsiteY48" fmla="*/ 295275 h 1478781"/>
              <a:gd name="connsiteX49" fmla="*/ 3905978 w 5372407"/>
              <a:gd name="connsiteY49" fmla="*/ 314325 h 1478781"/>
              <a:gd name="connsiteX50" fmla="*/ 3944078 w 5372407"/>
              <a:gd name="connsiteY50" fmla="*/ 323850 h 1478781"/>
              <a:gd name="connsiteX51" fmla="*/ 4086953 w 5372407"/>
              <a:gd name="connsiteY51" fmla="*/ 342900 h 1478781"/>
              <a:gd name="connsiteX52" fmla="*/ 4144103 w 5372407"/>
              <a:gd name="connsiteY52" fmla="*/ 361950 h 1478781"/>
              <a:gd name="connsiteX53" fmla="*/ 4172678 w 5372407"/>
              <a:gd name="connsiteY53" fmla="*/ 371475 h 1478781"/>
              <a:gd name="connsiteX54" fmla="*/ 4229828 w 5372407"/>
              <a:gd name="connsiteY54" fmla="*/ 419100 h 1478781"/>
              <a:gd name="connsiteX55" fmla="*/ 4286978 w 5372407"/>
              <a:gd name="connsiteY55" fmla="*/ 457200 h 1478781"/>
              <a:gd name="connsiteX56" fmla="*/ 4315553 w 5372407"/>
              <a:gd name="connsiteY56" fmla="*/ 476250 h 1478781"/>
              <a:gd name="connsiteX57" fmla="*/ 4372703 w 5372407"/>
              <a:gd name="connsiteY57" fmla="*/ 514350 h 1478781"/>
              <a:gd name="connsiteX58" fmla="*/ 4401278 w 5372407"/>
              <a:gd name="connsiteY58" fmla="*/ 533400 h 1478781"/>
              <a:gd name="connsiteX59" fmla="*/ 4429853 w 5372407"/>
              <a:gd name="connsiteY59" fmla="*/ 542925 h 1478781"/>
              <a:gd name="connsiteX60" fmla="*/ 4515578 w 5372407"/>
              <a:gd name="connsiteY60" fmla="*/ 600075 h 1478781"/>
              <a:gd name="connsiteX61" fmla="*/ 4544153 w 5372407"/>
              <a:gd name="connsiteY61" fmla="*/ 628650 h 1478781"/>
              <a:gd name="connsiteX62" fmla="*/ 4572728 w 5372407"/>
              <a:gd name="connsiteY62" fmla="*/ 638175 h 1478781"/>
              <a:gd name="connsiteX63" fmla="*/ 4658453 w 5372407"/>
              <a:gd name="connsiteY63" fmla="*/ 695325 h 1478781"/>
              <a:gd name="connsiteX64" fmla="*/ 4687028 w 5372407"/>
              <a:gd name="connsiteY64" fmla="*/ 714375 h 1478781"/>
              <a:gd name="connsiteX65" fmla="*/ 4715603 w 5372407"/>
              <a:gd name="connsiteY65" fmla="*/ 733425 h 1478781"/>
              <a:gd name="connsiteX66" fmla="*/ 4801328 w 5372407"/>
              <a:gd name="connsiteY66" fmla="*/ 809625 h 1478781"/>
              <a:gd name="connsiteX67" fmla="*/ 4829903 w 5372407"/>
              <a:gd name="connsiteY67" fmla="*/ 819150 h 1478781"/>
              <a:gd name="connsiteX68" fmla="*/ 4887053 w 5372407"/>
              <a:gd name="connsiteY68" fmla="*/ 857250 h 1478781"/>
              <a:gd name="connsiteX69" fmla="*/ 4953728 w 5372407"/>
              <a:gd name="connsiteY69" fmla="*/ 876300 h 1478781"/>
              <a:gd name="connsiteX70" fmla="*/ 4982303 w 5372407"/>
              <a:gd name="connsiteY70" fmla="*/ 885825 h 1478781"/>
              <a:gd name="connsiteX71" fmla="*/ 5048978 w 5372407"/>
              <a:gd name="connsiteY71" fmla="*/ 904875 h 1478781"/>
              <a:gd name="connsiteX72" fmla="*/ 5106861 w 5372407"/>
              <a:gd name="connsiteY72" fmla="*/ 976679 h 1478781"/>
              <a:gd name="connsiteX73" fmla="*/ 5217496 w 5372407"/>
              <a:gd name="connsiteY73" fmla="*/ 1044819 h 1478781"/>
              <a:gd name="connsiteX74" fmla="*/ 5334734 w 5372407"/>
              <a:gd name="connsiteY74" fmla="*/ 1153072 h 1478781"/>
              <a:gd name="connsiteX75" fmla="*/ 5372407 w 5372407"/>
              <a:gd name="connsiteY75" fmla="*/ 1262757 h 1478781"/>
              <a:gd name="connsiteX76" fmla="*/ 4832347 w 5372407"/>
              <a:gd name="connsiteY76" fmla="*/ 1478781 h 1478781"/>
              <a:gd name="connsiteX77" fmla="*/ 583875 w 5372407"/>
              <a:gd name="connsiteY77" fmla="*/ 1478781 h 1478781"/>
              <a:gd name="connsiteX0" fmla="*/ 596111 w 5384643"/>
              <a:gd name="connsiteY0" fmla="*/ 1478781 h 1478781"/>
              <a:gd name="connsiteX1" fmla="*/ 32435 w 5384643"/>
              <a:gd name="connsiteY1" fmla="*/ 1385573 h 1478781"/>
              <a:gd name="connsiteX2" fmla="*/ 83184 w 5384643"/>
              <a:gd name="connsiteY2" fmla="*/ 1240498 h 1478781"/>
              <a:gd name="connsiteX3" fmla="*/ 206351 w 5384643"/>
              <a:gd name="connsiteY3" fmla="*/ 1115993 h 1478781"/>
              <a:gd name="connsiteX4" fmla="*/ 345087 w 5384643"/>
              <a:gd name="connsiteY4" fmla="*/ 1069088 h 1478781"/>
              <a:gd name="connsiteX5" fmla="*/ 503526 w 5384643"/>
              <a:gd name="connsiteY5" fmla="*/ 975288 h 1478781"/>
              <a:gd name="connsiteX6" fmla="*/ 670860 w 5384643"/>
              <a:gd name="connsiteY6" fmla="*/ 921133 h 1478781"/>
              <a:gd name="connsiteX7" fmla="*/ 779168 w 5384643"/>
              <a:gd name="connsiteY7" fmla="*/ 868479 h 1478781"/>
              <a:gd name="connsiteX8" fmla="*/ 881663 w 5384643"/>
              <a:gd name="connsiteY8" fmla="*/ 801802 h 1478781"/>
              <a:gd name="connsiteX9" fmla="*/ 956613 w 5384643"/>
              <a:gd name="connsiteY9" fmla="*/ 742140 h 1478781"/>
              <a:gd name="connsiteX10" fmla="*/ 903977 w 5384643"/>
              <a:gd name="connsiteY10" fmla="*/ 669418 h 1478781"/>
              <a:gd name="connsiteX11" fmla="*/ 970832 w 5384643"/>
              <a:gd name="connsiteY11" fmla="*/ 610235 h 1478781"/>
              <a:gd name="connsiteX12" fmla="*/ 1059238 w 5384643"/>
              <a:gd name="connsiteY12" fmla="*/ 562612 h 1478781"/>
              <a:gd name="connsiteX13" fmla="*/ 1159676 w 5384643"/>
              <a:gd name="connsiteY13" fmla="*/ 527509 h 1478781"/>
              <a:gd name="connsiteX14" fmla="*/ 1237531 w 5384643"/>
              <a:gd name="connsiteY14" fmla="*/ 489408 h 1478781"/>
              <a:gd name="connsiteX15" fmla="*/ 1315386 w 5384643"/>
              <a:gd name="connsiteY15" fmla="*/ 474372 h 1478781"/>
              <a:gd name="connsiteX16" fmla="*/ 1394446 w 5384643"/>
              <a:gd name="connsiteY16" fmla="*/ 439267 h 1478781"/>
              <a:gd name="connsiteX17" fmla="*/ 1508969 w 5384643"/>
              <a:gd name="connsiteY17" fmla="*/ 405666 h 1478781"/>
              <a:gd name="connsiteX18" fmla="*/ 1624120 w 5384643"/>
              <a:gd name="connsiteY18" fmla="*/ 376073 h 1478781"/>
              <a:gd name="connsiteX19" fmla="*/ 1704881 w 5384643"/>
              <a:gd name="connsiteY19" fmla="*/ 346480 h 1478781"/>
              <a:gd name="connsiteX20" fmla="*/ 1823116 w 5384643"/>
              <a:gd name="connsiteY20" fmla="*/ 311862 h 1478781"/>
              <a:gd name="connsiteX21" fmla="*/ 1977573 w 5384643"/>
              <a:gd name="connsiteY21" fmla="*/ 284785 h 1478781"/>
              <a:gd name="connsiteX22" fmla="*/ 2098714 w 5384643"/>
              <a:gd name="connsiteY22" fmla="*/ 216079 h 1478781"/>
              <a:gd name="connsiteX23" fmla="*/ 2194189 w 5384643"/>
              <a:gd name="connsiteY23" fmla="*/ 190500 h 1478781"/>
              <a:gd name="connsiteX24" fmla="*/ 2222764 w 5384643"/>
              <a:gd name="connsiteY24" fmla="*/ 171450 h 1478781"/>
              <a:gd name="connsiteX25" fmla="*/ 2291720 w 5384643"/>
              <a:gd name="connsiteY25" fmla="*/ 144373 h 1478781"/>
              <a:gd name="connsiteX26" fmla="*/ 2448278 w 5384643"/>
              <a:gd name="connsiteY26" fmla="*/ 114300 h 1478781"/>
              <a:gd name="connsiteX27" fmla="*/ 2708539 w 5384643"/>
              <a:gd name="connsiteY27" fmla="*/ 95250 h 1478781"/>
              <a:gd name="connsiteX28" fmla="*/ 2794264 w 5384643"/>
              <a:gd name="connsiteY28" fmla="*/ 66675 h 1478781"/>
              <a:gd name="connsiteX29" fmla="*/ 2822839 w 5384643"/>
              <a:gd name="connsiteY29" fmla="*/ 57150 h 1478781"/>
              <a:gd name="connsiteX30" fmla="*/ 2851414 w 5384643"/>
              <a:gd name="connsiteY30" fmla="*/ 38100 h 1478781"/>
              <a:gd name="connsiteX31" fmla="*/ 2908564 w 5384643"/>
              <a:gd name="connsiteY31" fmla="*/ 19050 h 1478781"/>
              <a:gd name="connsiteX32" fmla="*/ 2975239 w 5384643"/>
              <a:gd name="connsiteY32" fmla="*/ 0 h 1478781"/>
              <a:gd name="connsiteX33" fmla="*/ 3194314 w 5384643"/>
              <a:gd name="connsiteY33" fmla="*/ 9525 h 1478781"/>
              <a:gd name="connsiteX34" fmla="*/ 3251464 w 5384643"/>
              <a:gd name="connsiteY34" fmla="*/ 28575 h 1478781"/>
              <a:gd name="connsiteX35" fmla="*/ 3289564 w 5384643"/>
              <a:gd name="connsiteY35" fmla="*/ 38100 h 1478781"/>
              <a:gd name="connsiteX36" fmla="*/ 3346714 w 5384643"/>
              <a:gd name="connsiteY36" fmla="*/ 57150 h 1478781"/>
              <a:gd name="connsiteX37" fmla="*/ 3403864 w 5384643"/>
              <a:gd name="connsiteY37" fmla="*/ 76200 h 1478781"/>
              <a:gd name="connsiteX38" fmla="*/ 3432439 w 5384643"/>
              <a:gd name="connsiteY38" fmla="*/ 85725 h 1478781"/>
              <a:gd name="connsiteX39" fmla="*/ 3461014 w 5384643"/>
              <a:gd name="connsiteY39" fmla="*/ 95250 h 1478781"/>
              <a:gd name="connsiteX40" fmla="*/ 3575314 w 5384643"/>
              <a:gd name="connsiteY40" fmla="*/ 104775 h 1478781"/>
              <a:gd name="connsiteX41" fmla="*/ 3632464 w 5384643"/>
              <a:gd name="connsiteY41" fmla="*/ 133350 h 1478781"/>
              <a:gd name="connsiteX42" fmla="*/ 3661039 w 5384643"/>
              <a:gd name="connsiteY42" fmla="*/ 161925 h 1478781"/>
              <a:gd name="connsiteX43" fmla="*/ 3718189 w 5384643"/>
              <a:gd name="connsiteY43" fmla="*/ 200025 h 1478781"/>
              <a:gd name="connsiteX44" fmla="*/ 3746764 w 5384643"/>
              <a:gd name="connsiteY44" fmla="*/ 219075 h 1478781"/>
              <a:gd name="connsiteX45" fmla="*/ 3775339 w 5384643"/>
              <a:gd name="connsiteY45" fmla="*/ 247650 h 1478781"/>
              <a:gd name="connsiteX46" fmla="*/ 3832489 w 5384643"/>
              <a:gd name="connsiteY46" fmla="*/ 266700 h 1478781"/>
              <a:gd name="connsiteX47" fmla="*/ 3889639 w 5384643"/>
              <a:gd name="connsiteY47" fmla="*/ 295275 h 1478781"/>
              <a:gd name="connsiteX48" fmla="*/ 3918214 w 5384643"/>
              <a:gd name="connsiteY48" fmla="*/ 314325 h 1478781"/>
              <a:gd name="connsiteX49" fmla="*/ 3956314 w 5384643"/>
              <a:gd name="connsiteY49" fmla="*/ 323850 h 1478781"/>
              <a:gd name="connsiteX50" fmla="*/ 4099189 w 5384643"/>
              <a:gd name="connsiteY50" fmla="*/ 342900 h 1478781"/>
              <a:gd name="connsiteX51" fmla="*/ 4156339 w 5384643"/>
              <a:gd name="connsiteY51" fmla="*/ 361950 h 1478781"/>
              <a:gd name="connsiteX52" fmla="*/ 4184914 w 5384643"/>
              <a:gd name="connsiteY52" fmla="*/ 371475 h 1478781"/>
              <a:gd name="connsiteX53" fmla="*/ 4242064 w 5384643"/>
              <a:gd name="connsiteY53" fmla="*/ 419100 h 1478781"/>
              <a:gd name="connsiteX54" fmla="*/ 4299214 w 5384643"/>
              <a:gd name="connsiteY54" fmla="*/ 457200 h 1478781"/>
              <a:gd name="connsiteX55" fmla="*/ 4327789 w 5384643"/>
              <a:gd name="connsiteY55" fmla="*/ 476250 h 1478781"/>
              <a:gd name="connsiteX56" fmla="*/ 4384939 w 5384643"/>
              <a:gd name="connsiteY56" fmla="*/ 514350 h 1478781"/>
              <a:gd name="connsiteX57" fmla="*/ 4413514 w 5384643"/>
              <a:gd name="connsiteY57" fmla="*/ 533400 h 1478781"/>
              <a:gd name="connsiteX58" fmla="*/ 4442089 w 5384643"/>
              <a:gd name="connsiteY58" fmla="*/ 542925 h 1478781"/>
              <a:gd name="connsiteX59" fmla="*/ 4527814 w 5384643"/>
              <a:gd name="connsiteY59" fmla="*/ 600075 h 1478781"/>
              <a:gd name="connsiteX60" fmla="*/ 4556389 w 5384643"/>
              <a:gd name="connsiteY60" fmla="*/ 628650 h 1478781"/>
              <a:gd name="connsiteX61" fmla="*/ 4584964 w 5384643"/>
              <a:gd name="connsiteY61" fmla="*/ 638175 h 1478781"/>
              <a:gd name="connsiteX62" fmla="*/ 4670689 w 5384643"/>
              <a:gd name="connsiteY62" fmla="*/ 695325 h 1478781"/>
              <a:gd name="connsiteX63" fmla="*/ 4699264 w 5384643"/>
              <a:gd name="connsiteY63" fmla="*/ 714375 h 1478781"/>
              <a:gd name="connsiteX64" fmla="*/ 4727839 w 5384643"/>
              <a:gd name="connsiteY64" fmla="*/ 733425 h 1478781"/>
              <a:gd name="connsiteX65" fmla="*/ 4813564 w 5384643"/>
              <a:gd name="connsiteY65" fmla="*/ 809625 h 1478781"/>
              <a:gd name="connsiteX66" fmla="*/ 4842139 w 5384643"/>
              <a:gd name="connsiteY66" fmla="*/ 819150 h 1478781"/>
              <a:gd name="connsiteX67" fmla="*/ 4899289 w 5384643"/>
              <a:gd name="connsiteY67" fmla="*/ 857250 h 1478781"/>
              <a:gd name="connsiteX68" fmla="*/ 4965964 w 5384643"/>
              <a:gd name="connsiteY68" fmla="*/ 876300 h 1478781"/>
              <a:gd name="connsiteX69" fmla="*/ 4994539 w 5384643"/>
              <a:gd name="connsiteY69" fmla="*/ 885825 h 1478781"/>
              <a:gd name="connsiteX70" fmla="*/ 5061214 w 5384643"/>
              <a:gd name="connsiteY70" fmla="*/ 904875 h 1478781"/>
              <a:gd name="connsiteX71" fmla="*/ 5119097 w 5384643"/>
              <a:gd name="connsiteY71" fmla="*/ 976679 h 1478781"/>
              <a:gd name="connsiteX72" fmla="*/ 5229732 w 5384643"/>
              <a:gd name="connsiteY72" fmla="*/ 1044819 h 1478781"/>
              <a:gd name="connsiteX73" fmla="*/ 5346970 w 5384643"/>
              <a:gd name="connsiteY73" fmla="*/ 1153072 h 1478781"/>
              <a:gd name="connsiteX74" fmla="*/ 5384643 w 5384643"/>
              <a:gd name="connsiteY74" fmla="*/ 1262757 h 1478781"/>
              <a:gd name="connsiteX75" fmla="*/ 4844583 w 5384643"/>
              <a:gd name="connsiteY75" fmla="*/ 1478781 h 1478781"/>
              <a:gd name="connsiteX76" fmla="*/ 596111 w 53846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61421 w 5349953"/>
              <a:gd name="connsiteY0" fmla="*/ 1478781 h 1478781"/>
              <a:gd name="connsiteX1" fmla="*/ 41032 w 5349953"/>
              <a:gd name="connsiteY1" fmla="*/ 1425705 h 1478781"/>
              <a:gd name="connsiteX2" fmla="*/ 48494 w 5349953"/>
              <a:gd name="connsiteY2" fmla="*/ 1240498 h 1478781"/>
              <a:gd name="connsiteX3" fmla="*/ 171661 w 5349953"/>
              <a:gd name="connsiteY3" fmla="*/ 1115993 h 1478781"/>
              <a:gd name="connsiteX4" fmla="*/ 310397 w 5349953"/>
              <a:gd name="connsiteY4" fmla="*/ 1069088 h 1478781"/>
              <a:gd name="connsiteX5" fmla="*/ 468836 w 5349953"/>
              <a:gd name="connsiteY5" fmla="*/ 975288 h 1478781"/>
              <a:gd name="connsiteX6" fmla="*/ 636170 w 5349953"/>
              <a:gd name="connsiteY6" fmla="*/ 921133 h 1478781"/>
              <a:gd name="connsiteX7" fmla="*/ 744478 w 5349953"/>
              <a:gd name="connsiteY7" fmla="*/ 868479 h 1478781"/>
              <a:gd name="connsiteX8" fmla="*/ 846973 w 5349953"/>
              <a:gd name="connsiteY8" fmla="*/ 801802 h 1478781"/>
              <a:gd name="connsiteX9" fmla="*/ 921923 w 5349953"/>
              <a:gd name="connsiteY9" fmla="*/ 742140 h 1478781"/>
              <a:gd name="connsiteX10" fmla="*/ 869287 w 5349953"/>
              <a:gd name="connsiteY10" fmla="*/ 669418 h 1478781"/>
              <a:gd name="connsiteX11" fmla="*/ 936142 w 5349953"/>
              <a:gd name="connsiteY11" fmla="*/ 610235 h 1478781"/>
              <a:gd name="connsiteX12" fmla="*/ 1024548 w 5349953"/>
              <a:gd name="connsiteY12" fmla="*/ 562612 h 1478781"/>
              <a:gd name="connsiteX13" fmla="*/ 1124986 w 5349953"/>
              <a:gd name="connsiteY13" fmla="*/ 527509 h 1478781"/>
              <a:gd name="connsiteX14" fmla="*/ 1202841 w 5349953"/>
              <a:gd name="connsiteY14" fmla="*/ 489408 h 1478781"/>
              <a:gd name="connsiteX15" fmla="*/ 1280696 w 5349953"/>
              <a:gd name="connsiteY15" fmla="*/ 474372 h 1478781"/>
              <a:gd name="connsiteX16" fmla="*/ 1359756 w 5349953"/>
              <a:gd name="connsiteY16" fmla="*/ 439267 h 1478781"/>
              <a:gd name="connsiteX17" fmla="*/ 1474279 w 5349953"/>
              <a:gd name="connsiteY17" fmla="*/ 405666 h 1478781"/>
              <a:gd name="connsiteX18" fmla="*/ 1589430 w 5349953"/>
              <a:gd name="connsiteY18" fmla="*/ 376073 h 1478781"/>
              <a:gd name="connsiteX19" fmla="*/ 1670191 w 5349953"/>
              <a:gd name="connsiteY19" fmla="*/ 346480 h 1478781"/>
              <a:gd name="connsiteX20" fmla="*/ 1788426 w 5349953"/>
              <a:gd name="connsiteY20" fmla="*/ 311862 h 1478781"/>
              <a:gd name="connsiteX21" fmla="*/ 1942883 w 5349953"/>
              <a:gd name="connsiteY21" fmla="*/ 284785 h 1478781"/>
              <a:gd name="connsiteX22" fmla="*/ 2064024 w 5349953"/>
              <a:gd name="connsiteY22" fmla="*/ 216079 h 1478781"/>
              <a:gd name="connsiteX23" fmla="*/ 2159499 w 5349953"/>
              <a:gd name="connsiteY23" fmla="*/ 190500 h 1478781"/>
              <a:gd name="connsiteX24" fmla="*/ 2188074 w 5349953"/>
              <a:gd name="connsiteY24" fmla="*/ 171450 h 1478781"/>
              <a:gd name="connsiteX25" fmla="*/ 2257030 w 5349953"/>
              <a:gd name="connsiteY25" fmla="*/ 144373 h 1478781"/>
              <a:gd name="connsiteX26" fmla="*/ 2413588 w 5349953"/>
              <a:gd name="connsiteY26" fmla="*/ 114300 h 1478781"/>
              <a:gd name="connsiteX27" fmla="*/ 2673849 w 5349953"/>
              <a:gd name="connsiteY27" fmla="*/ 95250 h 1478781"/>
              <a:gd name="connsiteX28" fmla="*/ 2759574 w 5349953"/>
              <a:gd name="connsiteY28" fmla="*/ 66675 h 1478781"/>
              <a:gd name="connsiteX29" fmla="*/ 2788149 w 5349953"/>
              <a:gd name="connsiteY29" fmla="*/ 57150 h 1478781"/>
              <a:gd name="connsiteX30" fmla="*/ 2816724 w 5349953"/>
              <a:gd name="connsiteY30" fmla="*/ 38100 h 1478781"/>
              <a:gd name="connsiteX31" fmla="*/ 2873874 w 5349953"/>
              <a:gd name="connsiteY31" fmla="*/ 19050 h 1478781"/>
              <a:gd name="connsiteX32" fmla="*/ 2940549 w 5349953"/>
              <a:gd name="connsiteY32" fmla="*/ 0 h 1478781"/>
              <a:gd name="connsiteX33" fmla="*/ 3159624 w 5349953"/>
              <a:gd name="connsiteY33" fmla="*/ 9525 h 1478781"/>
              <a:gd name="connsiteX34" fmla="*/ 3216774 w 5349953"/>
              <a:gd name="connsiteY34" fmla="*/ 28575 h 1478781"/>
              <a:gd name="connsiteX35" fmla="*/ 3254874 w 5349953"/>
              <a:gd name="connsiteY35" fmla="*/ 38100 h 1478781"/>
              <a:gd name="connsiteX36" fmla="*/ 3312024 w 5349953"/>
              <a:gd name="connsiteY36" fmla="*/ 57150 h 1478781"/>
              <a:gd name="connsiteX37" fmla="*/ 3369174 w 5349953"/>
              <a:gd name="connsiteY37" fmla="*/ 76200 h 1478781"/>
              <a:gd name="connsiteX38" fmla="*/ 3397749 w 5349953"/>
              <a:gd name="connsiteY38" fmla="*/ 85725 h 1478781"/>
              <a:gd name="connsiteX39" fmla="*/ 3426324 w 5349953"/>
              <a:gd name="connsiteY39" fmla="*/ 95250 h 1478781"/>
              <a:gd name="connsiteX40" fmla="*/ 3540624 w 5349953"/>
              <a:gd name="connsiteY40" fmla="*/ 104775 h 1478781"/>
              <a:gd name="connsiteX41" fmla="*/ 3597774 w 5349953"/>
              <a:gd name="connsiteY41" fmla="*/ 133350 h 1478781"/>
              <a:gd name="connsiteX42" fmla="*/ 3626349 w 5349953"/>
              <a:gd name="connsiteY42" fmla="*/ 161925 h 1478781"/>
              <a:gd name="connsiteX43" fmla="*/ 3683499 w 5349953"/>
              <a:gd name="connsiteY43" fmla="*/ 200025 h 1478781"/>
              <a:gd name="connsiteX44" fmla="*/ 3712074 w 5349953"/>
              <a:gd name="connsiteY44" fmla="*/ 219075 h 1478781"/>
              <a:gd name="connsiteX45" fmla="*/ 3740649 w 5349953"/>
              <a:gd name="connsiteY45" fmla="*/ 247650 h 1478781"/>
              <a:gd name="connsiteX46" fmla="*/ 3797799 w 5349953"/>
              <a:gd name="connsiteY46" fmla="*/ 266700 h 1478781"/>
              <a:gd name="connsiteX47" fmla="*/ 3854949 w 5349953"/>
              <a:gd name="connsiteY47" fmla="*/ 295275 h 1478781"/>
              <a:gd name="connsiteX48" fmla="*/ 3883524 w 5349953"/>
              <a:gd name="connsiteY48" fmla="*/ 314325 h 1478781"/>
              <a:gd name="connsiteX49" fmla="*/ 3921624 w 5349953"/>
              <a:gd name="connsiteY49" fmla="*/ 323850 h 1478781"/>
              <a:gd name="connsiteX50" fmla="*/ 4064499 w 5349953"/>
              <a:gd name="connsiteY50" fmla="*/ 342900 h 1478781"/>
              <a:gd name="connsiteX51" fmla="*/ 4121649 w 5349953"/>
              <a:gd name="connsiteY51" fmla="*/ 361950 h 1478781"/>
              <a:gd name="connsiteX52" fmla="*/ 4150224 w 5349953"/>
              <a:gd name="connsiteY52" fmla="*/ 371475 h 1478781"/>
              <a:gd name="connsiteX53" fmla="*/ 4207374 w 5349953"/>
              <a:gd name="connsiteY53" fmla="*/ 419100 h 1478781"/>
              <a:gd name="connsiteX54" fmla="*/ 4264524 w 5349953"/>
              <a:gd name="connsiteY54" fmla="*/ 457200 h 1478781"/>
              <a:gd name="connsiteX55" fmla="*/ 4293099 w 5349953"/>
              <a:gd name="connsiteY55" fmla="*/ 476250 h 1478781"/>
              <a:gd name="connsiteX56" fmla="*/ 4350249 w 5349953"/>
              <a:gd name="connsiteY56" fmla="*/ 514350 h 1478781"/>
              <a:gd name="connsiteX57" fmla="*/ 4378824 w 5349953"/>
              <a:gd name="connsiteY57" fmla="*/ 533400 h 1478781"/>
              <a:gd name="connsiteX58" fmla="*/ 4407399 w 5349953"/>
              <a:gd name="connsiteY58" fmla="*/ 542925 h 1478781"/>
              <a:gd name="connsiteX59" fmla="*/ 4493124 w 5349953"/>
              <a:gd name="connsiteY59" fmla="*/ 600075 h 1478781"/>
              <a:gd name="connsiteX60" fmla="*/ 4521699 w 5349953"/>
              <a:gd name="connsiteY60" fmla="*/ 628650 h 1478781"/>
              <a:gd name="connsiteX61" fmla="*/ 4550274 w 5349953"/>
              <a:gd name="connsiteY61" fmla="*/ 638175 h 1478781"/>
              <a:gd name="connsiteX62" fmla="*/ 4635999 w 5349953"/>
              <a:gd name="connsiteY62" fmla="*/ 695325 h 1478781"/>
              <a:gd name="connsiteX63" fmla="*/ 4664574 w 5349953"/>
              <a:gd name="connsiteY63" fmla="*/ 714375 h 1478781"/>
              <a:gd name="connsiteX64" fmla="*/ 4693149 w 5349953"/>
              <a:gd name="connsiteY64" fmla="*/ 733425 h 1478781"/>
              <a:gd name="connsiteX65" fmla="*/ 4778874 w 5349953"/>
              <a:gd name="connsiteY65" fmla="*/ 809625 h 1478781"/>
              <a:gd name="connsiteX66" fmla="*/ 4807449 w 5349953"/>
              <a:gd name="connsiteY66" fmla="*/ 819150 h 1478781"/>
              <a:gd name="connsiteX67" fmla="*/ 4864599 w 5349953"/>
              <a:gd name="connsiteY67" fmla="*/ 857250 h 1478781"/>
              <a:gd name="connsiteX68" fmla="*/ 4931274 w 5349953"/>
              <a:gd name="connsiteY68" fmla="*/ 876300 h 1478781"/>
              <a:gd name="connsiteX69" fmla="*/ 4959849 w 5349953"/>
              <a:gd name="connsiteY69" fmla="*/ 885825 h 1478781"/>
              <a:gd name="connsiteX70" fmla="*/ 5026524 w 5349953"/>
              <a:gd name="connsiteY70" fmla="*/ 904875 h 1478781"/>
              <a:gd name="connsiteX71" fmla="*/ 5084407 w 5349953"/>
              <a:gd name="connsiteY71" fmla="*/ 976679 h 1478781"/>
              <a:gd name="connsiteX72" fmla="*/ 5195042 w 5349953"/>
              <a:gd name="connsiteY72" fmla="*/ 1044819 h 1478781"/>
              <a:gd name="connsiteX73" fmla="*/ 5312280 w 5349953"/>
              <a:gd name="connsiteY73" fmla="*/ 1153072 h 1478781"/>
              <a:gd name="connsiteX74" fmla="*/ 5349953 w 5349953"/>
              <a:gd name="connsiteY74" fmla="*/ 1262757 h 1478781"/>
              <a:gd name="connsiteX75" fmla="*/ 4809893 w 5349953"/>
              <a:gd name="connsiteY75" fmla="*/ 1478781 h 1478781"/>
              <a:gd name="connsiteX76" fmla="*/ 561421 w 5349953"/>
              <a:gd name="connsiteY76" fmla="*/ 1478781 h 1478781"/>
              <a:gd name="connsiteX0" fmla="*/ 561745 w 5350277"/>
              <a:gd name="connsiteY0" fmla="*/ 1478781 h 1478781"/>
              <a:gd name="connsiteX1" fmla="*/ 41356 w 5350277"/>
              <a:gd name="connsiteY1" fmla="*/ 1425705 h 1478781"/>
              <a:gd name="connsiteX2" fmla="*/ 48818 w 5350277"/>
              <a:gd name="connsiteY2" fmla="*/ 1240498 h 1478781"/>
              <a:gd name="connsiteX3" fmla="*/ 179856 w 5350277"/>
              <a:gd name="connsiteY3" fmla="*/ 1164152 h 1478781"/>
              <a:gd name="connsiteX4" fmla="*/ 310721 w 5350277"/>
              <a:gd name="connsiteY4" fmla="*/ 1069088 h 1478781"/>
              <a:gd name="connsiteX5" fmla="*/ 469160 w 5350277"/>
              <a:gd name="connsiteY5" fmla="*/ 975288 h 1478781"/>
              <a:gd name="connsiteX6" fmla="*/ 636494 w 5350277"/>
              <a:gd name="connsiteY6" fmla="*/ 921133 h 1478781"/>
              <a:gd name="connsiteX7" fmla="*/ 744802 w 5350277"/>
              <a:gd name="connsiteY7" fmla="*/ 868479 h 1478781"/>
              <a:gd name="connsiteX8" fmla="*/ 847297 w 5350277"/>
              <a:gd name="connsiteY8" fmla="*/ 801802 h 1478781"/>
              <a:gd name="connsiteX9" fmla="*/ 922247 w 5350277"/>
              <a:gd name="connsiteY9" fmla="*/ 742140 h 1478781"/>
              <a:gd name="connsiteX10" fmla="*/ 869611 w 5350277"/>
              <a:gd name="connsiteY10" fmla="*/ 669418 h 1478781"/>
              <a:gd name="connsiteX11" fmla="*/ 936466 w 5350277"/>
              <a:gd name="connsiteY11" fmla="*/ 610235 h 1478781"/>
              <a:gd name="connsiteX12" fmla="*/ 1024872 w 5350277"/>
              <a:gd name="connsiteY12" fmla="*/ 562612 h 1478781"/>
              <a:gd name="connsiteX13" fmla="*/ 1125310 w 5350277"/>
              <a:gd name="connsiteY13" fmla="*/ 527509 h 1478781"/>
              <a:gd name="connsiteX14" fmla="*/ 1203165 w 5350277"/>
              <a:gd name="connsiteY14" fmla="*/ 489408 h 1478781"/>
              <a:gd name="connsiteX15" fmla="*/ 1281020 w 5350277"/>
              <a:gd name="connsiteY15" fmla="*/ 474372 h 1478781"/>
              <a:gd name="connsiteX16" fmla="*/ 1360080 w 5350277"/>
              <a:gd name="connsiteY16" fmla="*/ 439267 h 1478781"/>
              <a:gd name="connsiteX17" fmla="*/ 1474603 w 5350277"/>
              <a:gd name="connsiteY17" fmla="*/ 405666 h 1478781"/>
              <a:gd name="connsiteX18" fmla="*/ 1589754 w 5350277"/>
              <a:gd name="connsiteY18" fmla="*/ 376073 h 1478781"/>
              <a:gd name="connsiteX19" fmla="*/ 1670515 w 5350277"/>
              <a:gd name="connsiteY19" fmla="*/ 346480 h 1478781"/>
              <a:gd name="connsiteX20" fmla="*/ 1788750 w 5350277"/>
              <a:gd name="connsiteY20" fmla="*/ 311862 h 1478781"/>
              <a:gd name="connsiteX21" fmla="*/ 1943207 w 5350277"/>
              <a:gd name="connsiteY21" fmla="*/ 284785 h 1478781"/>
              <a:gd name="connsiteX22" fmla="*/ 2064348 w 5350277"/>
              <a:gd name="connsiteY22" fmla="*/ 216079 h 1478781"/>
              <a:gd name="connsiteX23" fmla="*/ 2159823 w 5350277"/>
              <a:gd name="connsiteY23" fmla="*/ 190500 h 1478781"/>
              <a:gd name="connsiteX24" fmla="*/ 2188398 w 5350277"/>
              <a:gd name="connsiteY24" fmla="*/ 171450 h 1478781"/>
              <a:gd name="connsiteX25" fmla="*/ 2257354 w 5350277"/>
              <a:gd name="connsiteY25" fmla="*/ 144373 h 1478781"/>
              <a:gd name="connsiteX26" fmla="*/ 2413912 w 5350277"/>
              <a:gd name="connsiteY26" fmla="*/ 114300 h 1478781"/>
              <a:gd name="connsiteX27" fmla="*/ 2674173 w 5350277"/>
              <a:gd name="connsiteY27" fmla="*/ 95250 h 1478781"/>
              <a:gd name="connsiteX28" fmla="*/ 2759898 w 5350277"/>
              <a:gd name="connsiteY28" fmla="*/ 66675 h 1478781"/>
              <a:gd name="connsiteX29" fmla="*/ 2788473 w 5350277"/>
              <a:gd name="connsiteY29" fmla="*/ 57150 h 1478781"/>
              <a:gd name="connsiteX30" fmla="*/ 2817048 w 5350277"/>
              <a:gd name="connsiteY30" fmla="*/ 38100 h 1478781"/>
              <a:gd name="connsiteX31" fmla="*/ 2874198 w 5350277"/>
              <a:gd name="connsiteY31" fmla="*/ 19050 h 1478781"/>
              <a:gd name="connsiteX32" fmla="*/ 2940873 w 5350277"/>
              <a:gd name="connsiteY32" fmla="*/ 0 h 1478781"/>
              <a:gd name="connsiteX33" fmla="*/ 3159948 w 5350277"/>
              <a:gd name="connsiteY33" fmla="*/ 9525 h 1478781"/>
              <a:gd name="connsiteX34" fmla="*/ 3217098 w 5350277"/>
              <a:gd name="connsiteY34" fmla="*/ 28575 h 1478781"/>
              <a:gd name="connsiteX35" fmla="*/ 3255198 w 5350277"/>
              <a:gd name="connsiteY35" fmla="*/ 38100 h 1478781"/>
              <a:gd name="connsiteX36" fmla="*/ 3312348 w 5350277"/>
              <a:gd name="connsiteY36" fmla="*/ 57150 h 1478781"/>
              <a:gd name="connsiteX37" fmla="*/ 3369498 w 5350277"/>
              <a:gd name="connsiteY37" fmla="*/ 76200 h 1478781"/>
              <a:gd name="connsiteX38" fmla="*/ 3398073 w 5350277"/>
              <a:gd name="connsiteY38" fmla="*/ 85725 h 1478781"/>
              <a:gd name="connsiteX39" fmla="*/ 3426648 w 5350277"/>
              <a:gd name="connsiteY39" fmla="*/ 95250 h 1478781"/>
              <a:gd name="connsiteX40" fmla="*/ 3540948 w 5350277"/>
              <a:gd name="connsiteY40" fmla="*/ 104775 h 1478781"/>
              <a:gd name="connsiteX41" fmla="*/ 3598098 w 5350277"/>
              <a:gd name="connsiteY41" fmla="*/ 133350 h 1478781"/>
              <a:gd name="connsiteX42" fmla="*/ 3626673 w 5350277"/>
              <a:gd name="connsiteY42" fmla="*/ 161925 h 1478781"/>
              <a:gd name="connsiteX43" fmla="*/ 3683823 w 5350277"/>
              <a:gd name="connsiteY43" fmla="*/ 200025 h 1478781"/>
              <a:gd name="connsiteX44" fmla="*/ 3712398 w 5350277"/>
              <a:gd name="connsiteY44" fmla="*/ 219075 h 1478781"/>
              <a:gd name="connsiteX45" fmla="*/ 3740973 w 5350277"/>
              <a:gd name="connsiteY45" fmla="*/ 247650 h 1478781"/>
              <a:gd name="connsiteX46" fmla="*/ 3798123 w 5350277"/>
              <a:gd name="connsiteY46" fmla="*/ 266700 h 1478781"/>
              <a:gd name="connsiteX47" fmla="*/ 3855273 w 5350277"/>
              <a:gd name="connsiteY47" fmla="*/ 295275 h 1478781"/>
              <a:gd name="connsiteX48" fmla="*/ 3883848 w 5350277"/>
              <a:gd name="connsiteY48" fmla="*/ 314325 h 1478781"/>
              <a:gd name="connsiteX49" fmla="*/ 3921948 w 5350277"/>
              <a:gd name="connsiteY49" fmla="*/ 323850 h 1478781"/>
              <a:gd name="connsiteX50" fmla="*/ 4064823 w 5350277"/>
              <a:gd name="connsiteY50" fmla="*/ 342900 h 1478781"/>
              <a:gd name="connsiteX51" fmla="*/ 4121973 w 5350277"/>
              <a:gd name="connsiteY51" fmla="*/ 361950 h 1478781"/>
              <a:gd name="connsiteX52" fmla="*/ 4150548 w 5350277"/>
              <a:gd name="connsiteY52" fmla="*/ 371475 h 1478781"/>
              <a:gd name="connsiteX53" fmla="*/ 4207698 w 5350277"/>
              <a:gd name="connsiteY53" fmla="*/ 419100 h 1478781"/>
              <a:gd name="connsiteX54" fmla="*/ 4264848 w 5350277"/>
              <a:gd name="connsiteY54" fmla="*/ 457200 h 1478781"/>
              <a:gd name="connsiteX55" fmla="*/ 4293423 w 5350277"/>
              <a:gd name="connsiteY55" fmla="*/ 476250 h 1478781"/>
              <a:gd name="connsiteX56" fmla="*/ 4350573 w 5350277"/>
              <a:gd name="connsiteY56" fmla="*/ 514350 h 1478781"/>
              <a:gd name="connsiteX57" fmla="*/ 4379148 w 5350277"/>
              <a:gd name="connsiteY57" fmla="*/ 533400 h 1478781"/>
              <a:gd name="connsiteX58" fmla="*/ 4407723 w 5350277"/>
              <a:gd name="connsiteY58" fmla="*/ 542925 h 1478781"/>
              <a:gd name="connsiteX59" fmla="*/ 4493448 w 5350277"/>
              <a:gd name="connsiteY59" fmla="*/ 600075 h 1478781"/>
              <a:gd name="connsiteX60" fmla="*/ 4522023 w 5350277"/>
              <a:gd name="connsiteY60" fmla="*/ 628650 h 1478781"/>
              <a:gd name="connsiteX61" fmla="*/ 4550598 w 5350277"/>
              <a:gd name="connsiteY61" fmla="*/ 638175 h 1478781"/>
              <a:gd name="connsiteX62" fmla="*/ 4636323 w 5350277"/>
              <a:gd name="connsiteY62" fmla="*/ 695325 h 1478781"/>
              <a:gd name="connsiteX63" fmla="*/ 4664898 w 5350277"/>
              <a:gd name="connsiteY63" fmla="*/ 714375 h 1478781"/>
              <a:gd name="connsiteX64" fmla="*/ 4693473 w 5350277"/>
              <a:gd name="connsiteY64" fmla="*/ 733425 h 1478781"/>
              <a:gd name="connsiteX65" fmla="*/ 4779198 w 5350277"/>
              <a:gd name="connsiteY65" fmla="*/ 809625 h 1478781"/>
              <a:gd name="connsiteX66" fmla="*/ 4807773 w 5350277"/>
              <a:gd name="connsiteY66" fmla="*/ 819150 h 1478781"/>
              <a:gd name="connsiteX67" fmla="*/ 4864923 w 5350277"/>
              <a:gd name="connsiteY67" fmla="*/ 857250 h 1478781"/>
              <a:gd name="connsiteX68" fmla="*/ 4931598 w 5350277"/>
              <a:gd name="connsiteY68" fmla="*/ 876300 h 1478781"/>
              <a:gd name="connsiteX69" fmla="*/ 4960173 w 5350277"/>
              <a:gd name="connsiteY69" fmla="*/ 885825 h 1478781"/>
              <a:gd name="connsiteX70" fmla="*/ 5026848 w 5350277"/>
              <a:gd name="connsiteY70" fmla="*/ 904875 h 1478781"/>
              <a:gd name="connsiteX71" fmla="*/ 5084731 w 5350277"/>
              <a:gd name="connsiteY71" fmla="*/ 976679 h 1478781"/>
              <a:gd name="connsiteX72" fmla="*/ 5195366 w 5350277"/>
              <a:gd name="connsiteY72" fmla="*/ 1044819 h 1478781"/>
              <a:gd name="connsiteX73" fmla="*/ 5312604 w 5350277"/>
              <a:gd name="connsiteY73" fmla="*/ 1153072 h 1478781"/>
              <a:gd name="connsiteX74" fmla="*/ 5350277 w 5350277"/>
              <a:gd name="connsiteY74" fmla="*/ 1262757 h 1478781"/>
              <a:gd name="connsiteX75" fmla="*/ 4810217 w 5350277"/>
              <a:gd name="connsiteY75" fmla="*/ 1478781 h 1478781"/>
              <a:gd name="connsiteX76" fmla="*/ 561745 w 5350277"/>
              <a:gd name="connsiteY76" fmla="*/ 1478781 h 1478781"/>
              <a:gd name="connsiteX0" fmla="*/ 557553 w 5346085"/>
              <a:gd name="connsiteY0" fmla="*/ 1478781 h 1478781"/>
              <a:gd name="connsiteX1" fmla="*/ 37164 w 5346085"/>
              <a:gd name="connsiteY1" fmla="*/ 1425705 h 1478781"/>
              <a:gd name="connsiteX2" fmla="*/ 60367 w 5346085"/>
              <a:gd name="connsiteY2" fmla="*/ 1284643 h 1478781"/>
              <a:gd name="connsiteX3" fmla="*/ 175664 w 5346085"/>
              <a:gd name="connsiteY3" fmla="*/ 1164152 h 1478781"/>
              <a:gd name="connsiteX4" fmla="*/ 306529 w 5346085"/>
              <a:gd name="connsiteY4" fmla="*/ 1069088 h 1478781"/>
              <a:gd name="connsiteX5" fmla="*/ 464968 w 5346085"/>
              <a:gd name="connsiteY5" fmla="*/ 975288 h 1478781"/>
              <a:gd name="connsiteX6" fmla="*/ 632302 w 5346085"/>
              <a:gd name="connsiteY6" fmla="*/ 921133 h 1478781"/>
              <a:gd name="connsiteX7" fmla="*/ 740610 w 5346085"/>
              <a:gd name="connsiteY7" fmla="*/ 868479 h 1478781"/>
              <a:gd name="connsiteX8" fmla="*/ 843105 w 5346085"/>
              <a:gd name="connsiteY8" fmla="*/ 801802 h 1478781"/>
              <a:gd name="connsiteX9" fmla="*/ 918055 w 5346085"/>
              <a:gd name="connsiteY9" fmla="*/ 742140 h 1478781"/>
              <a:gd name="connsiteX10" fmla="*/ 865419 w 5346085"/>
              <a:gd name="connsiteY10" fmla="*/ 669418 h 1478781"/>
              <a:gd name="connsiteX11" fmla="*/ 932274 w 5346085"/>
              <a:gd name="connsiteY11" fmla="*/ 610235 h 1478781"/>
              <a:gd name="connsiteX12" fmla="*/ 1020680 w 5346085"/>
              <a:gd name="connsiteY12" fmla="*/ 562612 h 1478781"/>
              <a:gd name="connsiteX13" fmla="*/ 1121118 w 5346085"/>
              <a:gd name="connsiteY13" fmla="*/ 527509 h 1478781"/>
              <a:gd name="connsiteX14" fmla="*/ 1198973 w 5346085"/>
              <a:gd name="connsiteY14" fmla="*/ 489408 h 1478781"/>
              <a:gd name="connsiteX15" fmla="*/ 1276828 w 5346085"/>
              <a:gd name="connsiteY15" fmla="*/ 474372 h 1478781"/>
              <a:gd name="connsiteX16" fmla="*/ 1355888 w 5346085"/>
              <a:gd name="connsiteY16" fmla="*/ 439267 h 1478781"/>
              <a:gd name="connsiteX17" fmla="*/ 1470411 w 5346085"/>
              <a:gd name="connsiteY17" fmla="*/ 405666 h 1478781"/>
              <a:gd name="connsiteX18" fmla="*/ 1585562 w 5346085"/>
              <a:gd name="connsiteY18" fmla="*/ 376073 h 1478781"/>
              <a:gd name="connsiteX19" fmla="*/ 1666323 w 5346085"/>
              <a:gd name="connsiteY19" fmla="*/ 346480 h 1478781"/>
              <a:gd name="connsiteX20" fmla="*/ 1784558 w 5346085"/>
              <a:gd name="connsiteY20" fmla="*/ 311862 h 1478781"/>
              <a:gd name="connsiteX21" fmla="*/ 1939015 w 5346085"/>
              <a:gd name="connsiteY21" fmla="*/ 284785 h 1478781"/>
              <a:gd name="connsiteX22" fmla="*/ 2060156 w 5346085"/>
              <a:gd name="connsiteY22" fmla="*/ 216079 h 1478781"/>
              <a:gd name="connsiteX23" fmla="*/ 2155631 w 5346085"/>
              <a:gd name="connsiteY23" fmla="*/ 190500 h 1478781"/>
              <a:gd name="connsiteX24" fmla="*/ 2184206 w 5346085"/>
              <a:gd name="connsiteY24" fmla="*/ 171450 h 1478781"/>
              <a:gd name="connsiteX25" fmla="*/ 2253162 w 5346085"/>
              <a:gd name="connsiteY25" fmla="*/ 144373 h 1478781"/>
              <a:gd name="connsiteX26" fmla="*/ 2409720 w 5346085"/>
              <a:gd name="connsiteY26" fmla="*/ 114300 h 1478781"/>
              <a:gd name="connsiteX27" fmla="*/ 2669981 w 5346085"/>
              <a:gd name="connsiteY27" fmla="*/ 95250 h 1478781"/>
              <a:gd name="connsiteX28" fmla="*/ 2755706 w 5346085"/>
              <a:gd name="connsiteY28" fmla="*/ 66675 h 1478781"/>
              <a:gd name="connsiteX29" fmla="*/ 2784281 w 5346085"/>
              <a:gd name="connsiteY29" fmla="*/ 57150 h 1478781"/>
              <a:gd name="connsiteX30" fmla="*/ 2812856 w 5346085"/>
              <a:gd name="connsiteY30" fmla="*/ 38100 h 1478781"/>
              <a:gd name="connsiteX31" fmla="*/ 2870006 w 5346085"/>
              <a:gd name="connsiteY31" fmla="*/ 19050 h 1478781"/>
              <a:gd name="connsiteX32" fmla="*/ 2936681 w 5346085"/>
              <a:gd name="connsiteY32" fmla="*/ 0 h 1478781"/>
              <a:gd name="connsiteX33" fmla="*/ 3155756 w 5346085"/>
              <a:gd name="connsiteY33" fmla="*/ 9525 h 1478781"/>
              <a:gd name="connsiteX34" fmla="*/ 3212906 w 5346085"/>
              <a:gd name="connsiteY34" fmla="*/ 28575 h 1478781"/>
              <a:gd name="connsiteX35" fmla="*/ 3251006 w 5346085"/>
              <a:gd name="connsiteY35" fmla="*/ 38100 h 1478781"/>
              <a:gd name="connsiteX36" fmla="*/ 3308156 w 5346085"/>
              <a:gd name="connsiteY36" fmla="*/ 57150 h 1478781"/>
              <a:gd name="connsiteX37" fmla="*/ 3365306 w 5346085"/>
              <a:gd name="connsiteY37" fmla="*/ 76200 h 1478781"/>
              <a:gd name="connsiteX38" fmla="*/ 3393881 w 5346085"/>
              <a:gd name="connsiteY38" fmla="*/ 85725 h 1478781"/>
              <a:gd name="connsiteX39" fmla="*/ 3422456 w 5346085"/>
              <a:gd name="connsiteY39" fmla="*/ 95250 h 1478781"/>
              <a:gd name="connsiteX40" fmla="*/ 3536756 w 5346085"/>
              <a:gd name="connsiteY40" fmla="*/ 104775 h 1478781"/>
              <a:gd name="connsiteX41" fmla="*/ 3593906 w 5346085"/>
              <a:gd name="connsiteY41" fmla="*/ 133350 h 1478781"/>
              <a:gd name="connsiteX42" fmla="*/ 3622481 w 5346085"/>
              <a:gd name="connsiteY42" fmla="*/ 161925 h 1478781"/>
              <a:gd name="connsiteX43" fmla="*/ 3679631 w 5346085"/>
              <a:gd name="connsiteY43" fmla="*/ 200025 h 1478781"/>
              <a:gd name="connsiteX44" fmla="*/ 3708206 w 5346085"/>
              <a:gd name="connsiteY44" fmla="*/ 219075 h 1478781"/>
              <a:gd name="connsiteX45" fmla="*/ 3736781 w 5346085"/>
              <a:gd name="connsiteY45" fmla="*/ 247650 h 1478781"/>
              <a:gd name="connsiteX46" fmla="*/ 3793931 w 5346085"/>
              <a:gd name="connsiteY46" fmla="*/ 266700 h 1478781"/>
              <a:gd name="connsiteX47" fmla="*/ 3851081 w 5346085"/>
              <a:gd name="connsiteY47" fmla="*/ 295275 h 1478781"/>
              <a:gd name="connsiteX48" fmla="*/ 3879656 w 5346085"/>
              <a:gd name="connsiteY48" fmla="*/ 314325 h 1478781"/>
              <a:gd name="connsiteX49" fmla="*/ 3917756 w 5346085"/>
              <a:gd name="connsiteY49" fmla="*/ 323850 h 1478781"/>
              <a:gd name="connsiteX50" fmla="*/ 4060631 w 5346085"/>
              <a:gd name="connsiteY50" fmla="*/ 342900 h 1478781"/>
              <a:gd name="connsiteX51" fmla="*/ 4117781 w 5346085"/>
              <a:gd name="connsiteY51" fmla="*/ 361950 h 1478781"/>
              <a:gd name="connsiteX52" fmla="*/ 4146356 w 5346085"/>
              <a:gd name="connsiteY52" fmla="*/ 371475 h 1478781"/>
              <a:gd name="connsiteX53" fmla="*/ 4203506 w 5346085"/>
              <a:gd name="connsiteY53" fmla="*/ 419100 h 1478781"/>
              <a:gd name="connsiteX54" fmla="*/ 4260656 w 5346085"/>
              <a:gd name="connsiteY54" fmla="*/ 457200 h 1478781"/>
              <a:gd name="connsiteX55" fmla="*/ 4289231 w 5346085"/>
              <a:gd name="connsiteY55" fmla="*/ 476250 h 1478781"/>
              <a:gd name="connsiteX56" fmla="*/ 4346381 w 5346085"/>
              <a:gd name="connsiteY56" fmla="*/ 514350 h 1478781"/>
              <a:gd name="connsiteX57" fmla="*/ 4374956 w 5346085"/>
              <a:gd name="connsiteY57" fmla="*/ 533400 h 1478781"/>
              <a:gd name="connsiteX58" fmla="*/ 4403531 w 5346085"/>
              <a:gd name="connsiteY58" fmla="*/ 542925 h 1478781"/>
              <a:gd name="connsiteX59" fmla="*/ 4489256 w 5346085"/>
              <a:gd name="connsiteY59" fmla="*/ 600075 h 1478781"/>
              <a:gd name="connsiteX60" fmla="*/ 4517831 w 5346085"/>
              <a:gd name="connsiteY60" fmla="*/ 628650 h 1478781"/>
              <a:gd name="connsiteX61" fmla="*/ 4546406 w 5346085"/>
              <a:gd name="connsiteY61" fmla="*/ 638175 h 1478781"/>
              <a:gd name="connsiteX62" fmla="*/ 4632131 w 5346085"/>
              <a:gd name="connsiteY62" fmla="*/ 695325 h 1478781"/>
              <a:gd name="connsiteX63" fmla="*/ 4660706 w 5346085"/>
              <a:gd name="connsiteY63" fmla="*/ 714375 h 1478781"/>
              <a:gd name="connsiteX64" fmla="*/ 4689281 w 5346085"/>
              <a:gd name="connsiteY64" fmla="*/ 733425 h 1478781"/>
              <a:gd name="connsiteX65" fmla="*/ 4775006 w 5346085"/>
              <a:gd name="connsiteY65" fmla="*/ 809625 h 1478781"/>
              <a:gd name="connsiteX66" fmla="*/ 4803581 w 5346085"/>
              <a:gd name="connsiteY66" fmla="*/ 819150 h 1478781"/>
              <a:gd name="connsiteX67" fmla="*/ 4860731 w 5346085"/>
              <a:gd name="connsiteY67" fmla="*/ 857250 h 1478781"/>
              <a:gd name="connsiteX68" fmla="*/ 4927406 w 5346085"/>
              <a:gd name="connsiteY68" fmla="*/ 876300 h 1478781"/>
              <a:gd name="connsiteX69" fmla="*/ 4955981 w 5346085"/>
              <a:gd name="connsiteY69" fmla="*/ 885825 h 1478781"/>
              <a:gd name="connsiteX70" fmla="*/ 5022656 w 5346085"/>
              <a:gd name="connsiteY70" fmla="*/ 904875 h 1478781"/>
              <a:gd name="connsiteX71" fmla="*/ 5080539 w 5346085"/>
              <a:gd name="connsiteY71" fmla="*/ 976679 h 1478781"/>
              <a:gd name="connsiteX72" fmla="*/ 5191174 w 5346085"/>
              <a:gd name="connsiteY72" fmla="*/ 1044819 h 1478781"/>
              <a:gd name="connsiteX73" fmla="*/ 5308412 w 5346085"/>
              <a:gd name="connsiteY73" fmla="*/ 1153072 h 1478781"/>
              <a:gd name="connsiteX74" fmla="*/ 5346085 w 5346085"/>
              <a:gd name="connsiteY74" fmla="*/ 1262757 h 1478781"/>
              <a:gd name="connsiteX75" fmla="*/ 4806025 w 5346085"/>
              <a:gd name="connsiteY75" fmla="*/ 1478781 h 1478781"/>
              <a:gd name="connsiteX76" fmla="*/ 557553 w 5346085"/>
              <a:gd name="connsiteY76" fmla="*/ 1478781 h 1478781"/>
              <a:gd name="connsiteX0" fmla="*/ 570581 w 5359113"/>
              <a:gd name="connsiteY0" fmla="*/ 1478781 h 1478781"/>
              <a:gd name="connsiteX1" fmla="*/ 50192 w 5359113"/>
              <a:gd name="connsiteY1" fmla="*/ 1425705 h 1478781"/>
              <a:gd name="connsiteX2" fmla="*/ 73395 w 5359113"/>
              <a:gd name="connsiteY2" fmla="*/ 1284643 h 1478781"/>
              <a:gd name="connsiteX3" fmla="*/ 188692 w 5359113"/>
              <a:gd name="connsiteY3" fmla="*/ 1164152 h 1478781"/>
              <a:gd name="connsiteX4" fmla="*/ 319557 w 5359113"/>
              <a:gd name="connsiteY4" fmla="*/ 1069088 h 1478781"/>
              <a:gd name="connsiteX5" fmla="*/ 477996 w 5359113"/>
              <a:gd name="connsiteY5" fmla="*/ 975288 h 1478781"/>
              <a:gd name="connsiteX6" fmla="*/ 645330 w 5359113"/>
              <a:gd name="connsiteY6" fmla="*/ 921133 h 1478781"/>
              <a:gd name="connsiteX7" fmla="*/ 753638 w 5359113"/>
              <a:gd name="connsiteY7" fmla="*/ 868479 h 1478781"/>
              <a:gd name="connsiteX8" fmla="*/ 856133 w 5359113"/>
              <a:gd name="connsiteY8" fmla="*/ 801802 h 1478781"/>
              <a:gd name="connsiteX9" fmla="*/ 931083 w 5359113"/>
              <a:gd name="connsiteY9" fmla="*/ 742140 h 1478781"/>
              <a:gd name="connsiteX10" fmla="*/ 878447 w 5359113"/>
              <a:gd name="connsiteY10" fmla="*/ 669418 h 1478781"/>
              <a:gd name="connsiteX11" fmla="*/ 945302 w 5359113"/>
              <a:gd name="connsiteY11" fmla="*/ 610235 h 1478781"/>
              <a:gd name="connsiteX12" fmla="*/ 1033708 w 5359113"/>
              <a:gd name="connsiteY12" fmla="*/ 562612 h 1478781"/>
              <a:gd name="connsiteX13" fmla="*/ 1134146 w 5359113"/>
              <a:gd name="connsiteY13" fmla="*/ 527509 h 1478781"/>
              <a:gd name="connsiteX14" fmla="*/ 1212001 w 5359113"/>
              <a:gd name="connsiteY14" fmla="*/ 489408 h 1478781"/>
              <a:gd name="connsiteX15" fmla="*/ 1289856 w 5359113"/>
              <a:gd name="connsiteY15" fmla="*/ 474372 h 1478781"/>
              <a:gd name="connsiteX16" fmla="*/ 1368916 w 5359113"/>
              <a:gd name="connsiteY16" fmla="*/ 439267 h 1478781"/>
              <a:gd name="connsiteX17" fmla="*/ 1483439 w 5359113"/>
              <a:gd name="connsiteY17" fmla="*/ 405666 h 1478781"/>
              <a:gd name="connsiteX18" fmla="*/ 1598590 w 5359113"/>
              <a:gd name="connsiteY18" fmla="*/ 376073 h 1478781"/>
              <a:gd name="connsiteX19" fmla="*/ 1679351 w 5359113"/>
              <a:gd name="connsiteY19" fmla="*/ 346480 h 1478781"/>
              <a:gd name="connsiteX20" fmla="*/ 1797586 w 5359113"/>
              <a:gd name="connsiteY20" fmla="*/ 311862 h 1478781"/>
              <a:gd name="connsiteX21" fmla="*/ 1952043 w 5359113"/>
              <a:gd name="connsiteY21" fmla="*/ 284785 h 1478781"/>
              <a:gd name="connsiteX22" fmla="*/ 2073184 w 5359113"/>
              <a:gd name="connsiteY22" fmla="*/ 216079 h 1478781"/>
              <a:gd name="connsiteX23" fmla="*/ 2168659 w 5359113"/>
              <a:gd name="connsiteY23" fmla="*/ 190500 h 1478781"/>
              <a:gd name="connsiteX24" fmla="*/ 2197234 w 5359113"/>
              <a:gd name="connsiteY24" fmla="*/ 171450 h 1478781"/>
              <a:gd name="connsiteX25" fmla="*/ 2266190 w 5359113"/>
              <a:gd name="connsiteY25" fmla="*/ 144373 h 1478781"/>
              <a:gd name="connsiteX26" fmla="*/ 2422748 w 5359113"/>
              <a:gd name="connsiteY26" fmla="*/ 114300 h 1478781"/>
              <a:gd name="connsiteX27" fmla="*/ 2683009 w 5359113"/>
              <a:gd name="connsiteY27" fmla="*/ 95250 h 1478781"/>
              <a:gd name="connsiteX28" fmla="*/ 2768734 w 5359113"/>
              <a:gd name="connsiteY28" fmla="*/ 66675 h 1478781"/>
              <a:gd name="connsiteX29" fmla="*/ 2797309 w 5359113"/>
              <a:gd name="connsiteY29" fmla="*/ 57150 h 1478781"/>
              <a:gd name="connsiteX30" fmla="*/ 2825884 w 5359113"/>
              <a:gd name="connsiteY30" fmla="*/ 38100 h 1478781"/>
              <a:gd name="connsiteX31" fmla="*/ 2883034 w 5359113"/>
              <a:gd name="connsiteY31" fmla="*/ 19050 h 1478781"/>
              <a:gd name="connsiteX32" fmla="*/ 2949709 w 5359113"/>
              <a:gd name="connsiteY32" fmla="*/ 0 h 1478781"/>
              <a:gd name="connsiteX33" fmla="*/ 3168784 w 5359113"/>
              <a:gd name="connsiteY33" fmla="*/ 9525 h 1478781"/>
              <a:gd name="connsiteX34" fmla="*/ 3225934 w 5359113"/>
              <a:gd name="connsiteY34" fmla="*/ 28575 h 1478781"/>
              <a:gd name="connsiteX35" fmla="*/ 3264034 w 5359113"/>
              <a:gd name="connsiteY35" fmla="*/ 38100 h 1478781"/>
              <a:gd name="connsiteX36" fmla="*/ 3321184 w 5359113"/>
              <a:gd name="connsiteY36" fmla="*/ 57150 h 1478781"/>
              <a:gd name="connsiteX37" fmla="*/ 3378334 w 5359113"/>
              <a:gd name="connsiteY37" fmla="*/ 76200 h 1478781"/>
              <a:gd name="connsiteX38" fmla="*/ 3406909 w 5359113"/>
              <a:gd name="connsiteY38" fmla="*/ 85725 h 1478781"/>
              <a:gd name="connsiteX39" fmla="*/ 3435484 w 5359113"/>
              <a:gd name="connsiteY39" fmla="*/ 95250 h 1478781"/>
              <a:gd name="connsiteX40" fmla="*/ 3549784 w 5359113"/>
              <a:gd name="connsiteY40" fmla="*/ 104775 h 1478781"/>
              <a:gd name="connsiteX41" fmla="*/ 3606934 w 5359113"/>
              <a:gd name="connsiteY41" fmla="*/ 133350 h 1478781"/>
              <a:gd name="connsiteX42" fmla="*/ 3635509 w 5359113"/>
              <a:gd name="connsiteY42" fmla="*/ 161925 h 1478781"/>
              <a:gd name="connsiteX43" fmla="*/ 3692659 w 5359113"/>
              <a:gd name="connsiteY43" fmla="*/ 200025 h 1478781"/>
              <a:gd name="connsiteX44" fmla="*/ 3721234 w 5359113"/>
              <a:gd name="connsiteY44" fmla="*/ 219075 h 1478781"/>
              <a:gd name="connsiteX45" fmla="*/ 3749809 w 5359113"/>
              <a:gd name="connsiteY45" fmla="*/ 247650 h 1478781"/>
              <a:gd name="connsiteX46" fmla="*/ 3806959 w 5359113"/>
              <a:gd name="connsiteY46" fmla="*/ 266700 h 1478781"/>
              <a:gd name="connsiteX47" fmla="*/ 3864109 w 5359113"/>
              <a:gd name="connsiteY47" fmla="*/ 295275 h 1478781"/>
              <a:gd name="connsiteX48" fmla="*/ 3892684 w 5359113"/>
              <a:gd name="connsiteY48" fmla="*/ 314325 h 1478781"/>
              <a:gd name="connsiteX49" fmla="*/ 3930784 w 5359113"/>
              <a:gd name="connsiteY49" fmla="*/ 323850 h 1478781"/>
              <a:gd name="connsiteX50" fmla="*/ 4073659 w 5359113"/>
              <a:gd name="connsiteY50" fmla="*/ 342900 h 1478781"/>
              <a:gd name="connsiteX51" fmla="*/ 4130809 w 5359113"/>
              <a:gd name="connsiteY51" fmla="*/ 361950 h 1478781"/>
              <a:gd name="connsiteX52" fmla="*/ 4159384 w 5359113"/>
              <a:gd name="connsiteY52" fmla="*/ 371475 h 1478781"/>
              <a:gd name="connsiteX53" fmla="*/ 4216534 w 5359113"/>
              <a:gd name="connsiteY53" fmla="*/ 419100 h 1478781"/>
              <a:gd name="connsiteX54" fmla="*/ 4273684 w 5359113"/>
              <a:gd name="connsiteY54" fmla="*/ 457200 h 1478781"/>
              <a:gd name="connsiteX55" fmla="*/ 4302259 w 5359113"/>
              <a:gd name="connsiteY55" fmla="*/ 476250 h 1478781"/>
              <a:gd name="connsiteX56" fmla="*/ 4359409 w 5359113"/>
              <a:gd name="connsiteY56" fmla="*/ 514350 h 1478781"/>
              <a:gd name="connsiteX57" fmla="*/ 4387984 w 5359113"/>
              <a:gd name="connsiteY57" fmla="*/ 533400 h 1478781"/>
              <a:gd name="connsiteX58" fmla="*/ 4416559 w 5359113"/>
              <a:gd name="connsiteY58" fmla="*/ 542925 h 1478781"/>
              <a:gd name="connsiteX59" fmla="*/ 4502284 w 5359113"/>
              <a:gd name="connsiteY59" fmla="*/ 600075 h 1478781"/>
              <a:gd name="connsiteX60" fmla="*/ 4530859 w 5359113"/>
              <a:gd name="connsiteY60" fmla="*/ 628650 h 1478781"/>
              <a:gd name="connsiteX61" fmla="*/ 4559434 w 5359113"/>
              <a:gd name="connsiteY61" fmla="*/ 638175 h 1478781"/>
              <a:gd name="connsiteX62" fmla="*/ 4645159 w 5359113"/>
              <a:gd name="connsiteY62" fmla="*/ 695325 h 1478781"/>
              <a:gd name="connsiteX63" fmla="*/ 4673734 w 5359113"/>
              <a:gd name="connsiteY63" fmla="*/ 714375 h 1478781"/>
              <a:gd name="connsiteX64" fmla="*/ 4702309 w 5359113"/>
              <a:gd name="connsiteY64" fmla="*/ 733425 h 1478781"/>
              <a:gd name="connsiteX65" fmla="*/ 4788034 w 5359113"/>
              <a:gd name="connsiteY65" fmla="*/ 809625 h 1478781"/>
              <a:gd name="connsiteX66" fmla="*/ 4816609 w 5359113"/>
              <a:gd name="connsiteY66" fmla="*/ 819150 h 1478781"/>
              <a:gd name="connsiteX67" fmla="*/ 4873759 w 5359113"/>
              <a:gd name="connsiteY67" fmla="*/ 857250 h 1478781"/>
              <a:gd name="connsiteX68" fmla="*/ 4940434 w 5359113"/>
              <a:gd name="connsiteY68" fmla="*/ 876300 h 1478781"/>
              <a:gd name="connsiteX69" fmla="*/ 4969009 w 5359113"/>
              <a:gd name="connsiteY69" fmla="*/ 885825 h 1478781"/>
              <a:gd name="connsiteX70" fmla="*/ 5035684 w 5359113"/>
              <a:gd name="connsiteY70" fmla="*/ 904875 h 1478781"/>
              <a:gd name="connsiteX71" fmla="*/ 5093567 w 5359113"/>
              <a:gd name="connsiteY71" fmla="*/ 976679 h 1478781"/>
              <a:gd name="connsiteX72" fmla="*/ 5204202 w 5359113"/>
              <a:gd name="connsiteY72" fmla="*/ 1044819 h 1478781"/>
              <a:gd name="connsiteX73" fmla="*/ 5321440 w 5359113"/>
              <a:gd name="connsiteY73" fmla="*/ 1153072 h 1478781"/>
              <a:gd name="connsiteX74" fmla="*/ 5359113 w 5359113"/>
              <a:gd name="connsiteY74" fmla="*/ 1262757 h 1478781"/>
              <a:gd name="connsiteX75" fmla="*/ 4819053 w 5359113"/>
              <a:gd name="connsiteY75" fmla="*/ 1478781 h 1478781"/>
              <a:gd name="connsiteX76" fmla="*/ 570581 w 5359113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309112 w 5348668"/>
              <a:gd name="connsiteY4" fmla="*/ 1069088 h 1478781"/>
              <a:gd name="connsiteX5" fmla="*/ 467551 w 5348668"/>
              <a:gd name="connsiteY5" fmla="*/ 975288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411427 w 5348668"/>
              <a:gd name="connsiteY4" fmla="*/ 1101194 h 1478781"/>
              <a:gd name="connsiteX5" fmla="*/ 467551 w 5348668"/>
              <a:gd name="connsiteY5" fmla="*/ 975288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411427 w 5348668"/>
              <a:gd name="connsiteY4" fmla="*/ 1101194 h 1478781"/>
              <a:gd name="connsiteX5" fmla="*/ 538385 w 5348668"/>
              <a:gd name="connsiteY5" fmla="*/ 1007394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864147 w 5344813"/>
              <a:gd name="connsiteY10" fmla="*/ 669418 h 1478781"/>
              <a:gd name="connsiteX11" fmla="*/ 931002 w 5344813"/>
              <a:gd name="connsiteY11" fmla="*/ 610235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931002 w 5344813"/>
              <a:gd name="connsiteY11" fmla="*/ 610235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237053 w 5344813"/>
              <a:gd name="connsiteY14" fmla="*/ 537566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237053 w 5344813"/>
              <a:gd name="connsiteY14" fmla="*/ 537566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119846 w 5344813"/>
              <a:gd name="connsiteY12" fmla="*/ 527509 h 1478781"/>
              <a:gd name="connsiteX13" fmla="*/ 1237053 w 5344813"/>
              <a:gd name="connsiteY13" fmla="*/ 537566 h 1478781"/>
              <a:gd name="connsiteX14" fmla="*/ 1291297 w 5344813"/>
              <a:gd name="connsiteY14" fmla="*/ 514504 h 1478781"/>
              <a:gd name="connsiteX15" fmla="*/ 1370357 w 5344813"/>
              <a:gd name="connsiteY15" fmla="*/ 463346 h 1478781"/>
              <a:gd name="connsiteX16" fmla="*/ 1465203 w 5344813"/>
              <a:gd name="connsiteY16" fmla="*/ 461852 h 1478781"/>
              <a:gd name="connsiteX17" fmla="*/ 1552808 w 5344813"/>
              <a:gd name="connsiteY17" fmla="*/ 432259 h 1478781"/>
              <a:gd name="connsiteX18" fmla="*/ 1653246 w 5344813"/>
              <a:gd name="connsiteY18" fmla="*/ 410691 h 1478781"/>
              <a:gd name="connsiteX19" fmla="*/ 1799027 w 5344813"/>
              <a:gd name="connsiteY19" fmla="*/ 351994 h 1478781"/>
              <a:gd name="connsiteX20" fmla="*/ 1937743 w 5344813"/>
              <a:gd name="connsiteY20" fmla="*/ 284785 h 1478781"/>
              <a:gd name="connsiteX21" fmla="*/ 2058884 w 5344813"/>
              <a:gd name="connsiteY21" fmla="*/ 216079 h 1478781"/>
              <a:gd name="connsiteX22" fmla="*/ 2154359 w 5344813"/>
              <a:gd name="connsiteY22" fmla="*/ 190500 h 1478781"/>
              <a:gd name="connsiteX23" fmla="*/ 2182934 w 5344813"/>
              <a:gd name="connsiteY23" fmla="*/ 171450 h 1478781"/>
              <a:gd name="connsiteX24" fmla="*/ 2251890 w 5344813"/>
              <a:gd name="connsiteY24" fmla="*/ 144373 h 1478781"/>
              <a:gd name="connsiteX25" fmla="*/ 2408448 w 5344813"/>
              <a:gd name="connsiteY25" fmla="*/ 114300 h 1478781"/>
              <a:gd name="connsiteX26" fmla="*/ 2668709 w 5344813"/>
              <a:gd name="connsiteY26" fmla="*/ 95250 h 1478781"/>
              <a:gd name="connsiteX27" fmla="*/ 2754434 w 5344813"/>
              <a:gd name="connsiteY27" fmla="*/ 66675 h 1478781"/>
              <a:gd name="connsiteX28" fmla="*/ 2783009 w 5344813"/>
              <a:gd name="connsiteY28" fmla="*/ 57150 h 1478781"/>
              <a:gd name="connsiteX29" fmla="*/ 2811584 w 5344813"/>
              <a:gd name="connsiteY29" fmla="*/ 38100 h 1478781"/>
              <a:gd name="connsiteX30" fmla="*/ 2868734 w 5344813"/>
              <a:gd name="connsiteY30" fmla="*/ 19050 h 1478781"/>
              <a:gd name="connsiteX31" fmla="*/ 2935409 w 5344813"/>
              <a:gd name="connsiteY31" fmla="*/ 0 h 1478781"/>
              <a:gd name="connsiteX32" fmla="*/ 3154484 w 5344813"/>
              <a:gd name="connsiteY32" fmla="*/ 9525 h 1478781"/>
              <a:gd name="connsiteX33" fmla="*/ 3211634 w 5344813"/>
              <a:gd name="connsiteY33" fmla="*/ 28575 h 1478781"/>
              <a:gd name="connsiteX34" fmla="*/ 3249734 w 5344813"/>
              <a:gd name="connsiteY34" fmla="*/ 38100 h 1478781"/>
              <a:gd name="connsiteX35" fmla="*/ 3306884 w 5344813"/>
              <a:gd name="connsiteY35" fmla="*/ 57150 h 1478781"/>
              <a:gd name="connsiteX36" fmla="*/ 3364034 w 5344813"/>
              <a:gd name="connsiteY36" fmla="*/ 76200 h 1478781"/>
              <a:gd name="connsiteX37" fmla="*/ 3392609 w 5344813"/>
              <a:gd name="connsiteY37" fmla="*/ 85725 h 1478781"/>
              <a:gd name="connsiteX38" fmla="*/ 3421184 w 5344813"/>
              <a:gd name="connsiteY38" fmla="*/ 95250 h 1478781"/>
              <a:gd name="connsiteX39" fmla="*/ 3535484 w 5344813"/>
              <a:gd name="connsiteY39" fmla="*/ 104775 h 1478781"/>
              <a:gd name="connsiteX40" fmla="*/ 3592634 w 5344813"/>
              <a:gd name="connsiteY40" fmla="*/ 133350 h 1478781"/>
              <a:gd name="connsiteX41" fmla="*/ 3621209 w 5344813"/>
              <a:gd name="connsiteY41" fmla="*/ 161925 h 1478781"/>
              <a:gd name="connsiteX42" fmla="*/ 3678359 w 5344813"/>
              <a:gd name="connsiteY42" fmla="*/ 200025 h 1478781"/>
              <a:gd name="connsiteX43" fmla="*/ 3706934 w 5344813"/>
              <a:gd name="connsiteY43" fmla="*/ 219075 h 1478781"/>
              <a:gd name="connsiteX44" fmla="*/ 3735509 w 5344813"/>
              <a:gd name="connsiteY44" fmla="*/ 247650 h 1478781"/>
              <a:gd name="connsiteX45" fmla="*/ 3792659 w 5344813"/>
              <a:gd name="connsiteY45" fmla="*/ 266700 h 1478781"/>
              <a:gd name="connsiteX46" fmla="*/ 3849809 w 5344813"/>
              <a:gd name="connsiteY46" fmla="*/ 295275 h 1478781"/>
              <a:gd name="connsiteX47" fmla="*/ 3878384 w 5344813"/>
              <a:gd name="connsiteY47" fmla="*/ 314325 h 1478781"/>
              <a:gd name="connsiteX48" fmla="*/ 3916484 w 5344813"/>
              <a:gd name="connsiteY48" fmla="*/ 323850 h 1478781"/>
              <a:gd name="connsiteX49" fmla="*/ 4059359 w 5344813"/>
              <a:gd name="connsiteY49" fmla="*/ 342900 h 1478781"/>
              <a:gd name="connsiteX50" fmla="*/ 4116509 w 5344813"/>
              <a:gd name="connsiteY50" fmla="*/ 361950 h 1478781"/>
              <a:gd name="connsiteX51" fmla="*/ 4145084 w 5344813"/>
              <a:gd name="connsiteY51" fmla="*/ 371475 h 1478781"/>
              <a:gd name="connsiteX52" fmla="*/ 4202234 w 5344813"/>
              <a:gd name="connsiteY52" fmla="*/ 419100 h 1478781"/>
              <a:gd name="connsiteX53" fmla="*/ 4259384 w 5344813"/>
              <a:gd name="connsiteY53" fmla="*/ 457200 h 1478781"/>
              <a:gd name="connsiteX54" fmla="*/ 4287959 w 5344813"/>
              <a:gd name="connsiteY54" fmla="*/ 476250 h 1478781"/>
              <a:gd name="connsiteX55" fmla="*/ 4345109 w 5344813"/>
              <a:gd name="connsiteY55" fmla="*/ 514350 h 1478781"/>
              <a:gd name="connsiteX56" fmla="*/ 4373684 w 5344813"/>
              <a:gd name="connsiteY56" fmla="*/ 533400 h 1478781"/>
              <a:gd name="connsiteX57" fmla="*/ 4402259 w 5344813"/>
              <a:gd name="connsiteY57" fmla="*/ 542925 h 1478781"/>
              <a:gd name="connsiteX58" fmla="*/ 4487984 w 5344813"/>
              <a:gd name="connsiteY58" fmla="*/ 600075 h 1478781"/>
              <a:gd name="connsiteX59" fmla="*/ 4516559 w 5344813"/>
              <a:gd name="connsiteY59" fmla="*/ 628650 h 1478781"/>
              <a:gd name="connsiteX60" fmla="*/ 4545134 w 5344813"/>
              <a:gd name="connsiteY60" fmla="*/ 638175 h 1478781"/>
              <a:gd name="connsiteX61" fmla="*/ 4630859 w 5344813"/>
              <a:gd name="connsiteY61" fmla="*/ 695325 h 1478781"/>
              <a:gd name="connsiteX62" fmla="*/ 4659434 w 5344813"/>
              <a:gd name="connsiteY62" fmla="*/ 714375 h 1478781"/>
              <a:gd name="connsiteX63" fmla="*/ 4688009 w 5344813"/>
              <a:gd name="connsiteY63" fmla="*/ 733425 h 1478781"/>
              <a:gd name="connsiteX64" fmla="*/ 4773734 w 5344813"/>
              <a:gd name="connsiteY64" fmla="*/ 809625 h 1478781"/>
              <a:gd name="connsiteX65" fmla="*/ 4802309 w 5344813"/>
              <a:gd name="connsiteY65" fmla="*/ 819150 h 1478781"/>
              <a:gd name="connsiteX66" fmla="*/ 4859459 w 5344813"/>
              <a:gd name="connsiteY66" fmla="*/ 857250 h 1478781"/>
              <a:gd name="connsiteX67" fmla="*/ 4926134 w 5344813"/>
              <a:gd name="connsiteY67" fmla="*/ 876300 h 1478781"/>
              <a:gd name="connsiteX68" fmla="*/ 4954709 w 5344813"/>
              <a:gd name="connsiteY68" fmla="*/ 885825 h 1478781"/>
              <a:gd name="connsiteX69" fmla="*/ 5021384 w 5344813"/>
              <a:gd name="connsiteY69" fmla="*/ 904875 h 1478781"/>
              <a:gd name="connsiteX70" fmla="*/ 5079267 w 5344813"/>
              <a:gd name="connsiteY70" fmla="*/ 976679 h 1478781"/>
              <a:gd name="connsiteX71" fmla="*/ 5189902 w 5344813"/>
              <a:gd name="connsiteY71" fmla="*/ 1044819 h 1478781"/>
              <a:gd name="connsiteX72" fmla="*/ 5307140 w 5344813"/>
              <a:gd name="connsiteY72" fmla="*/ 1153072 h 1478781"/>
              <a:gd name="connsiteX73" fmla="*/ 5344813 w 5344813"/>
              <a:gd name="connsiteY73" fmla="*/ 1262757 h 1478781"/>
              <a:gd name="connsiteX74" fmla="*/ 4804753 w 5344813"/>
              <a:gd name="connsiteY74" fmla="*/ 1478781 h 1478781"/>
              <a:gd name="connsiteX75" fmla="*/ 556281 w 5344813"/>
              <a:gd name="connsiteY75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37053 w 5344813"/>
              <a:gd name="connsiteY12" fmla="*/ 537566 h 1478781"/>
              <a:gd name="connsiteX13" fmla="*/ 1291297 w 5344813"/>
              <a:gd name="connsiteY13" fmla="*/ 514504 h 1478781"/>
              <a:gd name="connsiteX14" fmla="*/ 1370357 w 5344813"/>
              <a:gd name="connsiteY14" fmla="*/ 463346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37053 w 5344813"/>
              <a:gd name="connsiteY12" fmla="*/ 537566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9139 w 5344813"/>
              <a:gd name="connsiteY15" fmla="*/ 441787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04152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9139 w 5344813"/>
              <a:gd name="connsiteY15" fmla="*/ 441787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80414 w 5368946"/>
              <a:gd name="connsiteY0" fmla="*/ 1478781 h 1478781"/>
              <a:gd name="connsiteX1" fmla="*/ 60025 w 5368946"/>
              <a:gd name="connsiteY1" fmla="*/ 1425705 h 1478781"/>
              <a:gd name="connsiteX2" fmla="*/ 30376 w 5368946"/>
              <a:gd name="connsiteY2" fmla="*/ 1305175 h 1478781"/>
              <a:gd name="connsiteX3" fmla="*/ 269359 w 5368946"/>
              <a:gd name="connsiteY3" fmla="*/ 1192245 h 1478781"/>
              <a:gd name="connsiteX4" fmla="*/ 431705 w 5368946"/>
              <a:gd name="connsiteY4" fmla="*/ 1101194 h 1478781"/>
              <a:gd name="connsiteX5" fmla="*/ 558663 w 5368946"/>
              <a:gd name="connsiteY5" fmla="*/ 1007394 h 1478781"/>
              <a:gd name="connsiteX6" fmla="*/ 655163 w 5368946"/>
              <a:gd name="connsiteY6" fmla="*/ 921133 h 1478781"/>
              <a:gd name="connsiteX7" fmla="*/ 763471 w 5368946"/>
              <a:gd name="connsiteY7" fmla="*/ 868479 h 1478781"/>
              <a:gd name="connsiteX8" fmla="*/ 865966 w 5368946"/>
              <a:gd name="connsiteY8" fmla="*/ 801802 h 1478781"/>
              <a:gd name="connsiteX9" fmla="*/ 940916 w 5368946"/>
              <a:gd name="connsiteY9" fmla="*/ 742140 h 1478781"/>
              <a:gd name="connsiteX10" fmla="*/ 1033882 w 5368946"/>
              <a:gd name="connsiteY10" fmla="*/ 701524 h 1478781"/>
              <a:gd name="connsiteX11" fmla="*/ 1128285 w 5368946"/>
              <a:gd name="connsiteY11" fmla="*/ 618261 h 1478781"/>
              <a:gd name="connsiteX12" fmla="*/ 1245445 w 5368946"/>
              <a:gd name="connsiteY12" fmla="*/ 545593 h 1478781"/>
              <a:gd name="connsiteX13" fmla="*/ 1315430 w 5368946"/>
              <a:gd name="connsiteY13" fmla="*/ 514504 h 1478781"/>
              <a:gd name="connsiteX14" fmla="*/ 1394490 w 5368946"/>
              <a:gd name="connsiteY14" fmla="*/ 479399 h 1478781"/>
              <a:gd name="connsiteX15" fmla="*/ 1493272 w 5368946"/>
              <a:gd name="connsiteY15" fmla="*/ 441787 h 1478781"/>
              <a:gd name="connsiteX16" fmla="*/ 1576941 w 5368946"/>
              <a:gd name="connsiteY16" fmla="*/ 432259 h 1478781"/>
              <a:gd name="connsiteX17" fmla="*/ 1677379 w 5368946"/>
              <a:gd name="connsiteY17" fmla="*/ 410691 h 1478781"/>
              <a:gd name="connsiteX18" fmla="*/ 1823160 w 5368946"/>
              <a:gd name="connsiteY18" fmla="*/ 351994 h 1478781"/>
              <a:gd name="connsiteX19" fmla="*/ 1961876 w 5368946"/>
              <a:gd name="connsiteY19" fmla="*/ 284785 h 1478781"/>
              <a:gd name="connsiteX20" fmla="*/ 2083017 w 5368946"/>
              <a:gd name="connsiteY20" fmla="*/ 216079 h 1478781"/>
              <a:gd name="connsiteX21" fmla="*/ 2178492 w 5368946"/>
              <a:gd name="connsiteY21" fmla="*/ 190500 h 1478781"/>
              <a:gd name="connsiteX22" fmla="*/ 2207067 w 5368946"/>
              <a:gd name="connsiteY22" fmla="*/ 171450 h 1478781"/>
              <a:gd name="connsiteX23" fmla="*/ 2276023 w 5368946"/>
              <a:gd name="connsiteY23" fmla="*/ 144373 h 1478781"/>
              <a:gd name="connsiteX24" fmla="*/ 2432581 w 5368946"/>
              <a:gd name="connsiteY24" fmla="*/ 114300 h 1478781"/>
              <a:gd name="connsiteX25" fmla="*/ 2692842 w 5368946"/>
              <a:gd name="connsiteY25" fmla="*/ 95250 h 1478781"/>
              <a:gd name="connsiteX26" fmla="*/ 2778567 w 5368946"/>
              <a:gd name="connsiteY26" fmla="*/ 66675 h 1478781"/>
              <a:gd name="connsiteX27" fmla="*/ 2807142 w 5368946"/>
              <a:gd name="connsiteY27" fmla="*/ 57150 h 1478781"/>
              <a:gd name="connsiteX28" fmla="*/ 2835717 w 5368946"/>
              <a:gd name="connsiteY28" fmla="*/ 38100 h 1478781"/>
              <a:gd name="connsiteX29" fmla="*/ 2892867 w 5368946"/>
              <a:gd name="connsiteY29" fmla="*/ 19050 h 1478781"/>
              <a:gd name="connsiteX30" fmla="*/ 2959542 w 5368946"/>
              <a:gd name="connsiteY30" fmla="*/ 0 h 1478781"/>
              <a:gd name="connsiteX31" fmla="*/ 3178617 w 5368946"/>
              <a:gd name="connsiteY31" fmla="*/ 9525 h 1478781"/>
              <a:gd name="connsiteX32" fmla="*/ 3235767 w 5368946"/>
              <a:gd name="connsiteY32" fmla="*/ 28575 h 1478781"/>
              <a:gd name="connsiteX33" fmla="*/ 3273867 w 5368946"/>
              <a:gd name="connsiteY33" fmla="*/ 38100 h 1478781"/>
              <a:gd name="connsiteX34" fmla="*/ 3331017 w 5368946"/>
              <a:gd name="connsiteY34" fmla="*/ 57150 h 1478781"/>
              <a:gd name="connsiteX35" fmla="*/ 3388167 w 5368946"/>
              <a:gd name="connsiteY35" fmla="*/ 76200 h 1478781"/>
              <a:gd name="connsiteX36" fmla="*/ 3416742 w 5368946"/>
              <a:gd name="connsiteY36" fmla="*/ 85725 h 1478781"/>
              <a:gd name="connsiteX37" fmla="*/ 3445317 w 5368946"/>
              <a:gd name="connsiteY37" fmla="*/ 95250 h 1478781"/>
              <a:gd name="connsiteX38" fmla="*/ 3559617 w 5368946"/>
              <a:gd name="connsiteY38" fmla="*/ 104775 h 1478781"/>
              <a:gd name="connsiteX39" fmla="*/ 3616767 w 5368946"/>
              <a:gd name="connsiteY39" fmla="*/ 133350 h 1478781"/>
              <a:gd name="connsiteX40" fmla="*/ 3645342 w 5368946"/>
              <a:gd name="connsiteY40" fmla="*/ 161925 h 1478781"/>
              <a:gd name="connsiteX41" fmla="*/ 3702492 w 5368946"/>
              <a:gd name="connsiteY41" fmla="*/ 200025 h 1478781"/>
              <a:gd name="connsiteX42" fmla="*/ 3731067 w 5368946"/>
              <a:gd name="connsiteY42" fmla="*/ 219075 h 1478781"/>
              <a:gd name="connsiteX43" fmla="*/ 3759642 w 5368946"/>
              <a:gd name="connsiteY43" fmla="*/ 247650 h 1478781"/>
              <a:gd name="connsiteX44" fmla="*/ 3816792 w 5368946"/>
              <a:gd name="connsiteY44" fmla="*/ 266700 h 1478781"/>
              <a:gd name="connsiteX45" fmla="*/ 3873942 w 5368946"/>
              <a:gd name="connsiteY45" fmla="*/ 295275 h 1478781"/>
              <a:gd name="connsiteX46" fmla="*/ 3902517 w 5368946"/>
              <a:gd name="connsiteY46" fmla="*/ 314325 h 1478781"/>
              <a:gd name="connsiteX47" fmla="*/ 3940617 w 5368946"/>
              <a:gd name="connsiteY47" fmla="*/ 323850 h 1478781"/>
              <a:gd name="connsiteX48" fmla="*/ 4083492 w 5368946"/>
              <a:gd name="connsiteY48" fmla="*/ 342900 h 1478781"/>
              <a:gd name="connsiteX49" fmla="*/ 4140642 w 5368946"/>
              <a:gd name="connsiteY49" fmla="*/ 361950 h 1478781"/>
              <a:gd name="connsiteX50" fmla="*/ 4169217 w 5368946"/>
              <a:gd name="connsiteY50" fmla="*/ 371475 h 1478781"/>
              <a:gd name="connsiteX51" fmla="*/ 4226367 w 5368946"/>
              <a:gd name="connsiteY51" fmla="*/ 419100 h 1478781"/>
              <a:gd name="connsiteX52" fmla="*/ 4283517 w 5368946"/>
              <a:gd name="connsiteY52" fmla="*/ 457200 h 1478781"/>
              <a:gd name="connsiteX53" fmla="*/ 4312092 w 5368946"/>
              <a:gd name="connsiteY53" fmla="*/ 476250 h 1478781"/>
              <a:gd name="connsiteX54" fmla="*/ 4369242 w 5368946"/>
              <a:gd name="connsiteY54" fmla="*/ 514350 h 1478781"/>
              <a:gd name="connsiteX55" fmla="*/ 4397817 w 5368946"/>
              <a:gd name="connsiteY55" fmla="*/ 533400 h 1478781"/>
              <a:gd name="connsiteX56" fmla="*/ 4426392 w 5368946"/>
              <a:gd name="connsiteY56" fmla="*/ 542925 h 1478781"/>
              <a:gd name="connsiteX57" fmla="*/ 4512117 w 5368946"/>
              <a:gd name="connsiteY57" fmla="*/ 600075 h 1478781"/>
              <a:gd name="connsiteX58" fmla="*/ 4540692 w 5368946"/>
              <a:gd name="connsiteY58" fmla="*/ 628650 h 1478781"/>
              <a:gd name="connsiteX59" fmla="*/ 4569267 w 5368946"/>
              <a:gd name="connsiteY59" fmla="*/ 638175 h 1478781"/>
              <a:gd name="connsiteX60" fmla="*/ 4654992 w 5368946"/>
              <a:gd name="connsiteY60" fmla="*/ 695325 h 1478781"/>
              <a:gd name="connsiteX61" fmla="*/ 4683567 w 5368946"/>
              <a:gd name="connsiteY61" fmla="*/ 714375 h 1478781"/>
              <a:gd name="connsiteX62" fmla="*/ 4712142 w 5368946"/>
              <a:gd name="connsiteY62" fmla="*/ 733425 h 1478781"/>
              <a:gd name="connsiteX63" fmla="*/ 4797867 w 5368946"/>
              <a:gd name="connsiteY63" fmla="*/ 809625 h 1478781"/>
              <a:gd name="connsiteX64" fmla="*/ 4826442 w 5368946"/>
              <a:gd name="connsiteY64" fmla="*/ 819150 h 1478781"/>
              <a:gd name="connsiteX65" fmla="*/ 4883592 w 5368946"/>
              <a:gd name="connsiteY65" fmla="*/ 857250 h 1478781"/>
              <a:gd name="connsiteX66" fmla="*/ 4950267 w 5368946"/>
              <a:gd name="connsiteY66" fmla="*/ 876300 h 1478781"/>
              <a:gd name="connsiteX67" fmla="*/ 4978842 w 5368946"/>
              <a:gd name="connsiteY67" fmla="*/ 885825 h 1478781"/>
              <a:gd name="connsiteX68" fmla="*/ 5045517 w 5368946"/>
              <a:gd name="connsiteY68" fmla="*/ 904875 h 1478781"/>
              <a:gd name="connsiteX69" fmla="*/ 5103400 w 5368946"/>
              <a:gd name="connsiteY69" fmla="*/ 976679 h 1478781"/>
              <a:gd name="connsiteX70" fmla="*/ 5214035 w 5368946"/>
              <a:gd name="connsiteY70" fmla="*/ 1044819 h 1478781"/>
              <a:gd name="connsiteX71" fmla="*/ 5331273 w 5368946"/>
              <a:gd name="connsiteY71" fmla="*/ 1153072 h 1478781"/>
              <a:gd name="connsiteX72" fmla="*/ 5368946 w 5368946"/>
              <a:gd name="connsiteY72" fmla="*/ 1262757 h 1478781"/>
              <a:gd name="connsiteX73" fmla="*/ 4828886 w 5368946"/>
              <a:gd name="connsiteY73" fmla="*/ 1478781 h 1478781"/>
              <a:gd name="connsiteX74" fmla="*/ 580414 w 5368946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26054 w 5363295"/>
              <a:gd name="connsiteY4" fmla="*/ 1101194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426930 w 5363295"/>
              <a:gd name="connsiteY24" fmla="*/ 11430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426930 w 5363295"/>
              <a:gd name="connsiteY24" fmla="*/ 11430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51643 w 5363295"/>
              <a:gd name="connsiteY20" fmla="*/ 242958 h 1478781"/>
              <a:gd name="connsiteX21" fmla="*/ 2172841 w 5363295"/>
              <a:gd name="connsiteY21" fmla="*/ 19050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51643 w 5363295"/>
              <a:gd name="connsiteY20" fmla="*/ 24295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50293 w 5363295"/>
              <a:gd name="connsiteY17" fmla="*/ 39277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58429 w 5363295"/>
              <a:gd name="connsiteY16" fmla="*/ 414340 h 1478781"/>
              <a:gd name="connsiteX17" fmla="*/ 1650293 w 5363295"/>
              <a:gd name="connsiteY17" fmla="*/ 39277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58429 w 5363295"/>
              <a:gd name="connsiteY16" fmla="*/ 414340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66185 w 5363295"/>
              <a:gd name="connsiteY15" fmla="*/ 446266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75979 w 5363295"/>
              <a:gd name="connsiteY14" fmla="*/ 461480 h 1478781"/>
              <a:gd name="connsiteX15" fmla="*/ 1466185 w 5363295"/>
              <a:gd name="connsiteY15" fmla="*/ 446266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01199 w 5363295"/>
              <a:gd name="connsiteY11" fmla="*/ 622740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06796 w 5363295"/>
              <a:gd name="connsiteY10" fmla="*/ 701524 h 1478781"/>
              <a:gd name="connsiteX11" fmla="*/ 1101199 w 5363295"/>
              <a:gd name="connsiteY11" fmla="*/ 622740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887216 w 5363295"/>
              <a:gd name="connsiteY29" fmla="*/ 15398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68216 w 5363295"/>
              <a:gd name="connsiteY33" fmla="*/ 34448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68216 w 5363295"/>
              <a:gd name="connsiteY33" fmla="*/ 34448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497006 w 5363295"/>
              <a:gd name="connsiteY55" fmla="*/ 526096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420741 w 5363295"/>
              <a:gd name="connsiteY55" fmla="*/ 539273 h 1475129"/>
              <a:gd name="connsiteX56" fmla="*/ 4506466 w 5363295"/>
              <a:gd name="connsiteY56" fmla="*/ 596423 h 1475129"/>
              <a:gd name="connsiteX57" fmla="*/ 4535041 w 5363295"/>
              <a:gd name="connsiteY57" fmla="*/ 624998 h 1475129"/>
              <a:gd name="connsiteX58" fmla="*/ 4563616 w 5363295"/>
              <a:gd name="connsiteY58" fmla="*/ 634523 h 1475129"/>
              <a:gd name="connsiteX59" fmla="*/ 4649341 w 5363295"/>
              <a:gd name="connsiteY59" fmla="*/ 691673 h 1475129"/>
              <a:gd name="connsiteX60" fmla="*/ 4677916 w 5363295"/>
              <a:gd name="connsiteY60" fmla="*/ 710723 h 1475129"/>
              <a:gd name="connsiteX61" fmla="*/ 4706491 w 5363295"/>
              <a:gd name="connsiteY61" fmla="*/ 729773 h 1475129"/>
              <a:gd name="connsiteX62" fmla="*/ 4792216 w 5363295"/>
              <a:gd name="connsiteY62" fmla="*/ 805973 h 1475129"/>
              <a:gd name="connsiteX63" fmla="*/ 4820791 w 5363295"/>
              <a:gd name="connsiteY63" fmla="*/ 815498 h 1475129"/>
              <a:gd name="connsiteX64" fmla="*/ 4877941 w 5363295"/>
              <a:gd name="connsiteY64" fmla="*/ 853598 h 1475129"/>
              <a:gd name="connsiteX65" fmla="*/ 4944616 w 5363295"/>
              <a:gd name="connsiteY65" fmla="*/ 872648 h 1475129"/>
              <a:gd name="connsiteX66" fmla="*/ 4973191 w 5363295"/>
              <a:gd name="connsiteY66" fmla="*/ 882173 h 1475129"/>
              <a:gd name="connsiteX67" fmla="*/ 5039866 w 5363295"/>
              <a:gd name="connsiteY67" fmla="*/ 901223 h 1475129"/>
              <a:gd name="connsiteX68" fmla="*/ 5097749 w 5363295"/>
              <a:gd name="connsiteY68" fmla="*/ 973027 h 1475129"/>
              <a:gd name="connsiteX69" fmla="*/ 5208384 w 5363295"/>
              <a:gd name="connsiteY69" fmla="*/ 1041167 h 1475129"/>
              <a:gd name="connsiteX70" fmla="*/ 5325622 w 5363295"/>
              <a:gd name="connsiteY70" fmla="*/ 1149420 h 1475129"/>
              <a:gd name="connsiteX71" fmla="*/ 5363295 w 5363295"/>
              <a:gd name="connsiteY71" fmla="*/ 1259105 h 1475129"/>
              <a:gd name="connsiteX72" fmla="*/ 4823235 w 5363295"/>
              <a:gd name="connsiteY72" fmla="*/ 1475129 h 1475129"/>
              <a:gd name="connsiteX73" fmla="*/ 574763 w 5363295"/>
              <a:gd name="connsiteY73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942297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78109 w 5363295"/>
              <a:gd name="connsiteY37" fmla="*/ 73339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942297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91663 h 1491663"/>
              <a:gd name="connsiteX1" fmla="*/ 54374 w 5363295"/>
              <a:gd name="connsiteY1" fmla="*/ 1438587 h 1491663"/>
              <a:gd name="connsiteX2" fmla="*/ 24725 w 5363295"/>
              <a:gd name="connsiteY2" fmla="*/ 1318057 h 1491663"/>
              <a:gd name="connsiteX3" fmla="*/ 173680 w 5363295"/>
              <a:gd name="connsiteY3" fmla="*/ 1182728 h 1491663"/>
              <a:gd name="connsiteX4" fmla="*/ 400331 w 5363295"/>
              <a:gd name="connsiteY4" fmla="*/ 1087197 h 1491663"/>
              <a:gd name="connsiteX5" fmla="*/ 553012 w 5363295"/>
              <a:gd name="connsiteY5" fmla="*/ 1020276 h 1491663"/>
              <a:gd name="connsiteX6" fmla="*/ 649512 w 5363295"/>
              <a:gd name="connsiteY6" fmla="*/ 934015 h 1491663"/>
              <a:gd name="connsiteX7" fmla="*/ 757820 w 5363295"/>
              <a:gd name="connsiteY7" fmla="*/ 881361 h 1491663"/>
              <a:gd name="connsiteX8" fmla="*/ 860315 w 5363295"/>
              <a:gd name="connsiteY8" fmla="*/ 814684 h 1491663"/>
              <a:gd name="connsiteX9" fmla="*/ 935265 w 5363295"/>
              <a:gd name="connsiteY9" fmla="*/ 755022 h 1491663"/>
              <a:gd name="connsiteX10" fmla="*/ 1006796 w 5363295"/>
              <a:gd name="connsiteY10" fmla="*/ 714406 h 1491663"/>
              <a:gd name="connsiteX11" fmla="*/ 1101199 w 5363295"/>
              <a:gd name="connsiteY11" fmla="*/ 635622 h 1491663"/>
              <a:gd name="connsiteX12" fmla="*/ 1196924 w 5363295"/>
              <a:gd name="connsiteY12" fmla="*/ 562955 h 1491663"/>
              <a:gd name="connsiteX13" fmla="*/ 1284056 w 5363295"/>
              <a:gd name="connsiteY13" fmla="*/ 518426 h 1491663"/>
              <a:gd name="connsiteX14" fmla="*/ 1375979 w 5363295"/>
              <a:gd name="connsiteY14" fmla="*/ 474362 h 1491663"/>
              <a:gd name="connsiteX15" fmla="*/ 1457610 w 5363295"/>
              <a:gd name="connsiteY15" fmla="*/ 445709 h 1491663"/>
              <a:gd name="connsiteX16" fmla="*/ 1549855 w 5363295"/>
              <a:gd name="connsiteY16" fmla="*/ 418263 h 1491663"/>
              <a:gd name="connsiteX17" fmla="*/ 1637432 w 5363295"/>
              <a:gd name="connsiteY17" fmla="*/ 396694 h 1491663"/>
              <a:gd name="connsiteX18" fmla="*/ 1796074 w 5363295"/>
              <a:gd name="connsiteY18" fmla="*/ 373836 h 1491663"/>
              <a:gd name="connsiteX19" fmla="*/ 1947651 w 5363295"/>
              <a:gd name="connsiteY19" fmla="*/ 329026 h 1491663"/>
              <a:gd name="connsiteX20" fmla="*/ 2047357 w 5363295"/>
              <a:gd name="connsiteY20" fmla="*/ 291680 h 1491663"/>
              <a:gd name="connsiteX21" fmla="*/ 2151406 w 5363295"/>
              <a:gd name="connsiteY21" fmla="*/ 216822 h 1491663"/>
              <a:gd name="connsiteX22" fmla="*/ 2201416 w 5363295"/>
              <a:gd name="connsiteY22" fmla="*/ 202251 h 1491663"/>
              <a:gd name="connsiteX23" fmla="*/ 2261798 w 5363295"/>
              <a:gd name="connsiteY23" fmla="*/ 184135 h 1491663"/>
              <a:gd name="connsiteX24" fmla="*/ 2396920 w 5363295"/>
              <a:gd name="connsiteY24" fmla="*/ 154062 h 1491663"/>
              <a:gd name="connsiteX25" fmla="*/ 2687191 w 5363295"/>
              <a:gd name="connsiteY25" fmla="*/ 108132 h 1491663"/>
              <a:gd name="connsiteX26" fmla="*/ 2772916 w 5363295"/>
              <a:gd name="connsiteY26" fmla="*/ 79557 h 1491663"/>
              <a:gd name="connsiteX27" fmla="*/ 2801491 w 5363295"/>
              <a:gd name="connsiteY27" fmla="*/ 70032 h 1491663"/>
              <a:gd name="connsiteX28" fmla="*/ 2830066 w 5363295"/>
              <a:gd name="connsiteY28" fmla="*/ 50982 h 1491663"/>
              <a:gd name="connsiteX29" fmla="*/ 2915173 w 5363295"/>
              <a:gd name="connsiteY29" fmla="*/ 35584 h 1491663"/>
              <a:gd name="connsiteX30" fmla="*/ 3030774 w 5363295"/>
              <a:gd name="connsiteY30" fmla="*/ 16534 h 1491663"/>
              <a:gd name="connsiteX31" fmla="*/ 3277807 w 5363295"/>
              <a:gd name="connsiteY31" fmla="*/ 496 h 1491663"/>
              <a:gd name="connsiteX32" fmla="*/ 3230116 w 5363295"/>
              <a:gd name="connsiteY32" fmla="*/ 41457 h 1491663"/>
              <a:gd name="connsiteX33" fmla="*/ 3296173 w 5363295"/>
              <a:gd name="connsiteY33" fmla="*/ 43678 h 1491663"/>
              <a:gd name="connsiteX34" fmla="*/ 3325366 w 5363295"/>
              <a:gd name="connsiteY34" fmla="*/ 70032 h 1491663"/>
              <a:gd name="connsiteX35" fmla="*/ 3382516 w 5363295"/>
              <a:gd name="connsiteY35" fmla="*/ 89082 h 1491663"/>
              <a:gd name="connsiteX36" fmla="*/ 3411091 w 5363295"/>
              <a:gd name="connsiteY36" fmla="*/ 98607 h 1491663"/>
              <a:gd name="connsiteX37" fmla="*/ 3478109 w 5363295"/>
              <a:gd name="connsiteY37" fmla="*/ 89873 h 1491663"/>
              <a:gd name="connsiteX38" fmla="*/ 3553966 w 5363295"/>
              <a:gd name="connsiteY38" fmla="*/ 117657 h 1491663"/>
              <a:gd name="connsiteX39" fmla="*/ 3611116 w 5363295"/>
              <a:gd name="connsiteY39" fmla="*/ 146232 h 1491663"/>
              <a:gd name="connsiteX40" fmla="*/ 3639691 w 5363295"/>
              <a:gd name="connsiteY40" fmla="*/ 174807 h 1491663"/>
              <a:gd name="connsiteX41" fmla="*/ 3696841 w 5363295"/>
              <a:gd name="connsiteY41" fmla="*/ 212907 h 1491663"/>
              <a:gd name="connsiteX42" fmla="*/ 3725416 w 5363295"/>
              <a:gd name="connsiteY42" fmla="*/ 231957 h 1491663"/>
              <a:gd name="connsiteX43" fmla="*/ 3802917 w 5363295"/>
              <a:gd name="connsiteY43" fmla="*/ 234969 h 1491663"/>
              <a:gd name="connsiteX44" fmla="*/ 3849583 w 5363295"/>
              <a:gd name="connsiteY44" fmla="*/ 283235 h 1491663"/>
              <a:gd name="connsiteX45" fmla="*/ 3868291 w 5363295"/>
              <a:gd name="connsiteY45" fmla="*/ 308157 h 1491663"/>
              <a:gd name="connsiteX46" fmla="*/ 3942297 w 5363295"/>
              <a:gd name="connsiteY46" fmla="*/ 327207 h 1491663"/>
              <a:gd name="connsiteX47" fmla="*/ 3934966 w 5363295"/>
              <a:gd name="connsiteY47" fmla="*/ 336732 h 1491663"/>
              <a:gd name="connsiteX48" fmla="*/ 4077841 w 5363295"/>
              <a:gd name="connsiteY48" fmla="*/ 355782 h 1491663"/>
              <a:gd name="connsiteX49" fmla="*/ 4134991 w 5363295"/>
              <a:gd name="connsiteY49" fmla="*/ 374832 h 1491663"/>
              <a:gd name="connsiteX50" fmla="*/ 4121630 w 5363295"/>
              <a:gd name="connsiteY50" fmla="*/ 420875 h 1491663"/>
              <a:gd name="connsiteX51" fmla="*/ 4234695 w 5363295"/>
              <a:gd name="connsiteY51" fmla="*/ 483109 h 1491663"/>
              <a:gd name="connsiteX52" fmla="*/ 4281361 w 5363295"/>
              <a:gd name="connsiteY52" fmla="*/ 517555 h 1491663"/>
              <a:gd name="connsiteX53" fmla="*/ 4344883 w 5363295"/>
              <a:gd name="connsiteY53" fmla="*/ 551213 h 1491663"/>
              <a:gd name="connsiteX54" fmla="*/ 4423001 w 5363295"/>
              <a:gd name="connsiteY54" fmla="*/ 600269 h 1491663"/>
              <a:gd name="connsiteX55" fmla="*/ 4506466 w 5363295"/>
              <a:gd name="connsiteY55" fmla="*/ 612957 h 1491663"/>
              <a:gd name="connsiteX56" fmla="*/ 4535041 w 5363295"/>
              <a:gd name="connsiteY56" fmla="*/ 641532 h 1491663"/>
              <a:gd name="connsiteX57" fmla="*/ 4563616 w 5363295"/>
              <a:gd name="connsiteY57" fmla="*/ 651057 h 1491663"/>
              <a:gd name="connsiteX58" fmla="*/ 4649341 w 5363295"/>
              <a:gd name="connsiteY58" fmla="*/ 708207 h 1491663"/>
              <a:gd name="connsiteX59" fmla="*/ 4677916 w 5363295"/>
              <a:gd name="connsiteY59" fmla="*/ 727257 h 1491663"/>
              <a:gd name="connsiteX60" fmla="*/ 4706491 w 5363295"/>
              <a:gd name="connsiteY60" fmla="*/ 746307 h 1491663"/>
              <a:gd name="connsiteX61" fmla="*/ 4792216 w 5363295"/>
              <a:gd name="connsiteY61" fmla="*/ 822507 h 1491663"/>
              <a:gd name="connsiteX62" fmla="*/ 4820791 w 5363295"/>
              <a:gd name="connsiteY62" fmla="*/ 832032 h 1491663"/>
              <a:gd name="connsiteX63" fmla="*/ 4877941 w 5363295"/>
              <a:gd name="connsiteY63" fmla="*/ 870132 h 1491663"/>
              <a:gd name="connsiteX64" fmla="*/ 4944616 w 5363295"/>
              <a:gd name="connsiteY64" fmla="*/ 889182 h 1491663"/>
              <a:gd name="connsiteX65" fmla="*/ 4973191 w 5363295"/>
              <a:gd name="connsiteY65" fmla="*/ 898707 h 1491663"/>
              <a:gd name="connsiteX66" fmla="*/ 5039866 w 5363295"/>
              <a:gd name="connsiteY66" fmla="*/ 917757 h 1491663"/>
              <a:gd name="connsiteX67" fmla="*/ 5097749 w 5363295"/>
              <a:gd name="connsiteY67" fmla="*/ 989561 h 1491663"/>
              <a:gd name="connsiteX68" fmla="*/ 5208384 w 5363295"/>
              <a:gd name="connsiteY68" fmla="*/ 1057701 h 1491663"/>
              <a:gd name="connsiteX69" fmla="*/ 5325622 w 5363295"/>
              <a:gd name="connsiteY69" fmla="*/ 1165954 h 1491663"/>
              <a:gd name="connsiteX70" fmla="*/ 5363295 w 5363295"/>
              <a:gd name="connsiteY70" fmla="*/ 1275639 h 1491663"/>
              <a:gd name="connsiteX71" fmla="*/ 4823235 w 5363295"/>
              <a:gd name="connsiteY71" fmla="*/ 1491663 h 1491663"/>
              <a:gd name="connsiteX72" fmla="*/ 574763 w 5363295"/>
              <a:gd name="connsiteY72" fmla="*/ 1491663 h 1491663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296173 w 5363295"/>
              <a:gd name="connsiteY33" fmla="*/ 43452 h 1491437"/>
              <a:gd name="connsiteX34" fmla="*/ 3325366 w 5363295"/>
              <a:gd name="connsiteY34" fmla="*/ 69806 h 1491437"/>
              <a:gd name="connsiteX35" fmla="*/ 3382516 w 5363295"/>
              <a:gd name="connsiteY35" fmla="*/ 88856 h 1491437"/>
              <a:gd name="connsiteX36" fmla="*/ 3411091 w 5363295"/>
              <a:gd name="connsiteY36" fmla="*/ 98381 h 1491437"/>
              <a:gd name="connsiteX37" fmla="*/ 3478109 w 5363295"/>
              <a:gd name="connsiteY37" fmla="*/ 89647 h 1491437"/>
              <a:gd name="connsiteX38" fmla="*/ 3553966 w 5363295"/>
              <a:gd name="connsiteY38" fmla="*/ 117431 h 1491437"/>
              <a:gd name="connsiteX39" fmla="*/ 3611116 w 5363295"/>
              <a:gd name="connsiteY39" fmla="*/ 146006 h 1491437"/>
              <a:gd name="connsiteX40" fmla="*/ 3639691 w 5363295"/>
              <a:gd name="connsiteY40" fmla="*/ 174581 h 1491437"/>
              <a:gd name="connsiteX41" fmla="*/ 3696841 w 5363295"/>
              <a:gd name="connsiteY41" fmla="*/ 212681 h 1491437"/>
              <a:gd name="connsiteX42" fmla="*/ 3725416 w 5363295"/>
              <a:gd name="connsiteY42" fmla="*/ 231731 h 1491437"/>
              <a:gd name="connsiteX43" fmla="*/ 3802917 w 5363295"/>
              <a:gd name="connsiteY43" fmla="*/ 234743 h 1491437"/>
              <a:gd name="connsiteX44" fmla="*/ 3849583 w 5363295"/>
              <a:gd name="connsiteY44" fmla="*/ 283009 h 1491437"/>
              <a:gd name="connsiteX45" fmla="*/ 3868291 w 5363295"/>
              <a:gd name="connsiteY45" fmla="*/ 307931 h 1491437"/>
              <a:gd name="connsiteX46" fmla="*/ 3942297 w 5363295"/>
              <a:gd name="connsiteY46" fmla="*/ 326981 h 1491437"/>
              <a:gd name="connsiteX47" fmla="*/ 3934966 w 5363295"/>
              <a:gd name="connsiteY47" fmla="*/ 336506 h 1491437"/>
              <a:gd name="connsiteX48" fmla="*/ 4077841 w 5363295"/>
              <a:gd name="connsiteY48" fmla="*/ 355556 h 1491437"/>
              <a:gd name="connsiteX49" fmla="*/ 4134991 w 5363295"/>
              <a:gd name="connsiteY49" fmla="*/ 374606 h 1491437"/>
              <a:gd name="connsiteX50" fmla="*/ 4121630 w 5363295"/>
              <a:gd name="connsiteY50" fmla="*/ 420649 h 1491437"/>
              <a:gd name="connsiteX51" fmla="*/ 4234695 w 5363295"/>
              <a:gd name="connsiteY51" fmla="*/ 482883 h 1491437"/>
              <a:gd name="connsiteX52" fmla="*/ 4281361 w 5363295"/>
              <a:gd name="connsiteY52" fmla="*/ 517329 h 1491437"/>
              <a:gd name="connsiteX53" fmla="*/ 4344883 w 5363295"/>
              <a:gd name="connsiteY53" fmla="*/ 550987 h 1491437"/>
              <a:gd name="connsiteX54" fmla="*/ 4423001 w 5363295"/>
              <a:gd name="connsiteY54" fmla="*/ 600043 h 1491437"/>
              <a:gd name="connsiteX55" fmla="*/ 4506466 w 5363295"/>
              <a:gd name="connsiteY55" fmla="*/ 612731 h 1491437"/>
              <a:gd name="connsiteX56" fmla="*/ 4535041 w 5363295"/>
              <a:gd name="connsiteY56" fmla="*/ 641306 h 1491437"/>
              <a:gd name="connsiteX57" fmla="*/ 4563616 w 5363295"/>
              <a:gd name="connsiteY57" fmla="*/ 650831 h 1491437"/>
              <a:gd name="connsiteX58" fmla="*/ 4649341 w 5363295"/>
              <a:gd name="connsiteY58" fmla="*/ 707981 h 1491437"/>
              <a:gd name="connsiteX59" fmla="*/ 4677916 w 5363295"/>
              <a:gd name="connsiteY59" fmla="*/ 727031 h 1491437"/>
              <a:gd name="connsiteX60" fmla="*/ 4706491 w 5363295"/>
              <a:gd name="connsiteY60" fmla="*/ 746081 h 1491437"/>
              <a:gd name="connsiteX61" fmla="*/ 4792216 w 5363295"/>
              <a:gd name="connsiteY61" fmla="*/ 822281 h 1491437"/>
              <a:gd name="connsiteX62" fmla="*/ 4820791 w 5363295"/>
              <a:gd name="connsiteY62" fmla="*/ 831806 h 1491437"/>
              <a:gd name="connsiteX63" fmla="*/ 4877941 w 5363295"/>
              <a:gd name="connsiteY63" fmla="*/ 869906 h 1491437"/>
              <a:gd name="connsiteX64" fmla="*/ 4944616 w 5363295"/>
              <a:gd name="connsiteY64" fmla="*/ 888956 h 1491437"/>
              <a:gd name="connsiteX65" fmla="*/ 4973191 w 5363295"/>
              <a:gd name="connsiteY65" fmla="*/ 898481 h 1491437"/>
              <a:gd name="connsiteX66" fmla="*/ 5039866 w 5363295"/>
              <a:gd name="connsiteY66" fmla="*/ 917531 h 1491437"/>
              <a:gd name="connsiteX67" fmla="*/ 5097749 w 5363295"/>
              <a:gd name="connsiteY67" fmla="*/ 989335 h 1491437"/>
              <a:gd name="connsiteX68" fmla="*/ 5208384 w 5363295"/>
              <a:gd name="connsiteY68" fmla="*/ 1057475 h 1491437"/>
              <a:gd name="connsiteX69" fmla="*/ 5325622 w 5363295"/>
              <a:gd name="connsiteY69" fmla="*/ 1165728 h 1491437"/>
              <a:gd name="connsiteX70" fmla="*/ 5363295 w 5363295"/>
              <a:gd name="connsiteY70" fmla="*/ 1275413 h 1491437"/>
              <a:gd name="connsiteX71" fmla="*/ 4823235 w 5363295"/>
              <a:gd name="connsiteY71" fmla="*/ 1491437 h 1491437"/>
              <a:gd name="connsiteX72" fmla="*/ 574763 w 5363295"/>
              <a:gd name="connsiteY72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325366 w 5363295"/>
              <a:gd name="connsiteY34" fmla="*/ 69806 h 1491437"/>
              <a:gd name="connsiteX35" fmla="*/ 3382516 w 5363295"/>
              <a:gd name="connsiteY35" fmla="*/ 88856 h 1491437"/>
              <a:gd name="connsiteX36" fmla="*/ 3411091 w 5363295"/>
              <a:gd name="connsiteY36" fmla="*/ 98381 h 1491437"/>
              <a:gd name="connsiteX37" fmla="*/ 3478109 w 5363295"/>
              <a:gd name="connsiteY37" fmla="*/ 89647 h 1491437"/>
              <a:gd name="connsiteX38" fmla="*/ 3553966 w 5363295"/>
              <a:gd name="connsiteY38" fmla="*/ 117431 h 1491437"/>
              <a:gd name="connsiteX39" fmla="*/ 3611116 w 5363295"/>
              <a:gd name="connsiteY39" fmla="*/ 146006 h 1491437"/>
              <a:gd name="connsiteX40" fmla="*/ 3639691 w 5363295"/>
              <a:gd name="connsiteY40" fmla="*/ 174581 h 1491437"/>
              <a:gd name="connsiteX41" fmla="*/ 3696841 w 5363295"/>
              <a:gd name="connsiteY41" fmla="*/ 212681 h 1491437"/>
              <a:gd name="connsiteX42" fmla="*/ 3725416 w 5363295"/>
              <a:gd name="connsiteY42" fmla="*/ 231731 h 1491437"/>
              <a:gd name="connsiteX43" fmla="*/ 3802917 w 5363295"/>
              <a:gd name="connsiteY43" fmla="*/ 234743 h 1491437"/>
              <a:gd name="connsiteX44" fmla="*/ 3849583 w 5363295"/>
              <a:gd name="connsiteY44" fmla="*/ 283009 h 1491437"/>
              <a:gd name="connsiteX45" fmla="*/ 3868291 w 5363295"/>
              <a:gd name="connsiteY45" fmla="*/ 307931 h 1491437"/>
              <a:gd name="connsiteX46" fmla="*/ 3942297 w 5363295"/>
              <a:gd name="connsiteY46" fmla="*/ 326981 h 1491437"/>
              <a:gd name="connsiteX47" fmla="*/ 3934966 w 5363295"/>
              <a:gd name="connsiteY47" fmla="*/ 336506 h 1491437"/>
              <a:gd name="connsiteX48" fmla="*/ 4077841 w 5363295"/>
              <a:gd name="connsiteY48" fmla="*/ 355556 h 1491437"/>
              <a:gd name="connsiteX49" fmla="*/ 4134991 w 5363295"/>
              <a:gd name="connsiteY49" fmla="*/ 374606 h 1491437"/>
              <a:gd name="connsiteX50" fmla="*/ 4121630 w 5363295"/>
              <a:gd name="connsiteY50" fmla="*/ 420649 h 1491437"/>
              <a:gd name="connsiteX51" fmla="*/ 4234695 w 5363295"/>
              <a:gd name="connsiteY51" fmla="*/ 482883 h 1491437"/>
              <a:gd name="connsiteX52" fmla="*/ 4281361 w 5363295"/>
              <a:gd name="connsiteY52" fmla="*/ 517329 h 1491437"/>
              <a:gd name="connsiteX53" fmla="*/ 4344883 w 5363295"/>
              <a:gd name="connsiteY53" fmla="*/ 550987 h 1491437"/>
              <a:gd name="connsiteX54" fmla="*/ 4423001 w 5363295"/>
              <a:gd name="connsiteY54" fmla="*/ 600043 h 1491437"/>
              <a:gd name="connsiteX55" fmla="*/ 4506466 w 5363295"/>
              <a:gd name="connsiteY55" fmla="*/ 612731 h 1491437"/>
              <a:gd name="connsiteX56" fmla="*/ 4535041 w 5363295"/>
              <a:gd name="connsiteY56" fmla="*/ 641306 h 1491437"/>
              <a:gd name="connsiteX57" fmla="*/ 4563616 w 5363295"/>
              <a:gd name="connsiteY57" fmla="*/ 650831 h 1491437"/>
              <a:gd name="connsiteX58" fmla="*/ 4649341 w 5363295"/>
              <a:gd name="connsiteY58" fmla="*/ 707981 h 1491437"/>
              <a:gd name="connsiteX59" fmla="*/ 4677916 w 5363295"/>
              <a:gd name="connsiteY59" fmla="*/ 727031 h 1491437"/>
              <a:gd name="connsiteX60" fmla="*/ 4706491 w 5363295"/>
              <a:gd name="connsiteY60" fmla="*/ 746081 h 1491437"/>
              <a:gd name="connsiteX61" fmla="*/ 4792216 w 5363295"/>
              <a:gd name="connsiteY61" fmla="*/ 822281 h 1491437"/>
              <a:gd name="connsiteX62" fmla="*/ 4820791 w 5363295"/>
              <a:gd name="connsiteY62" fmla="*/ 831806 h 1491437"/>
              <a:gd name="connsiteX63" fmla="*/ 4877941 w 5363295"/>
              <a:gd name="connsiteY63" fmla="*/ 869906 h 1491437"/>
              <a:gd name="connsiteX64" fmla="*/ 4944616 w 5363295"/>
              <a:gd name="connsiteY64" fmla="*/ 888956 h 1491437"/>
              <a:gd name="connsiteX65" fmla="*/ 4973191 w 5363295"/>
              <a:gd name="connsiteY65" fmla="*/ 898481 h 1491437"/>
              <a:gd name="connsiteX66" fmla="*/ 5039866 w 5363295"/>
              <a:gd name="connsiteY66" fmla="*/ 917531 h 1491437"/>
              <a:gd name="connsiteX67" fmla="*/ 5097749 w 5363295"/>
              <a:gd name="connsiteY67" fmla="*/ 989335 h 1491437"/>
              <a:gd name="connsiteX68" fmla="*/ 5208384 w 5363295"/>
              <a:gd name="connsiteY68" fmla="*/ 1057475 h 1491437"/>
              <a:gd name="connsiteX69" fmla="*/ 5325622 w 5363295"/>
              <a:gd name="connsiteY69" fmla="*/ 1165728 h 1491437"/>
              <a:gd name="connsiteX70" fmla="*/ 5363295 w 5363295"/>
              <a:gd name="connsiteY70" fmla="*/ 1275413 h 1491437"/>
              <a:gd name="connsiteX71" fmla="*/ 4823235 w 5363295"/>
              <a:gd name="connsiteY71" fmla="*/ 1491437 h 1491437"/>
              <a:gd name="connsiteX72" fmla="*/ 574763 w 5363295"/>
              <a:gd name="connsiteY72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382516 w 5363295"/>
              <a:gd name="connsiteY34" fmla="*/ 88856 h 1491437"/>
              <a:gd name="connsiteX35" fmla="*/ 3411091 w 5363295"/>
              <a:gd name="connsiteY35" fmla="*/ 98381 h 1491437"/>
              <a:gd name="connsiteX36" fmla="*/ 3478109 w 5363295"/>
              <a:gd name="connsiteY36" fmla="*/ 89647 h 1491437"/>
              <a:gd name="connsiteX37" fmla="*/ 3553966 w 5363295"/>
              <a:gd name="connsiteY37" fmla="*/ 117431 h 1491437"/>
              <a:gd name="connsiteX38" fmla="*/ 3611116 w 5363295"/>
              <a:gd name="connsiteY38" fmla="*/ 146006 h 1491437"/>
              <a:gd name="connsiteX39" fmla="*/ 3639691 w 5363295"/>
              <a:gd name="connsiteY39" fmla="*/ 174581 h 1491437"/>
              <a:gd name="connsiteX40" fmla="*/ 3696841 w 5363295"/>
              <a:gd name="connsiteY40" fmla="*/ 212681 h 1491437"/>
              <a:gd name="connsiteX41" fmla="*/ 3725416 w 5363295"/>
              <a:gd name="connsiteY41" fmla="*/ 231731 h 1491437"/>
              <a:gd name="connsiteX42" fmla="*/ 3802917 w 5363295"/>
              <a:gd name="connsiteY42" fmla="*/ 234743 h 1491437"/>
              <a:gd name="connsiteX43" fmla="*/ 3849583 w 5363295"/>
              <a:gd name="connsiteY43" fmla="*/ 283009 h 1491437"/>
              <a:gd name="connsiteX44" fmla="*/ 3868291 w 5363295"/>
              <a:gd name="connsiteY44" fmla="*/ 307931 h 1491437"/>
              <a:gd name="connsiteX45" fmla="*/ 3942297 w 5363295"/>
              <a:gd name="connsiteY45" fmla="*/ 326981 h 1491437"/>
              <a:gd name="connsiteX46" fmla="*/ 3934966 w 5363295"/>
              <a:gd name="connsiteY46" fmla="*/ 336506 h 1491437"/>
              <a:gd name="connsiteX47" fmla="*/ 4077841 w 5363295"/>
              <a:gd name="connsiteY47" fmla="*/ 355556 h 1491437"/>
              <a:gd name="connsiteX48" fmla="*/ 4134991 w 5363295"/>
              <a:gd name="connsiteY48" fmla="*/ 374606 h 1491437"/>
              <a:gd name="connsiteX49" fmla="*/ 4121630 w 5363295"/>
              <a:gd name="connsiteY49" fmla="*/ 420649 h 1491437"/>
              <a:gd name="connsiteX50" fmla="*/ 4234695 w 5363295"/>
              <a:gd name="connsiteY50" fmla="*/ 482883 h 1491437"/>
              <a:gd name="connsiteX51" fmla="*/ 4281361 w 5363295"/>
              <a:gd name="connsiteY51" fmla="*/ 517329 h 1491437"/>
              <a:gd name="connsiteX52" fmla="*/ 4344883 w 5363295"/>
              <a:gd name="connsiteY52" fmla="*/ 550987 h 1491437"/>
              <a:gd name="connsiteX53" fmla="*/ 4423001 w 5363295"/>
              <a:gd name="connsiteY53" fmla="*/ 600043 h 1491437"/>
              <a:gd name="connsiteX54" fmla="*/ 4506466 w 5363295"/>
              <a:gd name="connsiteY54" fmla="*/ 612731 h 1491437"/>
              <a:gd name="connsiteX55" fmla="*/ 4535041 w 5363295"/>
              <a:gd name="connsiteY55" fmla="*/ 641306 h 1491437"/>
              <a:gd name="connsiteX56" fmla="*/ 4563616 w 5363295"/>
              <a:gd name="connsiteY56" fmla="*/ 650831 h 1491437"/>
              <a:gd name="connsiteX57" fmla="*/ 4649341 w 5363295"/>
              <a:gd name="connsiteY57" fmla="*/ 707981 h 1491437"/>
              <a:gd name="connsiteX58" fmla="*/ 4677916 w 5363295"/>
              <a:gd name="connsiteY58" fmla="*/ 727031 h 1491437"/>
              <a:gd name="connsiteX59" fmla="*/ 4706491 w 5363295"/>
              <a:gd name="connsiteY59" fmla="*/ 746081 h 1491437"/>
              <a:gd name="connsiteX60" fmla="*/ 4792216 w 5363295"/>
              <a:gd name="connsiteY60" fmla="*/ 822281 h 1491437"/>
              <a:gd name="connsiteX61" fmla="*/ 4820791 w 5363295"/>
              <a:gd name="connsiteY61" fmla="*/ 831806 h 1491437"/>
              <a:gd name="connsiteX62" fmla="*/ 4877941 w 5363295"/>
              <a:gd name="connsiteY62" fmla="*/ 869906 h 1491437"/>
              <a:gd name="connsiteX63" fmla="*/ 4944616 w 5363295"/>
              <a:gd name="connsiteY63" fmla="*/ 888956 h 1491437"/>
              <a:gd name="connsiteX64" fmla="*/ 4973191 w 5363295"/>
              <a:gd name="connsiteY64" fmla="*/ 898481 h 1491437"/>
              <a:gd name="connsiteX65" fmla="*/ 5039866 w 5363295"/>
              <a:gd name="connsiteY65" fmla="*/ 917531 h 1491437"/>
              <a:gd name="connsiteX66" fmla="*/ 5097749 w 5363295"/>
              <a:gd name="connsiteY66" fmla="*/ 989335 h 1491437"/>
              <a:gd name="connsiteX67" fmla="*/ 5208384 w 5363295"/>
              <a:gd name="connsiteY67" fmla="*/ 1057475 h 1491437"/>
              <a:gd name="connsiteX68" fmla="*/ 5325622 w 5363295"/>
              <a:gd name="connsiteY68" fmla="*/ 1165728 h 1491437"/>
              <a:gd name="connsiteX69" fmla="*/ 5363295 w 5363295"/>
              <a:gd name="connsiteY69" fmla="*/ 1275413 h 1491437"/>
              <a:gd name="connsiteX70" fmla="*/ 4823235 w 5363295"/>
              <a:gd name="connsiteY70" fmla="*/ 1491437 h 1491437"/>
              <a:gd name="connsiteX71" fmla="*/ 574763 w 5363295"/>
              <a:gd name="connsiteY71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411091 w 5363295"/>
              <a:gd name="connsiteY34" fmla="*/ 98381 h 1491437"/>
              <a:gd name="connsiteX35" fmla="*/ 3478109 w 5363295"/>
              <a:gd name="connsiteY35" fmla="*/ 89647 h 1491437"/>
              <a:gd name="connsiteX36" fmla="*/ 3553966 w 5363295"/>
              <a:gd name="connsiteY36" fmla="*/ 117431 h 1491437"/>
              <a:gd name="connsiteX37" fmla="*/ 3611116 w 5363295"/>
              <a:gd name="connsiteY37" fmla="*/ 146006 h 1491437"/>
              <a:gd name="connsiteX38" fmla="*/ 3639691 w 5363295"/>
              <a:gd name="connsiteY38" fmla="*/ 174581 h 1491437"/>
              <a:gd name="connsiteX39" fmla="*/ 3696841 w 5363295"/>
              <a:gd name="connsiteY39" fmla="*/ 212681 h 1491437"/>
              <a:gd name="connsiteX40" fmla="*/ 3725416 w 5363295"/>
              <a:gd name="connsiteY40" fmla="*/ 231731 h 1491437"/>
              <a:gd name="connsiteX41" fmla="*/ 3802917 w 5363295"/>
              <a:gd name="connsiteY41" fmla="*/ 234743 h 1491437"/>
              <a:gd name="connsiteX42" fmla="*/ 3849583 w 5363295"/>
              <a:gd name="connsiteY42" fmla="*/ 283009 h 1491437"/>
              <a:gd name="connsiteX43" fmla="*/ 3868291 w 5363295"/>
              <a:gd name="connsiteY43" fmla="*/ 307931 h 1491437"/>
              <a:gd name="connsiteX44" fmla="*/ 3942297 w 5363295"/>
              <a:gd name="connsiteY44" fmla="*/ 326981 h 1491437"/>
              <a:gd name="connsiteX45" fmla="*/ 3934966 w 5363295"/>
              <a:gd name="connsiteY45" fmla="*/ 336506 h 1491437"/>
              <a:gd name="connsiteX46" fmla="*/ 4077841 w 5363295"/>
              <a:gd name="connsiteY46" fmla="*/ 355556 h 1491437"/>
              <a:gd name="connsiteX47" fmla="*/ 4134991 w 5363295"/>
              <a:gd name="connsiteY47" fmla="*/ 374606 h 1491437"/>
              <a:gd name="connsiteX48" fmla="*/ 4121630 w 5363295"/>
              <a:gd name="connsiteY48" fmla="*/ 420649 h 1491437"/>
              <a:gd name="connsiteX49" fmla="*/ 4234695 w 5363295"/>
              <a:gd name="connsiteY49" fmla="*/ 482883 h 1491437"/>
              <a:gd name="connsiteX50" fmla="*/ 4281361 w 5363295"/>
              <a:gd name="connsiteY50" fmla="*/ 517329 h 1491437"/>
              <a:gd name="connsiteX51" fmla="*/ 4344883 w 5363295"/>
              <a:gd name="connsiteY51" fmla="*/ 550987 h 1491437"/>
              <a:gd name="connsiteX52" fmla="*/ 4423001 w 5363295"/>
              <a:gd name="connsiteY52" fmla="*/ 600043 h 1491437"/>
              <a:gd name="connsiteX53" fmla="*/ 4506466 w 5363295"/>
              <a:gd name="connsiteY53" fmla="*/ 612731 h 1491437"/>
              <a:gd name="connsiteX54" fmla="*/ 4535041 w 5363295"/>
              <a:gd name="connsiteY54" fmla="*/ 641306 h 1491437"/>
              <a:gd name="connsiteX55" fmla="*/ 4563616 w 5363295"/>
              <a:gd name="connsiteY55" fmla="*/ 650831 h 1491437"/>
              <a:gd name="connsiteX56" fmla="*/ 4649341 w 5363295"/>
              <a:gd name="connsiteY56" fmla="*/ 707981 h 1491437"/>
              <a:gd name="connsiteX57" fmla="*/ 4677916 w 5363295"/>
              <a:gd name="connsiteY57" fmla="*/ 727031 h 1491437"/>
              <a:gd name="connsiteX58" fmla="*/ 4706491 w 5363295"/>
              <a:gd name="connsiteY58" fmla="*/ 746081 h 1491437"/>
              <a:gd name="connsiteX59" fmla="*/ 4792216 w 5363295"/>
              <a:gd name="connsiteY59" fmla="*/ 822281 h 1491437"/>
              <a:gd name="connsiteX60" fmla="*/ 4820791 w 5363295"/>
              <a:gd name="connsiteY60" fmla="*/ 831806 h 1491437"/>
              <a:gd name="connsiteX61" fmla="*/ 4877941 w 5363295"/>
              <a:gd name="connsiteY61" fmla="*/ 869906 h 1491437"/>
              <a:gd name="connsiteX62" fmla="*/ 4944616 w 5363295"/>
              <a:gd name="connsiteY62" fmla="*/ 888956 h 1491437"/>
              <a:gd name="connsiteX63" fmla="*/ 4973191 w 5363295"/>
              <a:gd name="connsiteY63" fmla="*/ 898481 h 1491437"/>
              <a:gd name="connsiteX64" fmla="*/ 5039866 w 5363295"/>
              <a:gd name="connsiteY64" fmla="*/ 917531 h 1491437"/>
              <a:gd name="connsiteX65" fmla="*/ 5097749 w 5363295"/>
              <a:gd name="connsiteY65" fmla="*/ 989335 h 1491437"/>
              <a:gd name="connsiteX66" fmla="*/ 5208384 w 5363295"/>
              <a:gd name="connsiteY66" fmla="*/ 1057475 h 1491437"/>
              <a:gd name="connsiteX67" fmla="*/ 5325622 w 5363295"/>
              <a:gd name="connsiteY67" fmla="*/ 1165728 h 1491437"/>
              <a:gd name="connsiteX68" fmla="*/ 5363295 w 5363295"/>
              <a:gd name="connsiteY68" fmla="*/ 1275413 h 1491437"/>
              <a:gd name="connsiteX69" fmla="*/ 4823235 w 5363295"/>
              <a:gd name="connsiteY69" fmla="*/ 1491437 h 1491437"/>
              <a:gd name="connsiteX70" fmla="*/ 574763 w 5363295"/>
              <a:gd name="connsiteY70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478109 w 5363295"/>
              <a:gd name="connsiteY34" fmla="*/ 89647 h 1491437"/>
              <a:gd name="connsiteX35" fmla="*/ 3553966 w 5363295"/>
              <a:gd name="connsiteY35" fmla="*/ 117431 h 1491437"/>
              <a:gd name="connsiteX36" fmla="*/ 3611116 w 5363295"/>
              <a:gd name="connsiteY36" fmla="*/ 146006 h 1491437"/>
              <a:gd name="connsiteX37" fmla="*/ 3639691 w 5363295"/>
              <a:gd name="connsiteY37" fmla="*/ 174581 h 1491437"/>
              <a:gd name="connsiteX38" fmla="*/ 3696841 w 5363295"/>
              <a:gd name="connsiteY38" fmla="*/ 212681 h 1491437"/>
              <a:gd name="connsiteX39" fmla="*/ 3725416 w 5363295"/>
              <a:gd name="connsiteY39" fmla="*/ 231731 h 1491437"/>
              <a:gd name="connsiteX40" fmla="*/ 3802917 w 5363295"/>
              <a:gd name="connsiteY40" fmla="*/ 234743 h 1491437"/>
              <a:gd name="connsiteX41" fmla="*/ 3849583 w 5363295"/>
              <a:gd name="connsiteY41" fmla="*/ 283009 h 1491437"/>
              <a:gd name="connsiteX42" fmla="*/ 3868291 w 5363295"/>
              <a:gd name="connsiteY42" fmla="*/ 307931 h 1491437"/>
              <a:gd name="connsiteX43" fmla="*/ 3942297 w 5363295"/>
              <a:gd name="connsiteY43" fmla="*/ 326981 h 1491437"/>
              <a:gd name="connsiteX44" fmla="*/ 3934966 w 5363295"/>
              <a:gd name="connsiteY44" fmla="*/ 336506 h 1491437"/>
              <a:gd name="connsiteX45" fmla="*/ 4077841 w 5363295"/>
              <a:gd name="connsiteY45" fmla="*/ 355556 h 1491437"/>
              <a:gd name="connsiteX46" fmla="*/ 4134991 w 5363295"/>
              <a:gd name="connsiteY46" fmla="*/ 374606 h 1491437"/>
              <a:gd name="connsiteX47" fmla="*/ 4121630 w 5363295"/>
              <a:gd name="connsiteY47" fmla="*/ 420649 h 1491437"/>
              <a:gd name="connsiteX48" fmla="*/ 4234695 w 5363295"/>
              <a:gd name="connsiteY48" fmla="*/ 482883 h 1491437"/>
              <a:gd name="connsiteX49" fmla="*/ 4281361 w 5363295"/>
              <a:gd name="connsiteY49" fmla="*/ 517329 h 1491437"/>
              <a:gd name="connsiteX50" fmla="*/ 4344883 w 5363295"/>
              <a:gd name="connsiteY50" fmla="*/ 550987 h 1491437"/>
              <a:gd name="connsiteX51" fmla="*/ 4423001 w 5363295"/>
              <a:gd name="connsiteY51" fmla="*/ 600043 h 1491437"/>
              <a:gd name="connsiteX52" fmla="*/ 4506466 w 5363295"/>
              <a:gd name="connsiteY52" fmla="*/ 612731 h 1491437"/>
              <a:gd name="connsiteX53" fmla="*/ 4535041 w 5363295"/>
              <a:gd name="connsiteY53" fmla="*/ 641306 h 1491437"/>
              <a:gd name="connsiteX54" fmla="*/ 4563616 w 5363295"/>
              <a:gd name="connsiteY54" fmla="*/ 650831 h 1491437"/>
              <a:gd name="connsiteX55" fmla="*/ 4649341 w 5363295"/>
              <a:gd name="connsiteY55" fmla="*/ 707981 h 1491437"/>
              <a:gd name="connsiteX56" fmla="*/ 4677916 w 5363295"/>
              <a:gd name="connsiteY56" fmla="*/ 727031 h 1491437"/>
              <a:gd name="connsiteX57" fmla="*/ 4706491 w 5363295"/>
              <a:gd name="connsiteY57" fmla="*/ 746081 h 1491437"/>
              <a:gd name="connsiteX58" fmla="*/ 4792216 w 5363295"/>
              <a:gd name="connsiteY58" fmla="*/ 822281 h 1491437"/>
              <a:gd name="connsiteX59" fmla="*/ 4820791 w 5363295"/>
              <a:gd name="connsiteY59" fmla="*/ 831806 h 1491437"/>
              <a:gd name="connsiteX60" fmla="*/ 4877941 w 5363295"/>
              <a:gd name="connsiteY60" fmla="*/ 869906 h 1491437"/>
              <a:gd name="connsiteX61" fmla="*/ 4944616 w 5363295"/>
              <a:gd name="connsiteY61" fmla="*/ 888956 h 1491437"/>
              <a:gd name="connsiteX62" fmla="*/ 4973191 w 5363295"/>
              <a:gd name="connsiteY62" fmla="*/ 898481 h 1491437"/>
              <a:gd name="connsiteX63" fmla="*/ 5039866 w 5363295"/>
              <a:gd name="connsiteY63" fmla="*/ 917531 h 1491437"/>
              <a:gd name="connsiteX64" fmla="*/ 5097749 w 5363295"/>
              <a:gd name="connsiteY64" fmla="*/ 989335 h 1491437"/>
              <a:gd name="connsiteX65" fmla="*/ 5208384 w 5363295"/>
              <a:gd name="connsiteY65" fmla="*/ 1057475 h 1491437"/>
              <a:gd name="connsiteX66" fmla="*/ 5325622 w 5363295"/>
              <a:gd name="connsiteY66" fmla="*/ 1165728 h 1491437"/>
              <a:gd name="connsiteX67" fmla="*/ 5363295 w 5363295"/>
              <a:gd name="connsiteY67" fmla="*/ 1275413 h 1491437"/>
              <a:gd name="connsiteX68" fmla="*/ 4823235 w 5363295"/>
              <a:gd name="connsiteY68" fmla="*/ 1491437 h 1491437"/>
              <a:gd name="connsiteX69" fmla="*/ 574763 w 5363295"/>
              <a:gd name="connsiteY69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11116 w 5363295"/>
              <a:gd name="connsiteY35" fmla="*/ 146006 h 1491437"/>
              <a:gd name="connsiteX36" fmla="*/ 3639691 w 5363295"/>
              <a:gd name="connsiteY36" fmla="*/ 174581 h 1491437"/>
              <a:gd name="connsiteX37" fmla="*/ 3696841 w 5363295"/>
              <a:gd name="connsiteY37" fmla="*/ 212681 h 1491437"/>
              <a:gd name="connsiteX38" fmla="*/ 3725416 w 5363295"/>
              <a:gd name="connsiteY38" fmla="*/ 231731 h 1491437"/>
              <a:gd name="connsiteX39" fmla="*/ 3802917 w 5363295"/>
              <a:gd name="connsiteY39" fmla="*/ 234743 h 1491437"/>
              <a:gd name="connsiteX40" fmla="*/ 3849583 w 5363295"/>
              <a:gd name="connsiteY40" fmla="*/ 283009 h 1491437"/>
              <a:gd name="connsiteX41" fmla="*/ 3868291 w 5363295"/>
              <a:gd name="connsiteY41" fmla="*/ 307931 h 1491437"/>
              <a:gd name="connsiteX42" fmla="*/ 3942297 w 5363295"/>
              <a:gd name="connsiteY42" fmla="*/ 326981 h 1491437"/>
              <a:gd name="connsiteX43" fmla="*/ 3934966 w 5363295"/>
              <a:gd name="connsiteY43" fmla="*/ 336506 h 1491437"/>
              <a:gd name="connsiteX44" fmla="*/ 4077841 w 5363295"/>
              <a:gd name="connsiteY44" fmla="*/ 355556 h 1491437"/>
              <a:gd name="connsiteX45" fmla="*/ 4134991 w 5363295"/>
              <a:gd name="connsiteY45" fmla="*/ 374606 h 1491437"/>
              <a:gd name="connsiteX46" fmla="*/ 4121630 w 5363295"/>
              <a:gd name="connsiteY46" fmla="*/ 420649 h 1491437"/>
              <a:gd name="connsiteX47" fmla="*/ 4234695 w 5363295"/>
              <a:gd name="connsiteY47" fmla="*/ 482883 h 1491437"/>
              <a:gd name="connsiteX48" fmla="*/ 4281361 w 5363295"/>
              <a:gd name="connsiteY48" fmla="*/ 517329 h 1491437"/>
              <a:gd name="connsiteX49" fmla="*/ 4344883 w 5363295"/>
              <a:gd name="connsiteY49" fmla="*/ 550987 h 1491437"/>
              <a:gd name="connsiteX50" fmla="*/ 4423001 w 5363295"/>
              <a:gd name="connsiteY50" fmla="*/ 600043 h 1491437"/>
              <a:gd name="connsiteX51" fmla="*/ 4506466 w 5363295"/>
              <a:gd name="connsiteY51" fmla="*/ 612731 h 1491437"/>
              <a:gd name="connsiteX52" fmla="*/ 4535041 w 5363295"/>
              <a:gd name="connsiteY52" fmla="*/ 641306 h 1491437"/>
              <a:gd name="connsiteX53" fmla="*/ 4563616 w 5363295"/>
              <a:gd name="connsiteY53" fmla="*/ 650831 h 1491437"/>
              <a:gd name="connsiteX54" fmla="*/ 4649341 w 5363295"/>
              <a:gd name="connsiteY54" fmla="*/ 707981 h 1491437"/>
              <a:gd name="connsiteX55" fmla="*/ 4677916 w 5363295"/>
              <a:gd name="connsiteY55" fmla="*/ 727031 h 1491437"/>
              <a:gd name="connsiteX56" fmla="*/ 4706491 w 5363295"/>
              <a:gd name="connsiteY56" fmla="*/ 746081 h 1491437"/>
              <a:gd name="connsiteX57" fmla="*/ 4792216 w 5363295"/>
              <a:gd name="connsiteY57" fmla="*/ 822281 h 1491437"/>
              <a:gd name="connsiteX58" fmla="*/ 4820791 w 5363295"/>
              <a:gd name="connsiteY58" fmla="*/ 831806 h 1491437"/>
              <a:gd name="connsiteX59" fmla="*/ 4877941 w 5363295"/>
              <a:gd name="connsiteY59" fmla="*/ 869906 h 1491437"/>
              <a:gd name="connsiteX60" fmla="*/ 4944616 w 5363295"/>
              <a:gd name="connsiteY60" fmla="*/ 888956 h 1491437"/>
              <a:gd name="connsiteX61" fmla="*/ 4973191 w 5363295"/>
              <a:gd name="connsiteY61" fmla="*/ 898481 h 1491437"/>
              <a:gd name="connsiteX62" fmla="*/ 5039866 w 5363295"/>
              <a:gd name="connsiteY62" fmla="*/ 917531 h 1491437"/>
              <a:gd name="connsiteX63" fmla="*/ 5097749 w 5363295"/>
              <a:gd name="connsiteY63" fmla="*/ 989335 h 1491437"/>
              <a:gd name="connsiteX64" fmla="*/ 5208384 w 5363295"/>
              <a:gd name="connsiteY64" fmla="*/ 1057475 h 1491437"/>
              <a:gd name="connsiteX65" fmla="*/ 5325622 w 5363295"/>
              <a:gd name="connsiteY65" fmla="*/ 1165728 h 1491437"/>
              <a:gd name="connsiteX66" fmla="*/ 5363295 w 5363295"/>
              <a:gd name="connsiteY66" fmla="*/ 1275413 h 1491437"/>
              <a:gd name="connsiteX67" fmla="*/ 4823235 w 5363295"/>
              <a:gd name="connsiteY67" fmla="*/ 1491437 h 1491437"/>
              <a:gd name="connsiteX68" fmla="*/ 574763 w 5363295"/>
              <a:gd name="connsiteY68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696841 w 5363295"/>
              <a:gd name="connsiteY36" fmla="*/ 212681 h 1491437"/>
              <a:gd name="connsiteX37" fmla="*/ 3725416 w 5363295"/>
              <a:gd name="connsiteY37" fmla="*/ 231731 h 1491437"/>
              <a:gd name="connsiteX38" fmla="*/ 3802917 w 5363295"/>
              <a:gd name="connsiteY38" fmla="*/ 234743 h 1491437"/>
              <a:gd name="connsiteX39" fmla="*/ 3849583 w 5363295"/>
              <a:gd name="connsiteY39" fmla="*/ 283009 h 1491437"/>
              <a:gd name="connsiteX40" fmla="*/ 3868291 w 5363295"/>
              <a:gd name="connsiteY40" fmla="*/ 307931 h 1491437"/>
              <a:gd name="connsiteX41" fmla="*/ 3942297 w 5363295"/>
              <a:gd name="connsiteY41" fmla="*/ 326981 h 1491437"/>
              <a:gd name="connsiteX42" fmla="*/ 3934966 w 5363295"/>
              <a:gd name="connsiteY42" fmla="*/ 336506 h 1491437"/>
              <a:gd name="connsiteX43" fmla="*/ 4077841 w 5363295"/>
              <a:gd name="connsiteY43" fmla="*/ 355556 h 1491437"/>
              <a:gd name="connsiteX44" fmla="*/ 4134991 w 5363295"/>
              <a:gd name="connsiteY44" fmla="*/ 374606 h 1491437"/>
              <a:gd name="connsiteX45" fmla="*/ 4121630 w 5363295"/>
              <a:gd name="connsiteY45" fmla="*/ 420649 h 1491437"/>
              <a:gd name="connsiteX46" fmla="*/ 4234695 w 5363295"/>
              <a:gd name="connsiteY46" fmla="*/ 482883 h 1491437"/>
              <a:gd name="connsiteX47" fmla="*/ 4281361 w 5363295"/>
              <a:gd name="connsiteY47" fmla="*/ 517329 h 1491437"/>
              <a:gd name="connsiteX48" fmla="*/ 4344883 w 5363295"/>
              <a:gd name="connsiteY48" fmla="*/ 550987 h 1491437"/>
              <a:gd name="connsiteX49" fmla="*/ 4423001 w 5363295"/>
              <a:gd name="connsiteY49" fmla="*/ 600043 h 1491437"/>
              <a:gd name="connsiteX50" fmla="*/ 4506466 w 5363295"/>
              <a:gd name="connsiteY50" fmla="*/ 612731 h 1491437"/>
              <a:gd name="connsiteX51" fmla="*/ 4535041 w 5363295"/>
              <a:gd name="connsiteY51" fmla="*/ 641306 h 1491437"/>
              <a:gd name="connsiteX52" fmla="*/ 4563616 w 5363295"/>
              <a:gd name="connsiteY52" fmla="*/ 650831 h 1491437"/>
              <a:gd name="connsiteX53" fmla="*/ 4649341 w 5363295"/>
              <a:gd name="connsiteY53" fmla="*/ 707981 h 1491437"/>
              <a:gd name="connsiteX54" fmla="*/ 4677916 w 5363295"/>
              <a:gd name="connsiteY54" fmla="*/ 727031 h 1491437"/>
              <a:gd name="connsiteX55" fmla="*/ 4706491 w 5363295"/>
              <a:gd name="connsiteY55" fmla="*/ 746081 h 1491437"/>
              <a:gd name="connsiteX56" fmla="*/ 4792216 w 5363295"/>
              <a:gd name="connsiteY56" fmla="*/ 822281 h 1491437"/>
              <a:gd name="connsiteX57" fmla="*/ 4820791 w 5363295"/>
              <a:gd name="connsiteY57" fmla="*/ 831806 h 1491437"/>
              <a:gd name="connsiteX58" fmla="*/ 4877941 w 5363295"/>
              <a:gd name="connsiteY58" fmla="*/ 869906 h 1491437"/>
              <a:gd name="connsiteX59" fmla="*/ 4944616 w 5363295"/>
              <a:gd name="connsiteY59" fmla="*/ 888956 h 1491437"/>
              <a:gd name="connsiteX60" fmla="*/ 4973191 w 5363295"/>
              <a:gd name="connsiteY60" fmla="*/ 898481 h 1491437"/>
              <a:gd name="connsiteX61" fmla="*/ 5039866 w 5363295"/>
              <a:gd name="connsiteY61" fmla="*/ 917531 h 1491437"/>
              <a:gd name="connsiteX62" fmla="*/ 5097749 w 5363295"/>
              <a:gd name="connsiteY62" fmla="*/ 989335 h 1491437"/>
              <a:gd name="connsiteX63" fmla="*/ 5208384 w 5363295"/>
              <a:gd name="connsiteY63" fmla="*/ 1057475 h 1491437"/>
              <a:gd name="connsiteX64" fmla="*/ 5325622 w 5363295"/>
              <a:gd name="connsiteY64" fmla="*/ 1165728 h 1491437"/>
              <a:gd name="connsiteX65" fmla="*/ 5363295 w 5363295"/>
              <a:gd name="connsiteY65" fmla="*/ 1275413 h 1491437"/>
              <a:gd name="connsiteX66" fmla="*/ 4823235 w 5363295"/>
              <a:gd name="connsiteY66" fmla="*/ 1491437 h 1491437"/>
              <a:gd name="connsiteX67" fmla="*/ 574763 w 5363295"/>
              <a:gd name="connsiteY67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868291 w 5363295"/>
              <a:gd name="connsiteY39" fmla="*/ 307931 h 1491437"/>
              <a:gd name="connsiteX40" fmla="*/ 3942297 w 5363295"/>
              <a:gd name="connsiteY40" fmla="*/ 326981 h 1491437"/>
              <a:gd name="connsiteX41" fmla="*/ 3934966 w 5363295"/>
              <a:gd name="connsiteY41" fmla="*/ 336506 h 1491437"/>
              <a:gd name="connsiteX42" fmla="*/ 4077841 w 5363295"/>
              <a:gd name="connsiteY42" fmla="*/ 355556 h 1491437"/>
              <a:gd name="connsiteX43" fmla="*/ 4134991 w 5363295"/>
              <a:gd name="connsiteY43" fmla="*/ 374606 h 1491437"/>
              <a:gd name="connsiteX44" fmla="*/ 4121630 w 5363295"/>
              <a:gd name="connsiteY44" fmla="*/ 420649 h 1491437"/>
              <a:gd name="connsiteX45" fmla="*/ 4234695 w 5363295"/>
              <a:gd name="connsiteY45" fmla="*/ 482883 h 1491437"/>
              <a:gd name="connsiteX46" fmla="*/ 4281361 w 5363295"/>
              <a:gd name="connsiteY46" fmla="*/ 517329 h 1491437"/>
              <a:gd name="connsiteX47" fmla="*/ 4344883 w 5363295"/>
              <a:gd name="connsiteY47" fmla="*/ 550987 h 1491437"/>
              <a:gd name="connsiteX48" fmla="*/ 4423001 w 5363295"/>
              <a:gd name="connsiteY48" fmla="*/ 600043 h 1491437"/>
              <a:gd name="connsiteX49" fmla="*/ 4506466 w 5363295"/>
              <a:gd name="connsiteY49" fmla="*/ 612731 h 1491437"/>
              <a:gd name="connsiteX50" fmla="*/ 4535041 w 5363295"/>
              <a:gd name="connsiteY50" fmla="*/ 641306 h 1491437"/>
              <a:gd name="connsiteX51" fmla="*/ 4563616 w 5363295"/>
              <a:gd name="connsiteY51" fmla="*/ 650831 h 1491437"/>
              <a:gd name="connsiteX52" fmla="*/ 4649341 w 5363295"/>
              <a:gd name="connsiteY52" fmla="*/ 707981 h 1491437"/>
              <a:gd name="connsiteX53" fmla="*/ 4677916 w 5363295"/>
              <a:gd name="connsiteY53" fmla="*/ 727031 h 1491437"/>
              <a:gd name="connsiteX54" fmla="*/ 4706491 w 5363295"/>
              <a:gd name="connsiteY54" fmla="*/ 746081 h 1491437"/>
              <a:gd name="connsiteX55" fmla="*/ 4792216 w 5363295"/>
              <a:gd name="connsiteY55" fmla="*/ 822281 h 1491437"/>
              <a:gd name="connsiteX56" fmla="*/ 4820791 w 5363295"/>
              <a:gd name="connsiteY56" fmla="*/ 831806 h 1491437"/>
              <a:gd name="connsiteX57" fmla="*/ 4877941 w 5363295"/>
              <a:gd name="connsiteY57" fmla="*/ 869906 h 1491437"/>
              <a:gd name="connsiteX58" fmla="*/ 4944616 w 5363295"/>
              <a:gd name="connsiteY58" fmla="*/ 888956 h 1491437"/>
              <a:gd name="connsiteX59" fmla="*/ 4973191 w 5363295"/>
              <a:gd name="connsiteY59" fmla="*/ 898481 h 1491437"/>
              <a:gd name="connsiteX60" fmla="*/ 5039866 w 5363295"/>
              <a:gd name="connsiteY60" fmla="*/ 917531 h 1491437"/>
              <a:gd name="connsiteX61" fmla="*/ 5097749 w 5363295"/>
              <a:gd name="connsiteY61" fmla="*/ 989335 h 1491437"/>
              <a:gd name="connsiteX62" fmla="*/ 5208384 w 5363295"/>
              <a:gd name="connsiteY62" fmla="*/ 1057475 h 1491437"/>
              <a:gd name="connsiteX63" fmla="*/ 5325622 w 5363295"/>
              <a:gd name="connsiteY63" fmla="*/ 1165728 h 1491437"/>
              <a:gd name="connsiteX64" fmla="*/ 5363295 w 5363295"/>
              <a:gd name="connsiteY64" fmla="*/ 1275413 h 1491437"/>
              <a:gd name="connsiteX65" fmla="*/ 4823235 w 5363295"/>
              <a:gd name="connsiteY65" fmla="*/ 1491437 h 1491437"/>
              <a:gd name="connsiteX66" fmla="*/ 574763 w 5363295"/>
              <a:gd name="connsiteY66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868291 w 5363295"/>
              <a:gd name="connsiteY39" fmla="*/ 307931 h 1491437"/>
              <a:gd name="connsiteX40" fmla="*/ 3942297 w 5363295"/>
              <a:gd name="connsiteY40" fmla="*/ 326981 h 1491437"/>
              <a:gd name="connsiteX41" fmla="*/ 4077841 w 5363295"/>
              <a:gd name="connsiteY41" fmla="*/ 355556 h 1491437"/>
              <a:gd name="connsiteX42" fmla="*/ 4134991 w 5363295"/>
              <a:gd name="connsiteY42" fmla="*/ 374606 h 1491437"/>
              <a:gd name="connsiteX43" fmla="*/ 4121630 w 5363295"/>
              <a:gd name="connsiteY43" fmla="*/ 420649 h 1491437"/>
              <a:gd name="connsiteX44" fmla="*/ 4234695 w 5363295"/>
              <a:gd name="connsiteY44" fmla="*/ 482883 h 1491437"/>
              <a:gd name="connsiteX45" fmla="*/ 4281361 w 5363295"/>
              <a:gd name="connsiteY45" fmla="*/ 517329 h 1491437"/>
              <a:gd name="connsiteX46" fmla="*/ 4344883 w 5363295"/>
              <a:gd name="connsiteY46" fmla="*/ 550987 h 1491437"/>
              <a:gd name="connsiteX47" fmla="*/ 4423001 w 5363295"/>
              <a:gd name="connsiteY47" fmla="*/ 600043 h 1491437"/>
              <a:gd name="connsiteX48" fmla="*/ 4506466 w 5363295"/>
              <a:gd name="connsiteY48" fmla="*/ 612731 h 1491437"/>
              <a:gd name="connsiteX49" fmla="*/ 4535041 w 5363295"/>
              <a:gd name="connsiteY49" fmla="*/ 641306 h 1491437"/>
              <a:gd name="connsiteX50" fmla="*/ 4563616 w 5363295"/>
              <a:gd name="connsiteY50" fmla="*/ 650831 h 1491437"/>
              <a:gd name="connsiteX51" fmla="*/ 4649341 w 5363295"/>
              <a:gd name="connsiteY51" fmla="*/ 707981 h 1491437"/>
              <a:gd name="connsiteX52" fmla="*/ 4677916 w 5363295"/>
              <a:gd name="connsiteY52" fmla="*/ 727031 h 1491437"/>
              <a:gd name="connsiteX53" fmla="*/ 4706491 w 5363295"/>
              <a:gd name="connsiteY53" fmla="*/ 746081 h 1491437"/>
              <a:gd name="connsiteX54" fmla="*/ 4792216 w 5363295"/>
              <a:gd name="connsiteY54" fmla="*/ 822281 h 1491437"/>
              <a:gd name="connsiteX55" fmla="*/ 4820791 w 5363295"/>
              <a:gd name="connsiteY55" fmla="*/ 831806 h 1491437"/>
              <a:gd name="connsiteX56" fmla="*/ 4877941 w 5363295"/>
              <a:gd name="connsiteY56" fmla="*/ 869906 h 1491437"/>
              <a:gd name="connsiteX57" fmla="*/ 4944616 w 5363295"/>
              <a:gd name="connsiteY57" fmla="*/ 888956 h 1491437"/>
              <a:gd name="connsiteX58" fmla="*/ 4973191 w 5363295"/>
              <a:gd name="connsiteY58" fmla="*/ 898481 h 1491437"/>
              <a:gd name="connsiteX59" fmla="*/ 5039866 w 5363295"/>
              <a:gd name="connsiteY59" fmla="*/ 917531 h 1491437"/>
              <a:gd name="connsiteX60" fmla="*/ 5097749 w 5363295"/>
              <a:gd name="connsiteY60" fmla="*/ 989335 h 1491437"/>
              <a:gd name="connsiteX61" fmla="*/ 5208384 w 5363295"/>
              <a:gd name="connsiteY61" fmla="*/ 1057475 h 1491437"/>
              <a:gd name="connsiteX62" fmla="*/ 5325622 w 5363295"/>
              <a:gd name="connsiteY62" fmla="*/ 1165728 h 1491437"/>
              <a:gd name="connsiteX63" fmla="*/ 5363295 w 5363295"/>
              <a:gd name="connsiteY63" fmla="*/ 1275413 h 1491437"/>
              <a:gd name="connsiteX64" fmla="*/ 4823235 w 5363295"/>
              <a:gd name="connsiteY64" fmla="*/ 1491437 h 1491437"/>
              <a:gd name="connsiteX65" fmla="*/ 574763 w 5363295"/>
              <a:gd name="connsiteY65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942297 w 5363295"/>
              <a:gd name="connsiteY39" fmla="*/ 326981 h 1491437"/>
              <a:gd name="connsiteX40" fmla="*/ 4077841 w 5363295"/>
              <a:gd name="connsiteY40" fmla="*/ 355556 h 1491437"/>
              <a:gd name="connsiteX41" fmla="*/ 4134991 w 5363295"/>
              <a:gd name="connsiteY41" fmla="*/ 374606 h 1491437"/>
              <a:gd name="connsiteX42" fmla="*/ 4121630 w 5363295"/>
              <a:gd name="connsiteY42" fmla="*/ 420649 h 1491437"/>
              <a:gd name="connsiteX43" fmla="*/ 4234695 w 5363295"/>
              <a:gd name="connsiteY43" fmla="*/ 482883 h 1491437"/>
              <a:gd name="connsiteX44" fmla="*/ 4281361 w 5363295"/>
              <a:gd name="connsiteY44" fmla="*/ 517329 h 1491437"/>
              <a:gd name="connsiteX45" fmla="*/ 4344883 w 5363295"/>
              <a:gd name="connsiteY45" fmla="*/ 550987 h 1491437"/>
              <a:gd name="connsiteX46" fmla="*/ 4423001 w 5363295"/>
              <a:gd name="connsiteY46" fmla="*/ 600043 h 1491437"/>
              <a:gd name="connsiteX47" fmla="*/ 4506466 w 5363295"/>
              <a:gd name="connsiteY47" fmla="*/ 612731 h 1491437"/>
              <a:gd name="connsiteX48" fmla="*/ 4535041 w 5363295"/>
              <a:gd name="connsiteY48" fmla="*/ 641306 h 1491437"/>
              <a:gd name="connsiteX49" fmla="*/ 4563616 w 5363295"/>
              <a:gd name="connsiteY49" fmla="*/ 650831 h 1491437"/>
              <a:gd name="connsiteX50" fmla="*/ 4649341 w 5363295"/>
              <a:gd name="connsiteY50" fmla="*/ 707981 h 1491437"/>
              <a:gd name="connsiteX51" fmla="*/ 4677916 w 5363295"/>
              <a:gd name="connsiteY51" fmla="*/ 727031 h 1491437"/>
              <a:gd name="connsiteX52" fmla="*/ 4706491 w 5363295"/>
              <a:gd name="connsiteY52" fmla="*/ 746081 h 1491437"/>
              <a:gd name="connsiteX53" fmla="*/ 4792216 w 5363295"/>
              <a:gd name="connsiteY53" fmla="*/ 822281 h 1491437"/>
              <a:gd name="connsiteX54" fmla="*/ 4820791 w 5363295"/>
              <a:gd name="connsiteY54" fmla="*/ 831806 h 1491437"/>
              <a:gd name="connsiteX55" fmla="*/ 4877941 w 5363295"/>
              <a:gd name="connsiteY55" fmla="*/ 869906 h 1491437"/>
              <a:gd name="connsiteX56" fmla="*/ 4944616 w 5363295"/>
              <a:gd name="connsiteY56" fmla="*/ 888956 h 1491437"/>
              <a:gd name="connsiteX57" fmla="*/ 4973191 w 5363295"/>
              <a:gd name="connsiteY57" fmla="*/ 898481 h 1491437"/>
              <a:gd name="connsiteX58" fmla="*/ 5039866 w 5363295"/>
              <a:gd name="connsiteY58" fmla="*/ 917531 h 1491437"/>
              <a:gd name="connsiteX59" fmla="*/ 5097749 w 5363295"/>
              <a:gd name="connsiteY59" fmla="*/ 989335 h 1491437"/>
              <a:gd name="connsiteX60" fmla="*/ 5208384 w 5363295"/>
              <a:gd name="connsiteY60" fmla="*/ 1057475 h 1491437"/>
              <a:gd name="connsiteX61" fmla="*/ 5325622 w 5363295"/>
              <a:gd name="connsiteY61" fmla="*/ 1165728 h 1491437"/>
              <a:gd name="connsiteX62" fmla="*/ 5363295 w 5363295"/>
              <a:gd name="connsiteY62" fmla="*/ 1275413 h 1491437"/>
              <a:gd name="connsiteX63" fmla="*/ 4823235 w 5363295"/>
              <a:gd name="connsiteY63" fmla="*/ 1491437 h 1491437"/>
              <a:gd name="connsiteX64" fmla="*/ 574763 w 5363295"/>
              <a:gd name="connsiteY64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942297 w 5363295"/>
              <a:gd name="connsiteY38" fmla="*/ 326981 h 1491437"/>
              <a:gd name="connsiteX39" fmla="*/ 4077841 w 5363295"/>
              <a:gd name="connsiteY39" fmla="*/ 355556 h 1491437"/>
              <a:gd name="connsiteX40" fmla="*/ 4134991 w 5363295"/>
              <a:gd name="connsiteY40" fmla="*/ 374606 h 1491437"/>
              <a:gd name="connsiteX41" fmla="*/ 4121630 w 5363295"/>
              <a:gd name="connsiteY41" fmla="*/ 420649 h 1491437"/>
              <a:gd name="connsiteX42" fmla="*/ 4234695 w 5363295"/>
              <a:gd name="connsiteY42" fmla="*/ 482883 h 1491437"/>
              <a:gd name="connsiteX43" fmla="*/ 4281361 w 5363295"/>
              <a:gd name="connsiteY43" fmla="*/ 517329 h 1491437"/>
              <a:gd name="connsiteX44" fmla="*/ 4344883 w 5363295"/>
              <a:gd name="connsiteY44" fmla="*/ 550987 h 1491437"/>
              <a:gd name="connsiteX45" fmla="*/ 4423001 w 5363295"/>
              <a:gd name="connsiteY45" fmla="*/ 600043 h 1491437"/>
              <a:gd name="connsiteX46" fmla="*/ 4506466 w 5363295"/>
              <a:gd name="connsiteY46" fmla="*/ 612731 h 1491437"/>
              <a:gd name="connsiteX47" fmla="*/ 4535041 w 5363295"/>
              <a:gd name="connsiteY47" fmla="*/ 641306 h 1491437"/>
              <a:gd name="connsiteX48" fmla="*/ 4563616 w 5363295"/>
              <a:gd name="connsiteY48" fmla="*/ 650831 h 1491437"/>
              <a:gd name="connsiteX49" fmla="*/ 4649341 w 5363295"/>
              <a:gd name="connsiteY49" fmla="*/ 707981 h 1491437"/>
              <a:gd name="connsiteX50" fmla="*/ 4677916 w 5363295"/>
              <a:gd name="connsiteY50" fmla="*/ 727031 h 1491437"/>
              <a:gd name="connsiteX51" fmla="*/ 4706491 w 5363295"/>
              <a:gd name="connsiteY51" fmla="*/ 746081 h 1491437"/>
              <a:gd name="connsiteX52" fmla="*/ 4792216 w 5363295"/>
              <a:gd name="connsiteY52" fmla="*/ 822281 h 1491437"/>
              <a:gd name="connsiteX53" fmla="*/ 4820791 w 5363295"/>
              <a:gd name="connsiteY53" fmla="*/ 831806 h 1491437"/>
              <a:gd name="connsiteX54" fmla="*/ 4877941 w 5363295"/>
              <a:gd name="connsiteY54" fmla="*/ 869906 h 1491437"/>
              <a:gd name="connsiteX55" fmla="*/ 4944616 w 5363295"/>
              <a:gd name="connsiteY55" fmla="*/ 888956 h 1491437"/>
              <a:gd name="connsiteX56" fmla="*/ 4973191 w 5363295"/>
              <a:gd name="connsiteY56" fmla="*/ 898481 h 1491437"/>
              <a:gd name="connsiteX57" fmla="*/ 5039866 w 5363295"/>
              <a:gd name="connsiteY57" fmla="*/ 917531 h 1491437"/>
              <a:gd name="connsiteX58" fmla="*/ 5097749 w 5363295"/>
              <a:gd name="connsiteY58" fmla="*/ 989335 h 1491437"/>
              <a:gd name="connsiteX59" fmla="*/ 5208384 w 5363295"/>
              <a:gd name="connsiteY59" fmla="*/ 1057475 h 1491437"/>
              <a:gd name="connsiteX60" fmla="*/ 5325622 w 5363295"/>
              <a:gd name="connsiteY60" fmla="*/ 1165728 h 1491437"/>
              <a:gd name="connsiteX61" fmla="*/ 5363295 w 5363295"/>
              <a:gd name="connsiteY61" fmla="*/ 1275413 h 1491437"/>
              <a:gd name="connsiteX62" fmla="*/ 4823235 w 5363295"/>
              <a:gd name="connsiteY62" fmla="*/ 1491437 h 1491437"/>
              <a:gd name="connsiteX63" fmla="*/ 574763 w 5363295"/>
              <a:gd name="connsiteY63" fmla="*/ 1491437 h 1491437"/>
              <a:gd name="connsiteX0" fmla="*/ 574763 w 5363295"/>
              <a:gd name="connsiteY0" fmla="*/ 1491607 h 1491607"/>
              <a:gd name="connsiteX1" fmla="*/ 54374 w 5363295"/>
              <a:gd name="connsiteY1" fmla="*/ 1438531 h 1491607"/>
              <a:gd name="connsiteX2" fmla="*/ 24725 w 5363295"/>
              <a:gd name="connsiteY2" fmla="*/ 1318001 h 1491607"/>
              <a:gd name="connsiteX3" fmla="*/ 173680 w 5363295"/>
              <a:gd name="connsiteY3" fmla="*/ 1182672 h 1491607"/>
              <a:gd name="connsiteX4" fmla="*/ 400331 w 5363295"/>
              <a:gd name="connsiteY4" fmla="*/ 1087141 h 1491607"/>
              <a:gd name="connsiteX5" fmla="*/ 553012 w 5363295"/>
              <a:gd name="connsiteY5" fmla="*/ 1020220 h 1491607"/>
              <a:gd name="connsiteX6" fmla="*/ 649512 w 5363295"/>
              <a:gd name="connsiteY6" fmla="*/ 933959 h 1491607"/>
              <a:gd name="connsiteX7" fmla="*/ 757820 w 5363295"/>
              <a:gd name="connsiteY7" fmla="*/ 881305 h 1491607"/>
              <a:gd name="connsiteX8" fmla="*/ 860315 w 5363295"/>
              <a:gd name="connsiteY8" fmla="*/ 814628 h 1491607"/>
              <a:gd name="connsiteX9" fmla="*/ 935265 w 5363295"/>
              <a:gd name="connsiteY9" fmla="*/ 754966 h 1491607"/>
              <a:gd name="connsiteX10" fmla="*/ 1006796 w 5363295"/>
              <a:gd name="connsiteY10" fmla="*/ 714350 h 1491607"/>
              <a:gd name="connsiteX11" fmla="*/ 1101199 w 5363295"/>
              <a:gd name="connsiteY11" fmla="*/ 635566 h 1491607"/>
              <a:gd name="connsiteX12" fmla="*/ 1196924 w 5363295"/>
              <a:gd name="connsiteY12" fmla="*/ 562899 h 1491607"/>
              <a:gd name="connsiteX13" fmla="*/ 1284056 w 5363295"/>
              <a:gd name="connsiteY13" fmla="*/ 518370 h 1491607"/>
              <a:gd name="connsiteX14" fmla="*/ 1375979 w 5363295"/>
              <a:gd name="connsiteY14" fmla="*/ 474306 h 1491607"/>
              <a:gd name="connsiteX15" fmla="*/ 1457610 w 5363295"/>
              <a:gd name="connsiteY15" fmla="*/ 445653 h 1491607"/>
              <a:gd name="connsiteX16" fmla="*/ 1549855 w 5363295"/>
              <a:gd name="connsiteY16" fmla="*/ 418207 h 1491607"/>
              <a:gd name="connsiteX17" fmla="*/ 1637432 w 5363295"/>
              <a:gd name="connsiteY17" fmla="*/ 396638 h 1491607"/>
              <a:gd name="connsiteX18" fmla="*/ 1796074 w 5363295"/>
              <a:gd name="connsiteY18" fmla="*/ 373780 h 1491607"/>
              <a:gd name="connsiteX19" fmla="*/ 1947651 w 5363295"/>
              <a:gd name="connsiteY19" fmla="*/ 328970 h 1491607"/>
              <a:gd name="connsiteX20" fmla="*/ 2047357 w 5363295"/>
              <a:gd name="connsiteY20" fmla="*/ 291624 h 1491607"/>
              <a:gd name="connsiteX21" fmla="*/ 2151406 w 5363295"/>
              <a:gd name="connsiteY21" fmla="*/ 216766 h 1491607"/>
              <a:gd name="connsiteX22" fmla="*/ 2201416 w 5363295"/>
              <a:gd name="connsiteY22" fmla="*/ 202195 h 1491607"/>
              <a:gd name="connsiteX23" fmla="*/ 2261798 w 5363295"/>
              <a:gd name="connsiteY23" fmla="*/ 184079 h 1491607"/>
              <a:gd name="connsiteX24" fmla="*/ 2396920 w 5363295"/>
              <a:gd name="connsiteY24" fmla="*/ 154006 h 1491607"/>
              <a:gd name="connsiteX25" fmla="*/ 2687191 w 5363295"/>
              <a:gd name="connsiteY25" fmla="*/ 108076 h 1491607"/>
              <a:gd name="connsiteX26" fmla="*/ 2772916 w 5363295"/>
              <a:gd name="connsiteY26" fmla="*/ 79501 h 1491607"/>
              <a:gd name="connsiteX27" fmla="*/ 2801491 w 5363295"/>
              <a:gd name="connsiteY27" fmla="*/ 69976 h 1491607"/>
              <a:gd name="connsiteX28" fmla="*/ 2830066 w 5363295"/>
              <a:gd name="connsiteY28" fmla="*/ 50926 h 1491607"/>
              <a:gd name="connsiteX29" fmla="*/ 2915173 w 5363295"/>
              <a:gd name="connsiteY29" fmla="*/ 35528 h 1491607"/>
              <a:gd name="connsiteX30" fmla="*/ 3069216 w 5363295"/>
              <a:gd name="connsiteY30" fmla="*/ 12826 h 1491607"/>
              <a:gd name="connsiteX31" fmla="*/ 3277807 w 5363295"/>
              <a:gd name="connsiteY31" fmla="*/ 440 h 1491607"/>
              <a:gd name="connsiteX32" fmla="*/ 3376893 w 5363295"/>
              <a:gd name="connsiteY32" fmla="*/ 34097 h 1491607"/>
              <a:gd name="connsiteX33" fmla="*/ 3474403 w 5363295"/>
              <a:gd name="connsiteY33" fmla="*/ 54578 h 1491607"/>
              <a:gd name="connsiteX34" fmla="*/ 3553966 w 5363295"/>
              <a:gd name="connsiteY34" fmla="*/ 117601 h 1491607"/>
              <a:gd name="connsiteX35" fmla="*/ 3639691 w 5363295"/>
              <a:gd name="connsiteY35" fmla="*/ 174751 h 1491607"/>
              <a:gd name="connsiteX36" fmla="*/ 3725416 w 5363295"/>
              <a:gd name="connsiteY36" fmla="*/ 231901 h 1491607"/>
              <a:gd name="connsiteX37" fmla="*/ 3802917 w 5363295"/>
              <a:gd name="connsiteY37" fmla="*/ 234913 h 1491607"/>
              <a:gd name="connsiteX38" fmla="*/ 3942297 w 5363295"/>
              <a:gd name="connsiteY38" fmla="*/ 327151 h 1491607"/>
              <a:gd name="connsiteX39" fmla="*/ 4077841 w 5363295"/>
              <a:gd name="connsiteY39" fmla="*/ 355726 h 1491607"/>
              <a:gd name="connsiteX40" fmla="*/ 4134991 w 5363295"/>
              <a:gd name="connsiteY40" fmla="*/ 374776 h 1491607"/>
              <a:gd name="connsiteX41" fmla="*/ 4121630 w 5363295"/>
              <a:gd name="connsiteY41" fmla="*/ 420819 h 1491607"/>
              <a:gd name="connsiteX42" fmla="*/ 4234695 w 5363295"/>
              <a:gd name="connsiteY42" fmla="*/ 483053 h 1491607"/>
              <a:gd name="connsiteX43" fmla="*/ 4281361 w 5363295"/>
              <a:gd name="connsiteY43" fmla="*/ 517499 h 1491607"/>
              <a:gd name="connsiteX44" fmla="*/ 4344883 w 5363295"/>
              <a:gd name="connsiteY44" fmla="*/ 551157 h 1491607"/>
              <a:gd name="connsiteX45" fmla="*/ 4423001 w 5363295"/>
              <a:gd name="connsiteY45" fmla="*/ 600213 h 1491607"/>
              <a:gd name="connsiteX46" fmla="*/ 4506466 w 5363295"/>
              <a:gd name="connsiteY46" fmla="*/ 612901 h 1491607"/>
              <a:gd name="connsiteX47" fmla="*/ 4535041 w 5363295"/>
              <a:gd name="connsiteY47" fmla="*/ 641476 h 1491607"/>
              <a:gd name="connsiteX48" fmla="*/ 4563616 w 5363295"/>
              <a:gd name="connsiteY48" fmla="*/ 651001 h 1491607"/>
              <a:gd name="connsiteX49" fmla="*/ 4649341 w 5363295"/>
              <a:gd name="connsiteY49" fmla="*/ 708151 h 1491607"/>
              <a:gd name="connsiteX50" fmla="*/ 4677916 w 5363295"/>
              <a:gd name="connsiteY50" fmla="*/ 727201 h 1491607"/>
              <a:gd name="connsiteX51" fmla="*/ 4706491 w 5363295"/>
              <a:gd name="connsiteY51" fmla="*/ 746251 h 1491607"/>
              <a:gd name="connsiteX52" fmla="*/ 4792216 w 5363295"/>
              <a:gd name="connsiteY52" fmla="*/ 822451 h 1491607"/>
              <a:gd name="connsiteX53" fmla="*/ 4820791 w 5363295"/>
              <a:gd name="connsiteY53" fmla="*/ 831976 h 1491607"/>
              <a:gd name="connsiteX54" fmla="*/ 4877941 w 5363295"/>
              <a:gd name="connsiteY54" fmla="*/ 870076 h 1491607"/>
              <a:gd name="connsiteX55" fmla="*/ 4944616 w 5363295"/>
              <a:gd name="connsiteY55" fmla="*/ 889126 h 1491607"/>
              <a:gd name="connsiteX56" fmla="*/ 4973191 w 5363295"/>
              <a:gd name="connsiteY56" fmla="*/ 898651 h 1491607"/>
              <a:gd name="connsiteX57" fmla="*/ 5039866 w 5363295"/>
              <a:gd name="connsiteY57" fmla="*/ 917701 h 1491607"/>
              <a:gd name="connsiteX58" fmla="*/ 5097749 w 5363295"/>
              <a:gd name="connsiteY58" fmla="*/ 989505 h 1491607"/>
              <a:gd name="connsiteX59" fmla="*/ 5208384 w 5363295"/>
              <a:gd name="connsiteY59" fmla="*/ 1057645 h 1491607"/>
              <a:gd name="connsiteX60" fmla="*/ 5325622 w 5363295"/>
              <a:gd name="connsiteY60" fmla="*/ 1165898 h 1491607"/>
              <a:gd name="connsiteX61" fmla="*/ 5363295 w 5363295"/>
              <a:gd name="connsiteY61" fmla="*/ 1275583 h 1491607"/>
              <a:gd name="connsiteX62" fmla="*/ 4823235 w 5363295"/>
              <a:gd name="connsiteY62" fmla="*/ 1491607 h 1491607"/>
              <a:gd name="connsiteX63" fmla="*/ 574763 w 5363295"/>
              <a:gd name="connsiteY63" fmla="*/ 1491607 h 1491607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28011 h 1498799"/>
              <a:gd name="connsiteX42" fmla="*/ 4234695 w 5363295"/>
              <a:gd name="connsiteY42" fmla="*/ 49024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34695 w 5363295"/>
              <a:gd name="connsiteY42" fmla="*/ 49024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54453 w 5363295"/>
              <a:gd name="connsiteY45" fmla="*/ 625664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54453 w 5363295"/>
              <a:gd name="connsiteY45" fmla="*/ 625664 h 1498799"/>
              <a:gd name="connsiteX46" fmla="*/ 4506466 w 5363295"/>
              <a:gd name="connsiteY46" fmla="*/ 63835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74101 w 5363295"/>
              <a:gd name="connsiteY47" fmla="*/ 702015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9960 w 5363295"/>
              <a:gd name="connsiteY45" fmla="*/ 663916 h 1498799"/>
              <a:gd name="connsiteX46" fmla="*/ 4535041 w 5363295"/>
              <a:gd name="connsiteY46" fmla="*/ 648668 h 1498799"/>
              <a:gd name="connsiteX47" fmla="*/ 4574101 w 5363295"/>
              <a:gd name="connsiteY47" fmla="*/ 702015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35041 w 5363295"/>
              <a:gd name="connsiteY45" fmla="*/ 648668 h 1498799"/>
              <a:gd name="connsiteX46" fmla="*/ 4574101 w 5363295"/>
              <a:gd name="connsiteY46" fmla="*/ 702015 h 1498799"/>
              <a:gd name="connsiteX47" fmla="*/ 4649341 w 5363295"/>
              <a:gd name="connsiteY47" fmla="*/ 715343 h 1498799"/>
              <a:gd name="connsiteX48" fmla="*/ 4677916 w 5363295"/>
              <a:gd name="connsiteY48" fmla="*/ 734393 h 1498799"/>
              <a:gd name="connsiteX49" fmla="*/ 4706491 w 5363295"/>
              <a:gd name="connsiteY49" fmla="*/ 753443 h 1498799"/>
              <a:gd name="connsiteX50" fmla="*/ 4792216 w 5363295"/>
              <a:gd name="connsiteY50" fmla="*/ 829643 h 1498799"/>
              <a:gd name="connsiteX51" fmla="*/ 4820791 w 5363295"/>
              <a:gd name="connsiteY51" fmla="*/ 839168 h 1498799"/>
              <a:gd name="connsiteX52" fmla="*/ 4877941 w 5363295"/>
              <a:gd name="connsiteY52" fmla="*/ 877268 h 1498799"/>
              <a:gd name="connsiteX53" fmla="*/ 4944616 w 5363295"/>
              <a:gd name="connsiteY53" fmla="*/ 896318 h 1498799"/>
              <a:gd name="connsiteX54" fmla="*/ 4973191 w 5363295"/>
              <a:gd name="connsiteY54" fmla="*/ 905843 h 1498799"/>
              <a:gd name="connsiteX55" fmla="*/ 5039866 w 5363295"/>
              <a:gd name="connsiteY55" fmla="*/ 924893 h 1498799"/>
              <a:gd name="connsiteX56" fmla="*/ 5097749 w 5363295"/>
              <a:gd name="connsiteY56" fmla="*/ 996697 h 1498799"/>
              <a:gd name="connsiteX57" fmla="*/ 5208384 w 5363295"/>
              <a:gd name="connsiteY57" fmla="*/ 1064837 h 1498799"/>
              <a:gd name="connsiteX58" fmla="*/ 5325622 w 5363295"/>
              <a:gd name="connsiteY58" fmla="*/ 1173090 h 1498799"/>
              <a:gd name="connsiteX59" fmla="*/ 5363295 w 5363295"/>
              <a:gd name="connsiteY59" fmla="*/ 1282775 h 1498799"/>
              <a:gd name="connsiteX60" fmla="*/ 4823235 w 5363295"/>
              <a:gd name="connsiteY60" fmla="*/ 1498799 h 1498799"/>
              <a:gd name="connsiteX61" fmla="*/ 574763 w 5363295"/>
              <a:gd name="connsiteY61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99230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84888 w 5363295"/>
              <a:gd name="connsiteY33" fmla="*/ 36208 h 1498799"/>
              <a:gd name="connsiteX34" fmla="*/ 3553966 w 5363295"/>
              <a:gd name="connsiteY34" fmla="*/ 99230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83623 w 5363295"/>
              <a:gd name="connsiteY42" fmla="*/ 563114 h 1498633"/>
              <a:gd name="connsiteX43" fmla="*/ 4393809 w 5363295"/>
              <a:gd name="connsiteY43" fmla="*/ 623916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90612 w 5363295"/>
              <a:gd name="connsiteY42" fmla="*/ 555811 h 1498633"/>
              <a:gd name="connsiteX43" fmla="*/ 4393809 w 5363295"/>
              <a:gd name="connsiteY43" fmla="*/ 623916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66223 w 5363295"/>
              <a:gd name="connsiteY25" fmla="*/ 151620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519235 w 5363295"/>
              <a:gd name="connsiteY24" fmla="*/ 208506 h 1498633"/>
              <a:gd name="connsiteX25" fmla="*/ 2666223 w 5363295"/>
              <a:gd name="connsiteY25" fmla="*/ 151620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519235 w 5363295"/>
              <a:gd name="connsiteY24" fmla="*/ 208506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54529 w 5363295"/>
              <a:gd name="connsiteY28" fmla="*/ 54301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54529 w 5363295"/>
              <a:gd name="connsiteY28" fmla="*/ 54301 h 1498633"/>
              <a:gd name="connsiteX29" fmla="*/ 2939637 w 5363295"/>
              <a:gd name="connsiteY29" fmla="*/ 31598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72916 w 5363295"/>
              <a:gd name="connsiteY26" fmla="*/ 86666 h 1498772"/>
              <a:gd name="connsiteX27" fmla="*/ 2797997 w 5363295"/>
              <a:gd name="connsiteY27" fmla="*/ 10270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72916 w 5363295"/>
              <a:gd name="connsiteY26" fmla="*/ 86666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673212 w 5363295"/>
              <a:gd name="connsiteY25" fmla="*/ 199234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73212 w 5363295"/>
              <a:gd name="connsiteY25" fmla="*/ 199234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23449 w 5363295"/>
              <a:gd name="connsiteY21" fmla="*/ 220279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1994937 w 5363295"/>
              <a:gd name="connsiteY20" fmla="*/ 309745 h 1498772"/>
              <a:gd name="connsiteX21" fmla="*/ 2123449 w 5363295"/>
              <a:gd name="connsiteY21" fmla="*/ 220279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896823 w 5363295"/>
              <a:gd name="connsiteY9" fmla="*/ 773087 h 1498772"/>
              <a:gd name="connsiteX10" fmla="*/ 1006796 w 5363295"/>
              <a:gd name="connsiteY10" fmla="*/ 721515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687926 w 5363295"/>
              <a:gd name="connsiteY7" fmla="*/ 855604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61896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29667 w 5363295"/>
              <a:gd name="connsiteY8" fmla="*/ 781622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29667 w 5363295"/>
              <a:gd name="connsiteY8" fmla="*/ 781622 h 1498772"/>
              <a:gd name="connsiteX9" fmla="*/ 791983 w 5363295"/>
              <a:gd name="connsiteY9" fmla="*/ 678138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39819 w 5363719"/>
              <a:gd name="connsiteY36" fmla="*/ 198896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39819 w 5363719"/>
              <a:gd name="connsiteY36" fmla="*/ 198896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68369 w 5363719"/>
              <a:gd name="connsiteY34" fmla="*/ 77292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68369 w 5363719"/>
              <a:gd name="connsiteY34" fmla="*/ 77292 h 1498772"/>
              <a:gd name="connsiteX35" fmla="*/ 3668074 w 5363719"/>
              <a:gd name="connsiteY35" fmla="*/ 127138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71864 w 5363719"/>
              <a:gd name="connsiteY34" fmla="*/ 69988 h 1498772"/>
              <a:gd name="connsiteX35" fmla="*/ 3668074 w 5363719"/>
              <a:gd name="connsiteY35" fmla="*/ 127138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363719" h="1498772">
                <a:moveTo>
                  <a:pt x="575187" y="1498772"/>
                </a:moveTo>
                <a:cubicBezTo>
                  <a:pt x="-83202" y="1452469"/>
                  <a:pt x="140022" y="1472778"/>
                  <a:pt x="54798" y="1445696"/>
                </a:cubicBezTo>
                <a:cubicBezTo>
                  <a:pt x="-30690" y="1405982"/>
                  <a:pt x="4100" y="1368418"/>
                  <a:pt x="25149" y="1325166"/>
                </a:cubicBezTo>
                <a:cubicBezTo>
                  <a:pt x="46198" y="1281914"/>
                  <a:pt x="134790" y="1218322"/>
                  <a:pt x="181093" y="1186185"/>
                </a:cubicBezTo>
                <a:cubicBezTo>
                  <a:pt x="200143" y="1157610"/>
                  <a:pt x="226867" y="1129902"/>
                  <a:pt x="257472" y="1101609"/>
                </a:cubicBezTo>
                <a:cubicBezTo>
                  <a:pt x="288077" y="1073316"/>
                  <a:pt x="330764" y="1041959"/>
                  <a:pt x="364722" y="1016429"/>
                </a:cubicBezTo>
                <a:cubicBezTo>
                  <a:pt x="398680" y="990899"/>
                  <a:pt x="431748" y="974015"/>
                  <a:pt x="461223" y="948428"/>
                </a:cubicBezTo>
                <a:cubicBezTo>
                  <a:pt x="490698" y="922841"/>
                  <a:pt x="513428" y="890707"/>
                  <a:pt x="541573" y="862906"/>
                </a:cubicBezTo>
                <a:cubicBezTo>
                  <a:pt x="569718" y="835105"/>
                  <a:pt x="588285" y="812417"/>
                  <a:pt x="630091" y="781622"/>
                </a:cubicBezTo>
                <a:cubicBezTo>
                  <a:pt x="671897" y="750827"/>
                  <a:pt x="732465" y="711893"/>
                  <a:pt x="792407" y="678138"/>
                </a:cubicBezTo>
                <a:cubicBezTo>
                  <a:pt x="852350" y="644383"/>
                  <a:pt x="935298" y="605688"/>
                  <a:pt x="989746" y="579093"/>
                </a:cubicBezTo>
                <a:cubicBezTo>
                  <a:pt x="1044194" y="552498"/>
                  <a:pt x="1080418" y="530420"/>
                  <a:pt x="1119096" y="518568"/>
                </a:cubicBezTo>
                <a:cubicBezTo>
                  <a:pt x="1157774" y="506716"/>
                  <a:pt x="1191336" y="512908"/>
                  <a:pt x="1221812" y="507983"/>
                </a:cubicBezTo>
                <a:cubicBezTo>
                  <a:pt x="1252288" y="503058"/>
                  <a:pt x="1276189" y="493436"/>
                  <a:pt x="1301954" y="489017"/>
                </a:cubicBezTo>
                <a:cubicBezTo>
                  <a:pt x="1327719" y="484598"/>
                  <a:pt x="1351555" y="484461"/>
                  <a:pt x="1376403" y="481471"/>
                </a:cubicBezTo>
                <a:cubicBezTo>
                  <a:pt x="1401251" y="478481"/>
                  <a:pt x="1423813" y="472514"/>
                  <a:pt x="1451045" y="471077"/>
                </a:cubicBezTo>
                <a:cubicBezTo>
                  <a:pt x="1478277" y="469640"/>
                  <a:pt x="1506911" y="474321"/>
                  <a:pt x="1539794" y="472847"/>
                </a:cubicBezTo>
                <a:cubicBezTo>
                  <a:pt x="1572677" y="471373"/>
                  <a:pt x="1629292" y="465408"/>
                  <a:pt x="1648342" y="462233"/>
                </a:cubicBezTo>
                <a:cubicBezTo>
                  <a:pt x="1686442" y="465408"/>
                  <a:pt x="1731982" y="443957"/>
                  <a:pt x="1779025" y="428419"/>
                </a:cubicBezTo>
                <a:cubicBezTo>
                  <a:pt x="1826068" y="412881"/>
                  <a:pt x="1860393" y="390065"/>
                  <a:pt x="1930602" y="369002"/>
                </a:cubicBezTo>
                <a:lnTo>
                  <a:pt x="1995361" y="309745"/>
                </a:lnTo>
                <a:cubicBezTo>
                  <a:pt x="2004886" y="306570"/>
                  <a:pt x="2064997" y="262573"/>
                  <a:pt x="2099410" y="245842"/>
                </a:cubicBezTo>
                <a:cubicBezTo>
                  <a:pt x="2133823" y="229111"/>
                  <a:pt x="2167715" y="215416"/>
                  <a:pt x="2201840" y="209360"/>
                </a:cubicBezTo>
                <a:cubicBezTo>
                  <a:pt x="2235965" y="203304"/>
                  <a:pt x="2257014" y="207797"/>
                  <a:pt x="2304159" y="209504"/>
                </a:cubicBezTo>
                <a:cubicBezTo>
                  <a:pt x="2351304" y="211211"/>
                  <a:pt x="2428375" y="223747"/>
                  <a:pt x="2484712" y="219601"/>
                </a:cubicBezTo>
                <a:cubicBezTo>
                  <a:pt x="2541049" y="215455"/>
                  <a:pt x="2576444" y="198868"/>
                  <a:pt x="2642184" y="184627"/>
                </a:cubicBezTo>
                <a:lnTo>
                  <a:pt x="2755867" y="108577"/>
                </a:lnTo>
                <a:cubicBezTo>
                  <a:pt x="2765392" y="105402"/>
                  <a:pt x="2788897" y="89817"/>
                  <a:pt x="2805411" y="80794"/>
                </a:cubicBezTo>
                <a:cubicBezTo>
                  <a:pt x="2821925" y="71771"/>
                  <a:pt x="2832511" y="62616"/>
                  <a:pt x="2854953" y="54440"/>
                </a:cubicBezTo>
                <a:cubicBezTo>
                  <a:pt x="2877395" y="46264"/>
                  <a:pt x="2896126" y="40522"/>
                  <a:pt x="2940061" y="31737"/>
                </a:cubicBezTo>
                <a:cubicBezTo>
                  <a:pt x="2983996" y="22952"/>
                  <a:pt x="3070726" y="13692"/>
                  <a:pt x="3118566" y="1732"/>
                </a:cubicBezTo>
                <a:cubicBezTo>
                  <a:pt x="3191591" y="4907"/>
                  <a:pt x="3289856" y="-1418"/>
                  <a:pt x="3337641" y="301"/>
                </a:cubicBezTo>
                <a:cubicBezTo>
                  <a:pt x="3385426" y="2020"/>
                  <a:pt x="3380663" y="6068"/>
                  <a:pt x="3405275" y="12048"/>
                </a:cubicBezTo>
                <a:cubicBezTo>
                  <a:pt x="3429887" y="18028"/>
                  <a:pt x="3457547" y="26524"/>
                  <a:pt x="3485312" y="36181"/>
                </a:cubicBezTo>
                <a:cubicBezTo>
                  <a:pt x="3513077" y="45838"/>
                  <a:pt x="3549079" y="54722"/>
                  <a:pt x="3571864" y="69988"/>
                </a:cubicBezTo>
                <a:cubicBezTo>
                  <a:pt x="3599412" y="90017"/>
                  <a:pt x="3638334" y="106871"/>
                  <a:pt x="3668074" y="127138"/>
                </a:cubicBezTo>
                <a:cubicBezTo>
                  <a:pt x="3697814" y="147405"/>
                  <a:pt x="3727759" y="172435"/>
                  <a:pt x="3750303" y="191592"/>
                </a:cubicBezTo>
                <a:cubicBezTo>
                  <a:pt x="3772847" y="210749"/>
                  <a:pt x="3783503" y="223768"/>
                  <a:pt x="3803341" y="242078"/>
                </a:cubicBezTo>
                <a:cubicBezTo>
                  <a:pt x="3823179" y="260388"/>
                  <a:pt x="3846810" y="283141"/>
                  <a:pt x="3869333" y="301450"/>
                </a:cubicBezTo>
                <a:cubicBezTo>
                  <a:pt x="3891856" y="319759"/>
                  <a:pt x="3906362" y="343998"/>
                  <a:pt x="3938478" y="351935"/>
                </a:cubicBezTo>
                <a:lnTo>
                  <a:pt x="4055037" y="400201"/>
                </a:lnTo>
                <a:cubicBezTo>
                  <a:pt x="4064562" y="403376"/>
                  <a:pt x="4117669" y="449500"/>
                  <a:pt x="4157002" y="475458"/>
                </a:cubicBezTo>
                <a:cubicBezTo>
                  <a:pt x="4196335" y="501416"/>
                  <a:pt x="4249168" y="533618"/>
                  <a:pt x="4291036" y="555950"/>
                </a:cubicBezTo>
                <a:cubicBezTo>
                  <a:pt x="4332904" y="578282"/>
                  <a:pt x="4377410" y="600268"/>
                  <a:pt x="4408212" y="609448"/>
                </a:cubicBezTo>
                <a:lnTo>
                  <a:pt x="4510384" y="663889"/>
                </a:lnTo>
                <a:cubicBezTo>
                  <a:pt x="4540433" y="676878"/>
                  <a:pt x="4551295" y="693417"/>
                  <a:pt x="4574525" y="701988"/>
                </a:cubicBezTo>
                <a:lnTo>
                  <a:pt x="4649765" y="715316"/>
                </a:lnTo>
                <a:lnTo>
                  <a:pt x="4678340" y="734366"/>
                </a:lnTo>
                <a:cubicBezTo>
                  <a:pt x="4687865" y="740716"/>
                  <a:pt x="4698820" y="745321"/>
                  <a:pt x="4706915" y="753416"/>
                </a:cubicBezTo>
                <a:cubicBezTo>
                  <a:pt x="4732159" y="778660"/>
                  <a:pt x="4758646" y="812619"/>
                  <a:pt x="4792640" y="829616"/>
                </a:cubicBezTo>
                <a:cubicBezTo>
                  <a:pt x="4801620" y="834106"/>
                  <a:pt x="4812438" y="834265"/>
                  <a:pt x="4821215" y="839141"/>
                </a:cubicBezTo>
                <a:cubicBezTo>
                  <a:pt x="4841229" y="850260"/>
                  <a:pt x="4856645" y="870001"/>
                  <a:pt x="4878365" y="877241"/>
                </a:cubicBezTo>
                <a:cubicBezTo>
                  <a:pt x="4946878" y="900079"/>
                  <a:pt x="4861319" y="872371"/>
                  <a:pt x="4945040" y="896291"/>
                </a:cubicBezTo>
                <a:cubicBezTo>
                  <a:pt x="4954694" y="899049"/>
                  <a:pt x="4963961" y="903058"/>
                  <a:pt x="4973615" y="905816"/>
                </a:cubicBezTo>
                <a:cubicBezTo>
                  <a:pt x="4987857" y="909885"/>
                  <a:pt x="5025065" y="917253"/>
                  <a:pt x="5040290" y="924866"/>
                </a:cubicBezTo>
                <a:cubicBezTo>
                  <a:pt x="5050529" y="929986"/>
                  <a:pt x="5087934" y="991550"/>
                  <a:pt x="5098173" y="996670"/>
                </a:cubicBezTo>
                <a:cubicBezTo>
                  <a:pt x="5107153" y="1001160"/>
                  <a:pt x="5200031" y="1059934"/>
                  <a:pt x="5208808" y="1064810"/>
                </a:cubicBezTo>
                <a:cubicBezTo>
                  <a:pt x="5228822" y="1075929"/>
                  <a:pt x="5306996" y="1160363"/>
                  <a:pt x="5326046" y="1173063"/>
                </a:cubicBezTo>
                <a:cubicBezTo>
                  <a:pt x="5335571" y="1179413"/>
                  <a:pt x="5352859" y="1279128"/>
                  <a:pt x="5363719" y="1282748"/>
                </a:cubicBezTo>
                <a:lnTo>
                  <a:pt x="4823659" y="1498772"/>
                </a:lnTo>
                <a:lnTo>
                  <a:pt x="575187" y="1498772"/>
                </a:lnTo>
                <a:close/>
              </a:path>
            </a:pathLst>
          </a:custGeom>
          <a:gradFill flip="none" rotWithShape="1">
            <a:gsLst>
              <a:gs pos="0">
                <a:srgbClr val="D6B19C">
                  <a:alpha val="0"/>
                </a:srgbClr>
              </a:gs>
              <a:gs pos="40000">
                <a:srgbClr val="D49E6C">
                  <a:alpha val="20000"/>
                </a:srgbClr>
              </a:gs>
              <a:gs pos="70000">
                <a:srgbClr val="A65528">
                  <a:alpha val="40000"/>
                </a:srgbClr>
              </a:gs>
              <a:gs pos="100000">
                <a:srgbClr val="663012">
                  <a:alpha val="7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Arc 5"/>
          <p:cNvSpPr>
            <a:spLocks/>
          </p:cNvSpPr>
          <p:nvPr/>
        </p:nvSpPr>
        <p:spPr bwMode="auto">
          <a:xfrm rot="16200000" flipV="1">
            <a:off x="1828800" y="644989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1" name="Arc 5"/>
          <p:cNvSpPr>
            <a:spLocks/>
          </p:cNvSpPr>
          <p:nvPr/>
        </p:nvSpPr>
        <p:spPr bwMode="auto">
          <a:xfrm rot="16200000" flipV="1">
            <a:off x="1827214" y="649625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36" name="Straight Connector 35"/>
          <p:cNvCxnSpPr>
            <a:stCxn id="413701" idx="1"/>
          </p:cNvCxnSpPr>
          <p:nvPr/>
        </p:nvCxnSpPr>
        <p:spPr>
          <a:xfrm>
            <a:off x="-914399" y="8877638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0" y="15263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Map projection linear distortion </a:t>
            </a:r>
          </a:p>
        </p:txBody>
      </p:sp>
      <p:sp>
        <p:nvSpPr>
          <p:cNvPr id="70" name="Line 6">
            <a:extLst>
              <a:ext uri="{FF2B5EF4-FFF2-40B4-BE49-F238E27FC236}">
                <a16:creationId xmlns:a16="http://schemas.microsoft.com/office/drawing/2014/main" id="{DB9B3741-DF33-48D9-B3A5-DD0F13C760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9513" y="1627997"/>
            <a:ext cx="7195977" cy="188746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71" name="Text Box 12">
            <a:extLst>
              <a:ext uri="{FF2B5EF4-FFF2-40B4-BE49-F238E27FC236}">
                <a16:creationId xmlns:a16="http://schemas.microsoft.com/office/drawing/2014/main" id="{63E3B856-8109-414A-BC30-9F419DD98015}"/>
              </a:ext>
            </a:extLst>
          </p:cNvPr>
          <p:cNvSpPr txBox="1">
            <a:spLocks noChangeArrowheads="1"/>
          </p:cNvSpPr>
          <p:nvPr/>
        </p:nvSpPr>
        <p:spPr bwMode="auto">
          <a:xfrm rot="20719392">
            <a:off x="86125" y="2872285"/>
            <a:ext cx="230131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 surface 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ECFEA59-2A30-4A38-8A59-95C9CA349EA9}"/>
              </a:ext>
            </a:extLst>
          </p:cNvPr>
          <p:cNvSpPr>
            <a:spLocks noChangeAspect="1"/>
          </p:cNvSpPr>
          <p:nvPr/>
        </p:nvSpPr>
        <p:spPr>
          <a:xfrm>
            <a:off x="5189128" y="2115204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0A6513C-2BA3-4312-B246-73653F71A496}"/>
              </a:ext>
            </a:extLst>
          </p:cNvPr>
          <p:cNvSpPr>
            <a:spLocks noChangeAspect="1"/>
          </p:cNvSpPr>
          <p:nvPr/>
        </p:nvSpPr>
        <p:spPr>
          <a:xfrm>
            <a:off x="4582723" y="2277652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6693D70-DDFA-4481-A5E3-53FAA0A247EE}"/>
              </a:ext>
            </a:extLst>
          </p:cNvPr>
          <p:cNvSpPr>
            <a:spLocks noChangeAspect="1"/>
          </p:cNvSpPr>
          <p:nvPr/>
        </p:nvSpPr>
        <p:spPr>
          <a:xfrm>
            <a:off x="4189921" y="2375286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02D9EE1-EA78-403D-8431-0037ED43972E}"/>
              </a:ext>
            </a:extLst>
          </p:cNvPr>
          <p:cNvSpPr>
            <a:spLocks noChangeAspect="1"/>
          </p:cNvSpPr>
          <p:nvPr/>
        </p:nvSpPr>
        <p:spPr>
          <a:xfrm>
            <a:off x="3662333" y="2512470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F538F02-1642-4367-8EFF-CF76FCAE92F7}"/>
              </a:ext>
            </a:extLst>
          </p:cNvPr>
          <p:cNvSpPr>
            <a:spLocks noChangeAspect="1"/>
          </p:cNvSpPr>
          <p:nvPr/>
        </p:nvSpPr>
        <p:spPr>
          <a:xfrm>
            <a:off x="3074661" y="2673050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478E772-CC26-4349-A45C-7523FC9800F9}"/>
              </a:ext>
            </a:extLst>
          </p:cNvPr>
          <p:cNvSpPr>
            <a:spLocks noChangeAspect="1"/>
          </p:cNvSpPr>
          <p:nvPr/>
        </p:nvSpPr>
        <p:spPr>
          <a:xfrm>
            <a:off x="2326768" y="2863599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Line 17">
            <a:extLst>
              <a:ext uri="{FF2B5EF4-FFF2-40B4-BE49-F238E27FC236}">
                <a16:creationId xmlns:a16="http://schemas.microsoft.com/office/drawing/2014/main" id="{DE38CFA6-3C86-446F-94AA-C61327E53F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43961" y="1741435"/>
            <a:ext cx="311984" cy="633646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60" name="Text Box 14">
            <a:extLst>
              <a:ext uri="{FF2B5EF4-FFF2-40B4-BE49-F238E27FC236}">
                <a16:creationId xmlns:a16="http://schemas.microsoft.com/office/drawing/2014/main" id="{3A299BA2-74FD-4C18-A1DE-F28481C69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479" y="1188720"/>
            <a:ext cx="283464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Map projection designed to minimize linear distortion at </a:t>
            </a:r>
            <a:b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ground surface</a:t>
            </a:r>
          </a:p>
        </p:txBody>
      </p:sp>
      <p:sp>
        <p:nvSpPr>
          <p:cNvPr id="63" name="Text Box 12">
            <a:extLst>
              <a:ext uri="{FF2B5EF4-FFF2-40B4-BE49-F238E27FC236}">
                <a16:creationId xmlns:a16="http://schemas.microsoft.com/office/drawing/2014/main" id="{DDDB9465-3FE0-4A78-8BB7-EB21BEE5E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8307" y="1171384"/>
            <a:ext cx="159067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Topographic surface</a:t>
            </a:r>
          </a:p>
        </p:txBody>
      </p:sp>
      <p:sp>
        <p:nvSpPr>
          <p:cNvPr id="30" name="Text Box 12">
            <a:extLst>
              <a:ext uri="{FF2B5EF4-FFF2-40B4-BE49-F238E27FC236}">
                <a16:creationId xmlns:a16="http://schemas.microsoft.com/office/drawing/2014/main" id="{5681319E-F17C-4932-B091-69C4AB736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" y="5303520"/>
            <a:ext cx="397377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This design approach is used for SPCS2022 (minimizes distortion with respect to topography)</a:t>
            </a:r>
          </a:p>
        </p:txBody>
      </p:sp>
      <p:sp>
        <p:nvSpPr>
          <p:cNvPr id="29" name="Text Box 12">
            <a:extLst>
              <a:ext uri="{FF2B5EF4-FFF2-40B4-BE49-F238E27FC236}">
                <a16:creationId xmlns:a16="http://schemas.microsoft.com/office/drawing/2014/main" id="{B1536109-709E-4DB3-815D-32C5F78CF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692" y="4889785"/>
            <a:ext cx="212448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(~“sea level”)</a:t>
            </a:r>
          </a:p>
        </p:txBody>
      </p:sp>
      <p:sp>
        <p:nvSpPr>
          <p:cNvPr id="31" name="Line 17">
            <a:extLst>
              <a:ext uri="{FF2B5EF4-FFF2-40B4-BE49-F238E27FC236}">
                <a16:creationId xmlns:a16="http://schemas.microsoft.com/office/drawing/2014/main" id="{F7C56C49-6D32-494B-A11D-312C518A70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79042" y="4431114"/>
            <a:ext cx="315463" cy="454571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2" name="Text Box 12">
            <a:extLst>
              <a:ext uri="{FF2B5EF4-FFF2-40B4-BE49-F238E27FC236}">
                <a16:creationId xmlns:a16="http://schemas.microsoft.com/office/drawing/2014/main" id="{D32E6A4C-5A4D-459C-B317-A64417ED0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0494" y="4389120"/>
            <a:ext cx="253870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Grid distance ≈ ground distance</a:t>
            </a:r>
          </a:p>
        </p:txBody>
      </p:sp>
    </p:spTree>
    <p:extLst>
      <p:ext uri="{BB962C8B-B14F-4D97-AF65-F5344CB8AC3E}">
        <p14:creationId xmlns:p14="http://schemas.microsoft.com/office/powerpoint/2010/main" val="412608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/>
      <p:bldP spid="46" grpId="0" animBg="1"/>
      <p:bldP spid="33" grpId="0" animBg="1"/>
      <p:bldP spid="34" grpId="0" animBg="1"/>
      <p:bldP spid="35" grpId="0" animBg="1"/>
      <p:bldP spid="38" grpId="0" animBg="1"/>
      <p:bldP spid="39" grpId="0" animBg="1"/>
      <p:bldP spid="60" grpId="0"/>
      <p:bldP spid="30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4E6B5-B37C-4616-AD1C-C7477DB81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Linear distortion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31103-F7D7-4BD1-8C3E-1AED291C5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8365254" cy="4358473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Cause of distortion can be split into 2 types:</a:t>
            </a:r>
          </a:p>
          <a:p>
            <a:pPr lvl="1"/>
            <a:r>
              <a:rPr lang="en-US" dirty="0"/>
              <a:t>Distortion due to Earth curvature</a:t>
            </a:r>
          </a:p>
          <a:p>
            <a:pPr lvl="1"/>
            <a:r>
              <a:rPr lang="en-US" dirty="0"/>
              <a:t>Distortion due to change in ellipsoid height</a:t>
            </a:r>
          </a:p>
          <a:p>
            <a:r>
              <a:rPr lang="en-US" b="1" i="1" dirty="0"/>
              <a:t>Both</a:t>
            </a:r>
            <a:r>
              <a:rPr lang="en-US" b="1" dirty="0"/>
              <a:t> types contribute to total distortion</a:t>
            </a:r>
          </a:p>
          <a:p>
            <a:pPr lvl="1"/>
            <a:r>
              <a:rPr lang="en-US" b="1" i="1" dirty="0"/>
              <a:t>Curvature: </a:t>
            </a:r>
            <a:r>
              <a:rPr lang="en-US" dirty="0"/>
              <a:t> increases with square of zone width</a:t>
            </a:r>
          </a:p>
          <a:p>
            <a:pPr lvl="1"/>
            <a:r>
              <a:rPr lang="en-US" b="1" i="1" dirty="0"/>
              <a:t>Height:</a:t>
            </a:r>
            <a:r>
              <a:rPr lang="en-US" dirty="0"/>
              <a:t>  increases linearly with change in height</a:t>
            </a:r>
          </a:p>
          <a:p>
            <a:r>
              <a:rPr lang="en-US" b="1" dirty="0"/>
              <a:t>Distortion may be low outside zone boundary</a:t>
            </a:r>
          </a:p>
          <a:p>
            <a:pPr lvl="1"/>
            <a:r>
              <a:rPr lang="en-US" dirty="0"/>
              <a:t>Can use a zone beyond its bounding polygon</a:t>
            </a:r>
          </a:p>
          <a:p>
            <a:pPr lvl="1"/>
            <a:r>
              <a:rPr lang="en-US" i="1" dirty="0"/>
              <a:t>It’s OK to “color outside the lines”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9D6B8F-88FA-403B-AF7B-26BC61139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D6AEA-48A7-924D-9406-EC6E0EBC20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13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6BC52F-3E45-4676-A448-A02C3BBCA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Linear distortion magnitudes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B9C5577-4055-4A85-BB3F-7E5208A86C26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565214"/>
          <a:ext cx="8229600" cy="4643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339239667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296970034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542963314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885494713"/>
                    </a:ext>
                  </a:extLst>
                </a:gridCol>
              </a:tblGrid>
              <a:tr h="92871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Parts per million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Centimeters per kilometer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Feet </a:t>
                      </a:r>
                      <a:br>
                        <a:rPr lang="en-US" sz="2400" b="1" dirty="0"/>
                      </a:br>
                      <a:r>
                        <a:rPr lang="en-US" sz="2400" b="1" dirty="0"/>
                        <a:t>per 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Dimensionless ratio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860204"/>
                  </a:ext>
                </a:extLst>
              </a:tr>
              <a:tr h="92871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20 ppm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 cm/km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0.1 ft/mile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1:50,000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9944770"/>
                  </a:ext>
                </a:extLst>
              </a:tr>
              <a:tr h="92871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50 ppm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5 cm/km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0.3 ft/mile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1:20,000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0693936"/>
                  </a:ext>
                </a:extLst>
              </a:tr>
              <a:tr h="92871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100 ppm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10 cm/km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0.5 ft/mile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1:10,000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8885100"/>
                  </a:ext>
                </a:extLst>
              </a:tr>
              <a:tr h="92871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400 ppm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40 cm/km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2.1 ft/mile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1:2,500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8568049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FBC482-ED89-48C8-8A30-C7A26F46F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BAD978-2583-3440-BBC6-16DB090D69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7456166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2C1C4-739A-45E2-BD2B-4BA48749F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SPCS2022 zones designed by 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09E03-D39A-4F56-A0FA-986E3AC17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 fontScale="92500" lnSpcReduction="20000"/>
          </a:bodyPr>
          <a:lstStyle/>
          <a:p>
            <a:r>
              <a:rPr lang="en-US" b="1" i="1" dirty="0"/>
              <a:t>Linear distortion design criterion</a:t>
            </a:r>
          </a:p>
          <a:p>
            <a:pPr lvl="1"/>
            <a:r>
              <a:rPr lang="en-US" dirty="0"/>
              <a:t>e.g., ±20, ±50, ±100, ±400 ppm, etc. </a:t>
            </a:r>
          </a:p>
          <a:p>
            <a:r>
              <a:rPr lang="en-US" dirty="0"/>
              <a:t>Criterion must satisfy at least </a:t>
            </a:r>
            <a:r>
              <a:rPr lang="en-US" b="1" i="1" dirty="0"/>
              <a:t>all</a:t>
            </a:r>
            <a:r>
              <a:rPr lang="en-US" dirty="0"/>
              <a:t> of following:</a:t>
            </a:r>
          </a:p>
          <a:p>
            <a:pPr lvl="1"/>
            <a:r>
              <a:rPr lang="en-US" b="1" dirty="0"/>
              <a:t>90% of population</a:t>
            </a:r>
          </a:p>
          <a:p>
            <a:pPr lvl="1"/>
            <a:r>
              <a:rPr lang="en-US" b="1" dirty="0"/>
              <a:t>75% of all cities and towns </a:t>
            </a:r>
            <a:r>
              <a:rPr lang="en-US" dirty="0"/>
              <a:t>(by location only)</a:t>
            </a:r>
          </a:p>
          <a:p>
            <a:pPr lvl="1"/>
            <a:r>
              <a:rPr lang="en-US" b="1" dirty="0"/>
              <a:t>50% of entire zone area</a:t>
            </a:r>
          </a:p>
          <a:p>
            <a:r>
              <a:rPr lang="en-US" dirty="0"/>
              <a:t>Limitations for designs by NGS</a:t>
            </a:r>
          </a:p>
          <a:p>
            <a:pPr lvl="1"/>
            <a:r>
              <a:rPr lang="en-US" dirty="0"/>
              <a:t>Minimum design criterion ±50 ppm (1:20,000)</a:t>
            </a:r>
          </a:p>
          <a:p>
            <a:pPr lvl="1"/>
            <a:r>
              <a:rPr lang="en-US" dirty="0"/>
              <a:t>May be less if existing zone small</a:t>
            </a:r>
          </a:p>
          <a:p>
            <a:r>
              <a:rPr lang="en-US" dirty="0"/>
              <a:t>Low distortion projections (LDPs)</a:t>
            </a:r>
          </a:p>
          <a:p>
            <a:pPr lvl="1"/>
            <a:r>
              <a:rPr lang="en-US" dirty="0"/>
              <a:t>Must be designed by others for distortion &lt; ±50 ppm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6B3256-B860-42C1-92AE-1F301F8D3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D6AEA-48A7-924D-9406-EC6E0EBC20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7261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EE75D15-0A71-42D2-BF18-EAF263B86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97314"/>
            <a:ext cx="8839200" cy="2948222"/>
          </a:xfrm>
          <a:prstGeom prst="rect">
            <a:avLst/>
          </a:prstGeom>
          <a:solidFill>
            <a:srgbClr val="FFFFFF"/>
          </a:solidFill>
          <a:ln w="9525">
            <a:solidFill>
              <a:srgbClr val="DADADA">
                <a:lumMod val="10000"/>
              </a:srgb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B46BACB3-2134-42D9-A9CF-FAC8140F9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10" y="292765"/>
            <a:ext cx="8378890" cy="27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>SURVEYORS    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>projected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>coordinate systems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48FB0-0254-4ABD-BE4F-65032DF6D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BAD978-2583-3440-BBC6-16DB090D69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D2B037BD-949C-40A6-8261-28970D7FA962}"/>
              </a:ext>
            </a:extLst>
          </p:cNvPr>
          <p:cNvSpPr/>
          <p:nvPr/>
        </p:nvSpPr>
        <p:spPr>
          <a:xfrm>
            <a:off x="3932853" y="1259520"/>
            <a:ext cx="914400" cy="914400"/>
          </a:xfrm>
          <a:prstGeom prst="heart">
            <a:avLst/>
          </a:prstGeom>
          <a:gradFill>
            <a:gsLst>
              <a:gs pos="0">
                <a:srgbClr val="540000"/>
              </a:gs>
              <a:gs pos="100000">
                <a:srgbClr val="FF5229"/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0AE020-FCBF-4635-9BE9-04FBF2967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357035"/>
            <a:ext cx="8839200" cy="2948222"/>
          </a:xfrm>
          <a:prstGeom prst="rect">
            <a:avLst/>
          </a:prstGeom>
          <a:solidFill>
            <a:srgbClr val="FFFFFF"/>
          </a:solidFill>
          <a:ln w="9525">
            <a:solidFill>
              <a:srgbClr val="DADADA">
                <a:lumMod val="10000"/>
              </a:srgb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F8181BC2-AA4C-493F-A52B-508AF6C8F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" y="3452486"/>
            <a:ext cx="8839199" cy="27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>REAL GEODESISTS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>…don’t use projected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>coordinate systems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51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4" grpId="1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4E6B5-B37C-4616-AD1C-C7477DB81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Low distortion projections (LDPs)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31103-F7D7-4BD1-8C3E-1AED291C5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75615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What is an LDP?</a:t>
            </a:r>
          </a:p>
          <a:p>
            <a:pPr lvl="1"/>
            <a:r>
              <a:rPr lang="en-US" dirty="0"/>
              <a:t>Projection “grid” and “ground” distance nearly same</a:t>
            </a:r>
          </a:p>
          <a:p>
            <a:pPr lvl="1"/>
            <a:r>
              <a:rPr lang="en-US" dirty="0"/>
              <a:t>For SPCS2022, distortion &lt; ±50 ppm (±0.3 ft/mile)</a:t>
            </a:r>
          </a:p>
          <a:p>
            <a:pPr lvl="1"/>
            <a:r>
              <a:rPr lang="en-US" dirty="0"/>
              <a:t>Common criterion is ±20 ppm (±0.1 ft/mile)</a:t>
            </a:r>
          </a:p>
          <a:p>
            <a:r>
              <a:rPr lang="en-US" b="1" dirty="0"/>
              <a:t>SPCS2022 includes LDPs</a:t>
            </a:r>
          </a:p>
          <a:p>
            <a:pPr lvl="1"/>
            <a:r>
              <a:rPr lang="en-US" dirty="0"/>
              <a:t>Designed by stakeholders</a:t>
            </a:r>
          </a:p>
          <a:p>
            <a:pPr lvl="1"/>
            <a:r>
              <a:rPr lang="en-US" dirty="0"/>
              <a:t>Coverage can be complete or partial (discontinuous)</a:t>
            </a:r>
          </a:p>
          <a:p>
            <a:r>
              <a:rPr lang="en-US" b="1" dirty="0"/>
              <a:t>Minimum zone width</a:t>
            </a:r>
          </a:p>
          <a:p>
            <a:pPr lvl="1"/>
            <a:r>
              <a:rPr lang="en-US" dirty="0"/>
              <a:t>50 km (31 miles) if height range &lt;= 250 m</a:t>
            </a:r>
          </a:p>
          <a:p>
            <a:pPr lvl="1"/>
            <a:r>
              <a:rPr lang="en-US" dirty="0"/>
              <a:t>10 km (6 miles) if height range &gt; 250 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9D6B8F-88FA-403B-AF7B-26BC61139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D6AEA-48A7-924D-9406-EC6E0EBC20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15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7616DD-AFE4-439C-B4C5-6024FB935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0699-3253-714E-A86F-ABA98CEE1FD0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11F3CB-3B08-44C4-BC01-BB7A4AC290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3FFCB2-43D1-49C2-BDF5-1BCAC7472A6C}"/>
              </a:ext>
            </a:extLst>
          </p:cNvPr>
          <p:cNvSpPr txBox="1"/>
          <p:nvPr/>
        </p:nvSpPr>
        <p:spPr>
          <a:xfrm>
            <a:off x="3017520" y="457200"/>
            <a:ext cx="310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49 zones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10C418-F8D6-4A93-9DCC-C60AA5954A89}"/>
              </a:ext>
            </a:extLst>
          </p:cNvPr>
          <p:cNvSpPr txBox="1"/>
          <p:nvPr/>
        </p:nvSpPr>
        <p:spPr>
          <a:xfrm>
            <a:off x="137160" y="4709160"/>
            <a:ext cx="274320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C00000"/>
                </a:solidFill>
              </a:rPr>
              <a:t>Distortion increment 400 ppm (1:2,500 = 2.11 ft/mile)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788D9D-31AB-4595-B611-BDDABE3CF452}"/>
              </a:ext>
            </a:extLst>
          </p:cNvPr>
          <p:cNvSpPr txBox="1"/>
          <p:nvPr/>
        </p:nvSpPr>
        <p:spPr>
          <a:xfrm>
            <a:off x="4754880" y="5212080"/>
            <a:ext cx="2194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Percent area within:</a:t>
            </a:r>
          </a:p>
          <a:p>
            <a:r>
              <a:rPr lang="en-US" b="1" dirty="0"/>
              <a:t>±20 ppm = 7%</a:t>
            </a:r>
          </a:p>
          <a:p>
            <a:r>
              <a:rPr lang="en-US" b="1" dirty="0"/>
              <a:t>±50 ppm = 18%</a:t>
            </a:r>
          </a:p>
          <a:p>
            <a:r>
              <a:rPr lang="en-US" b="1" dirty="0"/>
              <a:t>±100 ppm = 36%</a:t>
            </a:r>
          </a:p>
          <a:p>
            <a:r>
              <a:rPr lang="en-US" b="1" dirty="0"/>
              <a:t>±400 ppm = 88%</a:t>
            </a:r>
          </a:p>
        </p:txBody>
      </p:sp>
    </p:spTree>
    <p:extLst>
      <p:ext uri="{BB962C8B-B14F-4D97-AF65-F5344CB8AC3E}">
        <p14:creationId xmlns:p14="http://schemas.microsoft.com/office/powerpoint/2010/main" val="415661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0F34C1-B341-41C8-AA85-2431A23AF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0699-3253-714E-A86F-ABA98CEE1FD0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52FA90-18A1-40D1-BC59-97C51D3480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BACABB-E8F1-4442-8E3F-61AC593A9E52}"/>
              </a:ext>
            </a:extLst>
          </p:cNvPr>
          <p:cNvSpPr txBox="1"/>
          <p:nvPr/>
        </p:nvSpPr>
        <p:spPr>
          <a:xfrm>
            <a:off x="3017520" y="457200"/>
            <a:ext cx="310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49 zones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ED8680-71F3-458F-A880-274A01445703}"/>
              </a:ext>
            </a:extLst>
          </p:cNvPr>
          <p:cNvSpPr txBox="1"/>
          <p:nvPr/>
        </p:nvSpPr>
        <p:spPr>
          <a:xfrm>
            <a:off x="137160" y="4709160"/>
            <a:ext cx="274320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C00000"/>
                </a:solidFill>
              </a:rPr>
              <a:t>Distortion increment 100 ppm (1:10,000 = 0.53 ft/mile)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4748AA-8398-4F9F-B1F7-B6B95FA47400}"/>
              </a:ext>
            </a:extLst>
          </p:cNvPr>
          <p:cNvSpPr txBox="1"/>
          <p:nvPr/>
        </p:nvSpPr>
        <p:spPr>
          <a:xfrm>
            <a:off x="4754880" y="5212080"/>
            <a:ext cx="2194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Percent area within:</a:t>
            </a:r>
          </a:p>
          <a:p>
            <a:r>
              <a:rPr lang="en-US" b="1" dirty="0"/>
              <a:t>±20 ppm = 7%</a:t>
            </a:r>
          </a:p>
          <a:p>
            <a:r>
              <a:rPr lang="en-US" b="1" dirty="0"/>
              <a:t>±50 ppm = 18%</a:t>
            </a:r>
          </a:p>
          <a:p>
            <a:r>
              <a:rPr lang="en-US" b="1" dirty="0"/>
              <a:t>±100 ppm = 36%</a:t>
            </a:r>
          </a:p>
          <a:p>
            <a:r>
              <a:rPr lang="en-US" b="1" dirty="0"/>
              <a:t>±400 ppm = 88%</a:t>
            </a:r>
          </a:p>
        </p:txBody>
      </p:sp>
    </p:spTree>
    <p:extLst>
      <p:ext uri="{BB962C8B-B14F-4D97-AF65-F5344CB8AC3E}">
        <p14:creationId xmlns:p14="http://schemas.microsoft.com/office/powerpoint/2010/main" val="29838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4C4B8A-D8DA-4408-B955-C94CAD391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0699-3253-714E-A86F-ABA98CEE1FD0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A1B55D-D006-4F97-BE94-D2978FDA50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B5D33C-F4F1-46CB-ADEF-250A05A1F1AA}"/>
              </a:ext>
            </a:extLst>
          </p:cNvPr>
          <p:cNvSpPr txBox="1"/>
          <p:nvPr/>
        </p:nvSpPr>
        <p:spPr>
          <a:xfrm>
            <a:off x="3017520" y="457200"/>
            <a:ext cx="310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106 zones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F3DA8F-890D-4AAD-9D64-4C4105860967}"/>
              </a:ext>
            </a:extLst>
          </p:cNvPr>
          <p:cNvSpPr txBox="1"/>
          <p:nvPr/>
        </p:nvSpPr>
        <p:spPr>
          <a:xfrm>
            <a:off x="137160" y="4709160"/>
            <a:ext cx="274320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C00000"/>
                </a:solidFill>
              </a:rPr>
              <a:t>Distortion increment 100 ppm (1:10,000 = 0.53 ft/mile)</a:t>
            </a:r>
          </a:p>
        </p:txBody>
      </p:sp>
    </p:spTree>
    <p:extLst>
      <p:ext uri="{BB962C8B-B14F-4D97-AF65-F5344CB8AC3E}">
        <p14:creationId xmlns:p14="http://schemas.microsoft.com/office/powerpoint/2010/main" val="317560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F4787C-60F4-4C7B-85E6-8646AAC72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0699-3253-714E-A86F-ABA98CEE1FD0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15AB28F-C4A7-44F6-BB35-2328511886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1980CF-750A-419E-8AA0-293CF9B6546B}"/>
              </a:ext>
            </a:extLst>
          </p:cNvPr>
          <p:cNvSpPr txBox="1"/>
          <p:nvPr/>
        </p:nvSpPr>
        <p:spPr>
          <a:xfrm>
            <a:off x="3017520" y="457200"/>
            <a:ext cx="310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107 zones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5FF677-8C98-4E17-AC39-AB82A10B7C26}"/>
              </a:ext>
            </a:extLst>
          </p:cNvPr>
          <p:cNvSpPr txBox="1"/>
          <p:nvPr/>
        </p:nvSpPr>
        <p:spPr>
          <a:xfrm>
            <a:off x="137160" y="4709160"/>
            <a:ext cx="274320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C00000"/>
                </a:solidFill>
              </a:rPr>
              <a:t>Distortion increment 100 ppm (1:10,000 = 0.53 ft/mile)</a:t>
            </a:r>
          </a:p>
        </p:txBody>
      </p:sp>
    </p:spTree>
    <p:extLst>
      <p:ext uri="{BB962C8B-B14F-4D97-AF65-F5344CB8AC3E}">
        <p14:creationId xmlns:p14="http://schemas.microsoft.com/office/powerpoint/2010/main" val="64640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D92717-D9D7-4BD9-986C-6ECD0C1F5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0699-3253-714E-A86F-ABA98CEE1FD0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6ADB28-DDF3-4997-9260-503BE8800D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640316-6FB2-4D73-8596-73A3D5FAD602}"/>
              </a:ext>
            </a:extLst>
          </p:cNvPr>
          <p:cNvSpPr txBox="1"/>
          <p:nvPr/>
        </p:nvSpPr>
        <p:spPr>
          <a:xfrm>
            <a:off x="3017520" y="457200"/>
            <a:ext cx="310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106 zones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3C92B1-C722-492D-9C21-B60DD046A798}"/>
              </a:ext>
            </a:extLst>
          </p:cNvPr>
          <p:cNvSpPr txBox="1"/>
          <p:nvPr/>
        </p:nvSpPr>
        <p:spPr>
          <a:xfrm>
            <a:off x="137160" y="4709160"/>
            <a:ext cx="274320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C00000"/>
                </a:solidFill>
              </a:rPr>
              <a:t>Distortion increment 100 ppm (1:10,000 = 0.53 ft/mile)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702E5A-AB6F-48FB-A48C-295C1037FC5B}"/>
              </a:ext>
            </a:extLst>
          </p:cNvPr>
          <p:cNvSpPr txBox="1"/>
          <p:nvPr/>
        </p:nvSpPr>
        <p:spPr>
          <a:xfrm>
            <a:off x="4754880" y="5212080"/>
            <a:ext cx="2194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Percent area within:</a:t>
            </a:r>
          </a:p>
          <a:p>
            <a:r>
              <a:rPr lang="en-US" b="1" dirty="0"/>
              <a:t>±20 ppm = 6%</a:t>
            </a:r>
          </a:p>
          <a:p>
            <a:r>
              <a:rPr lang="en-US" b="1" dirty="0"/>
              <a:t>±50 ppm = 17%</a:t>
            </a:r>
          </a:p>
          <a:p>
            <a:r>
              <a:rPr lang="en-US" b="1" dirty="0"/>
              <a:t>±100 ppm = 41%</a:t>
            </a:r>
          </a:p>
          <a:p>
            <a:r>
              <a:rPr lang="en-US" b="1" dirty="0"/>
              <a:t>±400 ppm = 91%</a:t>
            </a:r>
          </a:p>
        </p:txBody>
      </p:sp>
    </p:spTree>
    <p:extLst>
      <p:ext uri="{BB962C8B-B14F-4D97-AF65-F5344CB8AC3E}">
        <p14:creationId xmlns:p14="http://schemas.microsoft.com/office/powerpoint/2010/main" val="406604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0F34C1-B341-41C8-AA85-2431A23AF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0699-3253-714E-A86F-ABA98CEE1FD0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52FA90-18A1-40D1-BC59-97C51D3480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9B2B82-EA7F-4CEB-AE74-8811866543B7}"/>
              </a:ext>
            </a:extLst>
          </p:cNvPr>
          <p:cNvSpPr txBox="1"/>
          <p:nvPr/>
        </p:nvSpPr>
        <p:spPr>
          <a:xfrm>
            <a:off x="3017520" y="457200"/>
            <a:ext cx="310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49 zones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07B3A6-72FE-446F-B768-3F079193A741}"/>
              </a:ext>
            </a:extLst>
          </p:cNvPr>
          <p:cNvSpPr txBox="1"/>
          <p:nvPr/>
        </p:nvSpPr>
        <p:spPr>
          <a:xfrm>
            <a:off x="137160" y="4709160"/>
            <a:ext cx="274320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C00000"/>
                </a:solidFill>
              </a:rPr>
              <a:t>Distortion increment 100 ppm (1:10,000 = 0.53 ft/mile)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BF1B8C-FB53-4456-BFFE-ACEEFB2EF2DC}"/>
              </a:ext>
            </a:extLst>
          </p:cNvPr>
          <p:cNvSpPr txBox="1"/>
          <p:nvPr/>
        </p:nvSpPr>
        <p:spPr>
          <a:xfrm>
            <a:off x="4754880" y="5212080"/>
            <a:ext cx="2194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Percent area within:</a:t>
            </a:r>
          </a:p>
          <a:p>
            <a:r>
              <a:rPr lang="en-US" b="1" dirty="0"/>
              <a:t>±20 ppm = 7%</a:t>
            </a:r>
          </a:p>
          <a:p>
            <a:r>
              <a:rPr lang="en-US" b="1" dirty="0"/>
              <a:t>±50 ppm = 18%</a:t>
            </a:r>
          </a:p>
          <a:p>
            <a:r>
              <a:rPr lang="en-US" b="1" dirty="0"/>
              <a:t>±100 ppm = 36%</a:t>
            </a:r>
          </a:p>
          <a:p>
            <a:r>
              <a:rPr lang="en-US" b="1" dirty="0"/>
              <a:t>±400 ppm = 88%</a:t>
            </a:r>
          </a:p>
        </p:txBody>
      </p:sp>
    </p:spTree>
    <p:extLst>
      <p:ext uri="{BB962C8B-B14F-4D97-AF65-F5344CB8AC3E}">
        <p14:creationId xmlns:p14="http://schemas.microsoft.com/office/powerpoint/2010/main" val="128145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E9E0D8-7575-4A96-B8FA-6A4E789AA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0699-3253-714E-A86F-ABA98CEE1FD0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CD056A-F7F0-446E-A571-3177FD1A31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853F658-501C-4669-940A-C31E51A88EDD}"/>
              </a:ext>
            </a:extLst>
          </p:cNvPr>
          <p:cNvSpPr txBox="1"/>
          <p:nvPr/>
        </p:nvSpPr>
        <p:spPr>
          <a:xfrm>
            <a:off x="3017520" y="457200"/>
            <a:ext cx="310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49 zones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A01943-6706-4A3C-BD3F-0A47D4FC3F00}"/>
              </a:ext>
            </a:extLst>
          </p:cNvPr>
          <p:cNvSpPr txBox="1"/>
          <p:nvPr/>
        </p:nvSpPr>
        <p:spPr>
          <a:xfrm>
            <a:off x="137160" y="4709160"/>
            <a:ext cx="274320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C00000"/>
                </a:solidFill>
              </a:rPr>
              <a:t>Distortion increment 50 ppm (1:20,000 = 0.26 ft/mile)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72C3DC-1CE1-4557-A8F2-13E0220E14FB}"/>
              </a:ext>
            </a:extLst>
          </p:cNvPr>
          <p:cNvSpPr txBox="1"/>
          <p:nvPr/>
        </p:nvSpPr>
        <p:spPr>
          <a:xfrm>
            <a:off x="4754880" y="5212080"/>
            <a:ext cx="2194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Percent area within:</a:t>
            </a:r>
          </a:p>
          <a:p>
            <a:r>
              <a:rPr lang="en-US" b="1" dirty="0"/>
              <a:t>±20 ppm = 7%</a:t>
            </a:r>
          </a:p>
          <a:p>
            <a:r>
              <a:rPr lang="en-US" b="1" dirty="0"/>
              <a:t>±50 ppm = 18%</a:t>
            </a:r>
          </a:p>
          <a:p>
            <a:r>
              <a:rPr lang="en-US" b="1" dirty="0"/>
              <a:t>±100 ppm = 36%</a:t>
            </a:r>
          </a:p>
          <a:p>
            <a:r>
              <a:rPr lang="en-US" b="1" dirty="0"/>
              <a:t>±400 ppm = 88%</a:t>
            </a:r>
          </a:p>
        </p:txBody>
      </p:sp>
    </p:spTree>
    <p:extLst>
      <p:ext uri="{BB962C8B-B14F-4D97-AF65-F5344CB8AC3E}">
        <p14:creationId xmlns:p14="http://schemas.microsoft.com/office/powerpoint/2010/main" val="192367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2AC89B-EB0B-4C04-B944-E833C4CE6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0699-3253-714E-A86F-ABA98CEE1FD0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3CBAF8-00C1-4AD8-83DE-37F2954EFF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425300-F1F4-4D83-9089-28714D2E6425}"/>
              </a:ext>
            </a:extLst>
          </p:cNvPr>
          <p:cNvSpPr txBox="1"/>
          <p:nvPr/>
        </p:nvSpPr>
        <p:spPr>
          <a:xfrm>
            <a:off x="3017520" y="457200"/>
            <a:ext cx="310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65 zones in 16 states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27FEC3-CEA9-4079-850C-4AB66AFA39F9}"/>
              </a:ext>
            </a:extLst>
          </p:cNvPr>
          <p:cNvSpPr txBox="1"/>
          <p:nvPr/>
        </p:nvSpPr>
        <p:spPr>
          <a:xfrm>
            <a:off x="137160" y="4709160"/>
            <a:ext cx="274320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C00000"/>
                </a:solidFill>
              </a:rPr>
              <a:t>Distortion increment 50 ppm (1:20,000 = 0.26 ft/mile)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2F0BC0-4EB0-4D93-8574-DF0DDEB9A20B}"/>
              </a:ext>
            </a:extLst>
          </p:cNvPr>
          <p:cNvSpPr txBox="1"/>
          <p:nvPr/>
        </p:nvSpPr>
        <p:spPr>
          <a:xfrm>
            <a:off x="4754880" y="5212080"/>
            <a:ext cx="2194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Percent area within:</a:t>
            </a:r>
          </a:p>
          <a:p>
            <a:r>
              <a:rPr lang="en-US" b="1" dirty="0"/>
              <a:t>±20 ppm = 26%</a:t>
            </a:r>
          </a:p>
          <a:p>
            <a:r>
              <a:rPr lang="en-US" b="1" dirty="0"/>
              <a:t>±50 ppm = 53%</a:t>
            </a:r>
          </a:p>
          <a:p>
            <a:r>
              <a:rPr lang="en-US" b="1" dirty="0"/>
              <a:t>±100 ppm = 79%</a:t>
            </a:r>
          </a:p>
          <a:p>
            <a:r>
              <a:rPr lang="en-US" b="1" dirty="0"/>
              <a:t>±400 ppm = 99.8%</a:t>
            </a:r>
          </a:p>
        </p:txBody>
      </p:sp>
    </p:spTree>
    <p:extLst>
      <p:ext uri="{BB962C8B-B14F-4D97-AF65-F5344CB8AC3E}">
        <p14:creationId xmlns:p14="http://schemas.microsoft.com/office/powerpoint/2010/main" val="192541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1275AB-0992-4412-8865-6D299849E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0699-3253-714E-A86F-ABA98CEE1FD0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3767EE-13F3-4397-923F-F79B822227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A41907-5DF1-44C2-A740-DD5B149CE637}"/>
              </a:ext>
            </a:extLst>
          </p:cNvPr>
          <p:cNvSpPr txBox="1"/>
          <p:nvPr/>
        </p:nvSpPr>
        <p:spPr>
          <a:xfrm>
            <a:off x="3017520" y="457200"/>
            <a:ext cx="310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581 zones in 19 states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AB6F74-FEE5-45BB-BA18-8A9352DB3D63}"/>
              </a:ext>
            </a:extLst>
          </p:cNvPr>
          <p:cNvSpPr txBox="1"/>
          <p:nvPr/>
        </p:nvSpPr>
        <p:spPr>
          <a:xfrm>
            <a:off x="137160" y="4709160"/>
            <a:ext cx="274320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C00000"/>
                </a:solidFill>
              </a:rPr>
              <a:t>Distortion increment 50 ppm (1:20,000 = 0.26 ft/mile)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971C8C-9021-4BD0-8CD1-3BCF8DE922B9}"/>
              </a:ext>
            </a:extLst>
          </p:cNvPr>
          <p:cNvSpPr txBox="1"/>
          <p:nvPr/>
        </p:nvSpPr>
        <p:spPr>
          <a:xfrm>
            <a:off x="4754880" y="5212080"/>
            <a:ext cx="2194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Percent area within:</a:t>
            </a:r>
          </a:p>
          <a:p>
            <a:r>
              <a:rPr lang="en-US" b="1" dirty="0"/>
              <a:t>±20 ppm = 84%</a:t>
            </a:r>
          </a:p>
          <a:p>
            <a:r>
              <a:rPr lang="en-US" b="1" dirty="0"/>
              <a:t>±50 ppm = 95%</a:t>
            </a:r>
          </a:p>
          <a:p>
            <a:r>
              <a:rPr lang="en-US" b="1" dirty="0"/>
              <a:t>±100 ppm = 98%</a:t>
            </a:r>
          </a:p>
          <a:p>
            <a:r>
              <a:rPr lang="en-US" b="1" dirty="0"/>
              <a:t>±400 ppm = 100%</a:t>
            </a:r>
          </a:p>
        </p:txBody>
      </p:sp>
    </p:spTree>
    <p:extLst>
      <p:ext uri="{BB962C8B-B14F-4D97-AF65-F5344CB8AC3E}">
        <p14:creationId xmlns:p14="http://schemas.microsoft.com/office/powerpoint/2010/main" val="2056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34E67-CD93-407C-9AD0-0CE7ED3AE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The stuff of geodesist nightmares…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4070D-5D5A-4FAC-A84E-5E50B5F41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D6AEA-48A7-924D-9406-EC6E0EBC20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87462B-A28D-43A7-A215-071288C4C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480286"/>
            <a:ext cx="7315200" cy="481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5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9BABB2-8B90-4F86-AD62-63DFD56BF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0699-3253-714E-A86F-ABA98CEE1FD0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FA243B-B2BE-4FD6-BD7A-9E27CE9F3D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4CD11B-8145-4457-8AB0-37899E634263}"/>
              </a:ext>
            </a:extLst>
          </p:cNvPr>
          <p:cNvSpPr txBox="1"/>
          <p:nvPr/>
        </p:nvSpPr>
        <p:spPr>
          <a:xfrm>
            <a:off x="3017520" y="457200"/>
            <a:ext cx="310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646 zones in 35 states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D624D6-A108-4B16-ACB7-F2717B095AAF}"/>
              </a:ext>
            </a:extLst>
          </p:cNvPr>
          <p:cNvSpPr txBox="1"/>
          <p:nvPr/>
        </p:nvSpPr>
        <p:spPr>
          <a:xfrm>
            <a:off x="137160" y="4709160"/>
            <a:ext cx="274320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C00000"/>
                </a:solidFill>
              </a:rPr>
              <a:t>Distortion increment 50 ppm (1:20,000 = 0.26 ft/mile)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85F219-9E40-4FDE-A5C0-3C9E183E4404}"/>
              </a:ext>
            </a:extLst>
          </p:cNvPr>
          <p:cNvSpPr txBox="1"/>
          <p:nvPr/>
        </p:nvSpPr>
        <p:spPr>
          <a:xfrm>
            <a:off x="4754880" y="5212080"/>
            <a:ext cx="2194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Percent area within:</a:t>
            </a:r>
          </a:p>
          <a:p>
            <a:r>
              <a:rPr lang="en-US" b="1" dirty="0"/>
              <a:t>±20 ppm = 54%</a:t>
            </a:r>
          </a:p>
          <a:p>
            <a:r>
              <a:rPr lang="en-US" b="1" dirty="0"/>
              <a:t>±50 ppm = 73%</a:t>
            </a:r>
          </a:p>
          <a:p>
            <a:r>
              <a:rPr lang="en-US" b="1" dirty="0"/>
              <a:t>±100 ppm = 89%</a:t>
            </a:r>
          </a:p>
          <a:p>
            <a:r>
              <a:rPr lang="en-US" b="1" dirty="0"/>
              <a:t>±400 ppm = 99.9%</a:t>
            </a:r>
          </a:p>
        </p:txBody>
      </p:sp>
    </p:spTree>
    <p:extLst>
      <p:ext uri="{BB962C8B-B14F-4D97-AF65-F5344CB8AC3E}">
        <p14:creationId xmlns:p14="http://schemas.microsoft.com/office/powerpoint/2010/main" val="157280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536DC6-2AA3-4D90-8D87-1325ED9B1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0699-3253-714E-A86F-ABA98CEE1FD0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0C6D50-BCE9-4CAA-8B3D-935C56D291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254B74-3DA0-4462-86D0-694F97D9DC22}"/>
              </a:ext>
            </a:extLst>
          </p:cNvPr>
          <p:cNvSpPr txBox="1"/>
          <p:nvPr/>
        </p:nvSpPr>
        <p:spPr>
          <a:xfrm>
            <a:off x="3017520" y="457200"/>
            <a:ext cx="310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660 zones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866E58-3455-413E-989C-ACE3D749EEBB}"/>
              </a:ext>
            </a:extLst>
          </p:cNvPr>
          <p:cNvSpPr txBox="1"/>
          <p:nvPr/>
        </p:nvSpPr>
        <p:spPr>
          <a:xfrm>
            <a:off x="137160" y="4709160"/>
            <a:ext cx="274320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C00000"/>
                </a:solidFill>
              </a:rPr>
              <a:t>Distortion increment 50 ppm (1:20,000 = 0.26 ft/mile)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A9BC0D-BB01-46E0-AFD3-B2042A4379F4}"/>
              </a:ext>
            </a:extLst>
          </p:cNvPr>
          <p:cNvSpPr txBox="1"/>
          <p:nvPr/>
        </p:nvSpPr>
        <p:spPr>
          <a:xfrm>
            <a:off x="4754880" y="5212080"/>
            <a:ext cx="2194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Percent area within:</a:t>
            </a:r>
          </a:p>
          <a:p>
            <a:r>
              <a:rPr lang="en-US" b="1" dirty="0"/>
              <a:t>±20 ppm = 50%</a:t>
            </a:r>
          </a:p>
          <a:p>
            <a:r>
              <a:rPr lang="en-US" b="1" dirty="0"/>
              <a:t>±50 ppm = 69%</a:t>
            </a:r>
          </a:p>
          <a:p>
            <a:r>
              <a:rPr lang="en-US" b="1" dirty="0"/>
              <a:t>±100 ppm = 85%</a:t>
            </a:r>
          </a:p>
          <a:p>
            <a:r>
              <a:rPr lang="en-US" b="1" dirty="0"/>
              <a:t>±400 ppm = 99.7%</a:t>
            </a:r>
          </a:p>
        </p:txBody>
      </p:sp>
    </p:spTree>
    <p:extLst>
      <p:ext uri="{BB962C8B-B14F-4D97-AF65-F5344CB8AC3E}">
        <p14:creationId xmlns:p14="http://schemas.microsoft.com/office/powerpoint/2010/main" val="198234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DD8D37-DB77-4614-BF7F-46AC1C1D5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0699-3253-714E-A86F-ABA98CEE1FD0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A5DCB7-7662-49CE-857E-8F1A85A7BA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0755A1-8409-4003-81B9-5DD7011F0EC5}"/>
              </a:ext>
            </a:extLst>
          </p:cNvPr>
          <p:cNvSpPr txBox="1"/>
          <p:nvPr/>
        </p:nvSpPr>
        <p:spPr>
          <a:xfrm>
            <a:off x="3017520" y="457200"/>
            <a:ext cx="310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660 zones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44E6CD-F0A6-4AFC-B75C-3563C90FAB22}"/>
              </a:ext>
            </a:extLst>
          </p:cNvPr>
          <p:cNvSpPr txBox="1"/>
          <p:nvPr/>
        </p:nvSpPr>
        <p:spPr>
          <a:xfrm>
            <a:off x="137160" y="4709160"/>
            <a:ext cx="274320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C00000"/>
                </a:solidFill>
              </a:rPr>
              <a:t>Distortion increment 20 ppm (1:50,000 = 0.11 ft/mile)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664371-B51E-4ED2-B981-903E800964C8}"/>
              </a:ext>
            </a:extLst>
          </p:cNvPr>
          <p:cNvSpPr txBox="1"/>
          <p:nvPr/>
        </p:nvSpPr>
        <p:spPr>
          <a:xfrm>
            <a:off x="4754880" y="5212080"/>
            <a:ext cx="2194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Percent area within:</a:t>
            </a:r>
          </a:p>
          <a:p>
            <a:r>
              <a:rPr lang="en-US" b="1" dirty="0"/>
              <a:t>±20 ppm = 50%</a:t>
            </a:r>
          </a:p>
          <a:p>
            <a:r>
              <a:rPr lang="en-US" b="1" dirty="0"/>
              <a:t>±50 ppm = 69%</a:t>
            </a:r>
          </a:p>
          <a:p>
            <a:r>
              <a:rPr lang="en-US" b="1" dirty="0"/>
              <a:t>±100 ppm = 85%</a:t>
            </a:r>
          </a:p>
          <a:p>
            <a:r>
              <a:rPr lang="en-US" b="1" dirty="0"/>
              <a:t>±400 ppm = 99.7%</a:t>
            </a:r>
          </a:p>
        </p:txBody>
      </p:sp>
    </p:spTree>
    <p:extLst>
      <p:ext uri="{BB962C8B-B14F-4D97-AF65-F5344CB8AC3E}">
        <p14:creationId xmlns:p14="http://schemas.microsoft.com/office/powerpoint/2010/main" val="144242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5B9D1C-A949-4A6E-8692-E21042142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0699-3253-714E-A86F-ABA98CEE1FD0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83BE77-22FF-45F0-880B-7A3BBB61C6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440BD2-C68E-46EB-989B-3381EFE24443}"/>
              </a:ext>
            </a:extLst>
          </p:cNvPr>
          <p:cNvSpPr txBox="1"/>
          <p:nvPr/>
        </p:nvSpPr>
        <p:spPr>
          <a:xfrm>
            <a:off x="3017520" y="457200"/>
            <a:ext cx="310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187 zones in 10 states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164350-128D-4451-AF2E-9123100902C5}"/>
              </a:ext>
            </a:extLst>
          </p:cNvPr>
          <p:cNvSpPr txBox="1"/>
          <p:nvPr/>
        </p:nvSpPr>
        <p:spPr>
          <a:xfrm>
            <a:off x="137160" y="4709160"/>
            <a:ext cx="274320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C00000"/>
                </a:solidFill>
              </a:rPr>
              <a:t>Distortion increment 20 ppm (1:50,000 = 0.11 ft/mile)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7FC8D7-D76A-4DA9-A792-DE0650951A88}"/>
              </a:ext>
            </a:extLst>
          </p:cNvPr>
          <p:cNvSpPr txBox="1"/>
          <p:nvPr/>
        </p:nvSpPr>
        <p:spPr>
          <a:xfrm>
            <a:off x="4754880" y="5212080"/>
            <a:ext cx="2194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Percent area within:</a:t>
            </a:r>
          </a:p>
          <a:p>
            <a:r>
              <a:rPr lang="en-US" b="1" dirty="0"/>
              <a:t>±20 ppm = 73%</a:t>
            </a:r>
          </a:p>
          <a:p>
            <a:r>
              <a:rPr lang="en-US" b="1" dirty="0"/>
              <a:t>±50 ppm = 88%</a:t>
            </a:r>
          </a:p>
          <a:p>
            <a:r>
              <a:rPr lang="en-US" b="1" dirty="0"/>
              <a:t>±100 ppm = 97%</a:t>
            </a:r>
          </a:p>
          <a:p>
            <a:r>
              <a:rPr lang="en-US" b="1" dirty="0"/>
              <a:t>±400 ppm = 100%</a:t>
            </a:r>
          </a:p>
        </p:txBody>
      </p:sp>
    </p:spTree>
    <p:extLst>
      <p:ext uri="{BB962C8B-B14F-4D97-AF65-F5344CB8AC3E}">
        <p14:creationId xmlns:p14="http://schemas.microsoft.com/office/powerpoint/2010/main" val="278690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DD8D37-DB77-4614-BF7F-46AC1C1D5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0699-3253-714E-A86F-ABA98CEE1FD0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9E746D-678F-4D2E-A03A-34EE4CEBA2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A0D846-4CB8-4B5E-8018-54DDF9A4AFAD}"/>
              </a:ext>
            </a:extLst>
          </p:cNvPr>
          <p:cNvSpPr txBox="1"/>
          <p:nvPr/>
        </p:nvSpPr>
        <p:spPr>
          <a:xfrm>
            <a:off x="3017520" y="457200"/>
            <a:ext cx="310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660 zones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A0E337-AE38-4FAA-9D24-2323008C8AF5}"/>
              </a:ext>
            </a:extLst>
          </p:cNvPr>
          <p:cNvSpPr txBox="1"/>
          <p:nvPr/>
        </p:nvSpPr>
        <p:spPr>
          <a:xfrm>
            <a:off x="137160" y="4709160"/>
            <a:ext cx="274320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C00000"/>
                </a:solidFill>
              </a:rPr>
              <a:t>Distortion increment 20 ppm (1:50,000 = 0.11 ft/mile)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63FE63-7F7C-4046-A9FC-B902F11E3D56}"/>
              </a:ext>
            </a:extLst>
          </p:cNvPr>
          <p:cNvSpPr txBox="1"/>
          <p:nvPr/>
        </p:nvSpPr>
        <p:spPr>
          <a:xfrm>
            <a:off x="4754880" y="5212080"/>
            <a:ext cx="2194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Percent area within:</a:t>
            </a:r>
          </a:p>
          <a:p>
            <a:r>
              <a:rPr lang="en-US" b="1" dirty="0"/>
              <a:t>±20 ppm = 50%</a:t>
            </a:r>
          </a:p>
          <a:p>
            <a:r>
              <a:rPr lang="en-US" b="1" dirty="0"/>
              <a:t>±50 ppm = 69%</a:t>
            </a:r>
          </a:p>
          <a:p>
            <a:r>
              <a:rPr lang="en-US" b="1" dirty="0"/>
              <a:t>±100 ppm = 85%</a:t>
            </a:r>
          </a:p>
          <a:p>
            <a:r>
              <a:rPr lang="en-US" b="1" dirty="0"/>
              <a:t>±400 ppm = 99.7%</a:t>
            </a:r>
          </a:p>
        </p:txBody>
      </p:sp>
    </p:spTree>
    <p:extLst>
      <p:ext uri="{BB962C8B-B14F-4D97-AF65-F5344CB8AC3E}">
        <p14:creationId xmlns:p14="http://schemas.microsoft.com/office/powerpoint/2010/main" val="232639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0C0977-11C1-4803-92CE-D741140B0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0699-3253-714E-A86F-ABA98CEE1FD0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561E95-81DD-42BE-8589-A92A5C3580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5305B1-ED3A-475D-BF7E-D11539F8A789}"/>
              </a:ext>
            </a:extLst>
          </p:cNvPr>
          <p:cNvSpPr txBox="1"/>
          <p:nvPr/>
        </p:nvSpPr>
        <p:spPr>
          <a:xfrm>
            <a:off x="3017520" y="457200"/>
            <a:ext cx="310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846 zones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BFABF3-042B-4C3C-93A2-95676AE70893}"/>
              </a:ext>
            </a:extLst>
          </p:cNvPr>
          <p:cNvSpPr txBox="1"/>
          <p:nvPr/>
        </p:nvSpPr>
        <p:spPr>
          <a:xfrm>
            <a:off x="137160" y="4709160"/>
            <a:ext cx="274320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C00000"/>
                </a:solidFill>
              </a:rPr>
              <a:t>Distortion increment 20 ppm (1:50,000 = 0.11 ft/mile)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BE5988-B034-42A1-B74D-5E0D34B920B5}"/>
              </a:ext>
            </a:extLst>
          </p:cNvPr>
          <p:cNvSpPr txBox="1"/>
          <p:nvPr/>
        </p:nvSpPr>
        <p:spPr>
          <a:xfrm>
            <a:off x="4754880" y="5212080"/>
            <a:ext cx="2194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Percent area within:</a:t>
            </a:r>
          </a:p>
          <a:p>
            <a:r>
              <a:rPr lang="en-US" b="1" dirty="0"/>
              <a:t>±20 ppm = 58%</a:t>
            </a:r>
          </a:p>
          <a:p>
            <a:r>
              <a:rPr lang="en-US" b="1" dirty="0"/>
              <a:t>±50 ppm = 76%</a:t>
            </a:r>
          </a:p>
          <a:p>
            <a:r>
              <a:rPr lang="en-US" b="1" dirty="0"/>
              <a:t>±100 ppm = 89%</a:t>
            </a:r>
          </a:p>
          <a:p>
            <a:r>
              <a:rPr lang="en-US" b="1" dirty="0"/>
              <a:t>±400 ppm = 99.9%</a:t>
            </a:r>
          </a:p>
        </p:txBody>
      </p:sp>
    </p:spTree>
    <p:extLst>
      <p:ext uri="{BB962C8B-B14F-4D97-AF65-F5344CB8AC3E}">
        <p14:creationId xmlns:p14="http://schemas.microsoft.com/office/powerpoint/2010/main" val="353720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8F5085-846D-4300-BC12-A790C0E27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0699-3253-714E-A86F-ABA98CEE1FD0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EB33BD-08C2-4965-835B-66D752FE62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DBE08E-17E2-485B-B587-62628AFA889A}"/>
              </a:ext>
            </a:extLst>
          </p:cNvPr>
          <p:cNvSpPr txBox="1"/>
          <p:nvPr/>
        </p:nvSpPr>
        <p:spPr>
          <a:xfrm>
            <a:off x="3017520" y="457200"/>
            <a:ext cx="310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846 zones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DE9EE3-05EF-4A29-B522-60353B37CD4E}"/>
              </a:ext>
            </a:extLst>
          </p:cNvPr>
          <p:cNvSpPr txBox="1"/>
          <p:nvPr/>
        </p:nvSpPr>
        <p:spPr>
          <a:xfrm>
            <a:off x="137160" y="4709160"/>
            <a:ext cx="274320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C00000"/>
                </a:solidFill>
              </a:rPr>
              <a:t>Distortion increment 50 ppm (1:20,000 = 0.26 ft/mile)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511103-1BBC-4300-8FEF-AD2BBB8FDA53}"/>
              </a:ext>
            </a:extLst>
          </p:cNvPr>
          <p:cNvSpPr txBox="1"/>
          <p:nvPr/>
        </p:nvSpPr>
        <p:spPr>
          <a:xfrm>
            <a:off x="4754880" y="5212080"/>
            <a:ext cx="2194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Percent area within:</a:t>
            </a:r>
          </a:p>
          <a:p>
            <a:r>
              <a:rPr lang="en-US" b="1" dirty="0"/>
              <a:t>±20 ppm = 58%</a:t>
            </a:r>
          </a:p>
          <a:p>
            <a:r>
              <a:rPr lang="en-US" b="1" dirty="0"/>
              <a:t>±50 ppm = 76%</a:t>
            </a:r>
          </a:p>
          <a:p>
            <a:r>
              <a:rPr lang="en-US" b="1" dirty="0"/>
              <a:t>±100 ppm = 89%</a:t>
            </a:r>
          </a:p>
          <a:p>
            <a:r>
              <a:rPr lang="en-US" b="1" dirty="0"/>
              <a:t>±400 ppm = 99.9%</a:t>
            </a:r>
          </a:p>
        </p:txBody>
      </p:sp>
    </p:spTree>
    <p:extLst>
      <p:ext uri="{BB962C8B-B14F-4D97-AF65-F5344CB8AC3E}">
        <p14:creationId xmlns:p14="http://schemas.microsoft.com/office/powerpoint/2010/main" val="299483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92A203-9912-47FE-B011-941F3B62F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0699-3253-714E-A86F-ABA98CEE1FD0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F376B9-2589-41F7-9A99-2C93714A83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DE07A5-0B19-41AA-8EC0-F35A096E00F8}"/>
              </a:ext>
            </a:extLst>
          </p:cNvPr>
          <p:cNvSpPr txBox="1"/>
          <p:nvPr/>
        </p:nvSpPr>
        <p:spPr>
          <a:xfrm>
            <a:off x="137160" y="4709160"/>
            <a:ext cx="274320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C00000"/>
                </a:solidFill>
              </a:rPr>
              <a:t>Distortion increment 50 ppm (1:20,000 = 0.26 ft/mile)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D70831-76DD-4385-BD06-65D1A584777D}"/>
              </a:ext>
            </a:extLst>
          </p:cNvPr>
          <p:cNvSpPr txBox="1"/>
          <p:nvPr/>
        </p:nvSpPr>
        <p:spPr>
          <a:xfrm>
            <a:off x="3017520" y="457200"/>
            <a:ext cx="310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106 zones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9A3034-2313-4E12-8827-E5E531D3E3D7}"/>
              </a:ext>
            </a:extLst>
          </p:cNvPr>
          <p:cNvSpPr txBox="1"/>
          <p:nvPr/>
        </p:nvSpPr>
        <p:spPr>
          <a:xfrm>
            <a:off x="4754880" y="5212080"/>
            <a:ext cx="2194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Percent area within:</a:t>
            </a:r>
          </a:p>
          <a:p>
            <a:r>
              <a:rPr lang="en-US" b="1" dirty="0"/>
              <a:t>±20 ppm = 6%</a:t>
            </a:r>
          </a:p>
          <a:p>
            <a:r>
              <a:rPr lang="en-US" b="1" dirty="0"/>
              <a:t>±50 ppm = 17%</a:t>
            </a:r>
          </a:p>
          <a:p>
            <a:r>
              <a:rPr lang="en-US" b="1" dirty="0"/>
              <a:t>±100 ppm = 41%</a:t>
            </a:r>
          </a:p>
          <a:p>
            <a:r>
              <a:rPr lang="en-US" b="1" dirty="0"/>
              <a:t>±400 ppm = 91%</a:t>
            </a:r>
          </a:p>
        </p:txBody>
      </p:sp>
    </p:spTree>
    <p:extLst>
      <p:ext uri="{BB962C8B-B14F-4D97-AF65-F5344CB8AC3E}">
        <p14:creationId xmlns:p14="http://schemas.microsoft.com/office/powerpoint/2010/main" val="70229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FC72E4-0DA5-4963-90AD-F8A2861AC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0699-3253-714E-A86F-ABA98CEE1FD0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721542-A3E5-46B7-A032-C487BBB8E2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B7548B-FACB-432B-B9B3-492C564FB443}"/>
              </a:ext>
            </a:extLst>
          </p:cNvPr>
          <p:cNvSpPr txBox="1"/>
          <p:nvPr/>
        </p:nvSpPr>
        <p:spPr>
          <a:xfrm>
            <a:off x="274320" y="594360"/>
            <a:ext cx="2650758" cy="20313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/>
              <a:t>Percent land area within:</a:t>
            </a:r>
          </a:p>
          <a:p>
            <a:r>
              <a:rPr lang="en-US" b="1" dirty="0"/>
              <a:t>±20 ppm = 0.2%</a:t>
            </a:r>
          </a:p>
          <a:p>
            <a:r>
              <a:rPr lang="en-US" b="1" dirty="0"/>
              <a:t>±50 ppm = 0.5%</a:t>
            </a:r>
          </a:p>
          <a:p>
            <a:r>
              <a:rPr lang="en-US" b="1" dirty="0"/>
              <a:t>±100 ppm = 1%</a:t>
            </a:r>
          </a:p>
          <a:p>
            <a:r>
              <a:rPr lang="en-US" b="1" dirty="0"/>
              <a:t>±400 ppm = 4%</a:t>
            </a:r>
          </a:p>
          <a:p>
            <a:r>
              <a:rPr lang="en-US" b="1" dirty="0"/>
              <a:t>±1000 ppm = 11%</a:t>
            </a:r>
          </a:p>
          <a:p>
            <a:r>
              <a:rPr lang="en-US" b="1" dirty="0"/>
              <a:t>±5000 ppm = 82%</a:t>
            </a:r>
          </a:p>
        </p:txBody>
      </p:sp>
    </p:spTree>
    <p:extLst>
      <p:ext uri="{BB962C8B-B14F-4D97-AF65-F5344CB8AC3E}">
        <p14:creationId xmlns:p14="http://schemas.microsoft.com/office/powerpoint/2010/main" val="165040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6DC565-AF18-4285-A9EA-5E78B2A6B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0699-3253-714E-A86F-ABA98CEE1FD0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D5A367-5A8A-404F-9C84-A1817AA902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30AA6D-3363-400A-BEE3-0D3925EF60AE}"/>
              </a:ext>
            </a:extLst>
          </p:cNvPr>
          <p:cNvSpPr txBox="1"/>
          <p:nvPr/>
        </p:nvSpPr>
        <p:spPr>
          <a:xfrm>
            <a:off x="274320" y="594360"/>
            <a:ext cx="2650758" cy="20313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/>
              <a:t>Percent land area within:</a:t>
            </a:r>
          </a:p>
          <a:p>
            <a:r>
              <a:rPr lang="en-US" b="1" dirty="0"/>
              <a:t>±20 ppm = 0.2%</a:t>
            </a:r>
          </a:p>
          <a:p>
            <a:r>
              <a:rPr lang="en-US" b="1" dirty="0"/>
              <a:t>±50 ppm = 0.5%</a:t>
            </a:r>
          </a:p>
          <a:p>
            <a:r>
              <a:rPr lang="en-US" b="1" dirty="0"/>
              <a:t>±100 ppm = 1%</a:t>
            </a:r>
          </a:p>
          <a:p>
            <a:r>
              <a:rPr lang="en-US" b="1" dirty="0"/>
              <a:t>±400 ppm = 4%</a:t>
            </a:r>
          </a:p>
          <a:p>
            <a:r>
              <a:rPr lang="en-US" b="1" dirty="0"/>
              <a:t>±1000 ppm = 11%</a:t>
            </a:r>
          </a:p>
          <a:p>
            <a:r>
              <a:rPr lang="en-US" b="1" dirty="0"/>
              <a:t>±5000 ppm = 82%</a:t>
            </a:r>
          </a:p>
        </p:txBody>
      </p:sp>
    </p:spTree>
    <p:extLst>
      <p:ext uri="{BB962C8B-B14F-4D97-AF65-F5344CB8AC3E}">
        <p14:creationId xmlns:p14="http://schemas.microsoft.com/office/powerpoint/2010/main" val="2904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A “flat Earth” for the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686800" cy="2195556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State Plane Coordinate System of 2022 (SPCS2022)</a:t>
            </a:r>
          </a:p>
          <a:p>
            <a:pPr>
              <a:lnSpc>
                <a:spcPct val="120000"/>
              </a:lnSpc>
            </a:pPr>
            <a:r>
              <a:rPr lang="en-US" dirty="0"/>
              <a:t>Referenced to 2022 Terrestrial Reference Frames</a:t>
            </a:r>
          </a:p>
          <a:p>
            <a:pPr>
              <a:lnSpc>
                <a:spcPct val="120000"/>
              </a:lnSpc>
            </a:pPr>
            <a:r>
              <a:rPr lang="en-US" dirty="0"/>
              <a:t>Same reference ellipsoid as SPCS 83 (GRS 80)</a:t>
            </a:r>
          </a:p>
          <a:p>
            <a:pPr>
              <a:lnSpc>
                <a:spcPct val="120000"/>
              </a:lnSpc>
            </a:pPr>
            <a:r>
              <a:rPr lang="en-US" dirty="0"/>
              <a:t>Same 3 projection types as SPCS 83 and 27:</a:t>
            </a:r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7F0BB5-B7D1-4341-90A5-895E77CA660B}"/>
              </a:ext>
            </a:extLst>
          </p:cNvPr>
          <p:cNvGrpSpPr>
            <a:grpSpLocks noChangeAspect="1"/>
          </p:cNvGrpSpPr>
          <p:nvPr/>
        </p:nvGrpSpPr>
        <p:grpSpPr>
          <a:xfrm>
            <a:off x="1010193" y="4058872"/>
            <a:ext cx="1536685" cy="1737360"/>
            <a:chOff x="7325342" y="2752292"/>
            <a:chExt cx="2970729" cy="335867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E0EFFBC-08AC-4697-9F9C-270FFB93A5B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646407" y="3824968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7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B7B80479-9BE2-4E01-8690-04BF024A6F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l="4400" t="4400" r="4400" b="4400"/>
            <a:stretch>
              <a:fillRect/>
            </a:stretch>
          </p:blipFill>
          <p:spPr bwMode="auto">
            <a:xfrm>
              <a:off x="7646447" y="3824968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8" name="Freeform 28">
              <a:extLst>
                <a:ext uri="{FF2B5EF4-FFF2-40B4-BE49-F238E27FC236}">
                  <a16:creationId xmlns:a16="http://schemas.microsoft.com/office/drawing/2014/main" id="{99B47919-4517-453F-AC5D-DC95D17444F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325342" y="2752292"/>
              <a:ext cx="2970729" cy="3096344"/>
            </a:xfrm>
            <a:custGeom>
              <a:avLst/>
              <a:gdLst>
                <a:gd name="connsiteX0" fmla="*/ 0 w 3204356"/>
                <a:gd name="connsiteY0" fmla="*/ 2557460 h 2557460"/>
                <a:gd name="connsiteX1" fmla="*/ 1602178 w 3204356"/>
                <a:gd name="connsiteY1" fmla="*/ 0 h 2557460"/>
                <a:gd name="connsiteX2" fmla="*/ 3204356 w 3204356"/>
                <a:gd name="connsiteY2" fmla="*/ 2557460 h 2557460"/>
                <a:gd name="connsiteX3" fmla="*/ 0 w 3204356"/>
                <a:gd name="connsiteY3" fmla="*/ 2557460 h 2557460"/>
                <a:gd name="connsiteX0" fmla="*/ 0 w 3204356"/>
                <a:gd name="connsiteY0" fmla="*/ 2557460 h 2557460"/>
                <a:gd name="connsiteX1" fmla="*/ 1602178 w 3204356"/>
                <a:gd name="connsiteY1" fmla="*/ 0 h 2557460"/>
                <a:gd name="connsiteX2" fmla="*/ 3204356 w 3204356"/>
                <a:gd name="connsiteY2" fmla="*/ 2557460 h 2557460"/>
                <a:gd name="connsiteX3" fmla="*/ 0 w 3204356"/>
                <a:gd name="connsiteY3" fmla="*/ 2557460 h 2557460"/>
                <a:gd name="connsiteX0" fmla="*/ 0 w 3204356"/>
                <a:gd name="connsiteY0" fmla="*/ 2557460 h 2842618"/>
                <a:gd name="connsiteX1" fmla="*/ 1602178 w 3204356"/>
                <a:gd name="connsiteY1" fmla="*/ 0 h 2842618"/>
                <a:gd name="connsiteX2" fmla="*/ 3204356 w 3204356"/>
                <a:gd name="connsiteY2" fmla="*/ 2557460 h 2842618"/>
                <a:gd name="connsiteX3" fmla="*/ 0 w 3204356"/>
                <a:gd name="connsiteY3" fmla="*/ 2557460 h 2842618"/>
                <a:gd name="connsiteX0" fmla="*/ 0 w 3303164"/>
                <a:gd name="connsiteY0" fmla="*/ 2557460 h 3133524"/>
                <a:gd name="connsiteX1" fmla="*/ 1602178 w 3303164"/>
                <a:gd name="connsiteY1" fmla="*/ 0 h 3133524"/>
                <a:gd name="connsiteX2" fmla="*/ 3204356 w 3303164"/>
                <a:gd name="connsiteY2" fmla="*/ 2557460 h 3133524"/>
                <a:gd name="connsiteX3" fmla="*/ 1692188 w 3303164"/>
                <a:gd name="connsiteY3" fmla="*/ 3133524 h 3133524"/>
                <a:gd name="connsiteX4" fmla="*/ 0 w 3303164"/>
                <a:gd name="connsiteY4" fmla="*/ 2557460 h 3133524"/>
                <a:gd name="connsiteX0" fmla="*/ 0 w 3303164"/>
                <a:gd name="connsiteY0" fmla="*/ 2557460 h 3133524"/>
                <a:gd name="connsiteX1" fmla="*/ 1602178 w 3303164"/>
                <a:gd name="connsiteY1" fmla="*/ 0 h 3133524"/>
                <a:gd name="connsiteX2" fmla="*/ 3204356 w 3303164"/>
                <a:gd name="connsiteY2" fmla="*/ 2557460 h 3133524"/>
                <a:gd name="connsiteX3" fmla="*/ 1836204 w 3303164"/>
                <a:gd name="connsiteY3" fmla="*/ 3133524 h 3133524"/>
                <a:gd name="connsiteX4" fmla="*/ 0 w 3303164"/>
                <a:gd name="connsiteY4" fmla="*/ 2557460 h 3133524"/>
                <a:gd name="connsiteX0" fmla="*/ 0 w 3303164"/>
                <a:gd name="connsiteY0" fmla="*/ 2557460 h 2993130"/>
                <a:gd name="connsiteX1" fmla="*/ 1602178 w 3303164"/>
                <a:gd name="connsiteY1" fmla="*/ 0 h 2993130"/>
                <a:gd name="connsiteX2" fmla="*/ 3204356 w 3303164"/>
                <a:gd name="connsiteY2" fmla="*/ 2557460 h 2993130"/>
                <a:gd name="connsiteX3" fmla="*/ 1764196 w 3303164"/>
                <a:gd name="connsiteY3" fmla="*/ 2773484 h 2993130"/>
                <a:gd name="connsiteX4" fmla="*/ 0 w 3303164"/>
                <a:gd name="connsiteY4" fmla="*/ 2557460 h 2993130"/>
                <a:gd name="connsiteX0" fmla="*/ 0 w 3303164"/>
                <a:gd name="connsiteY0" fmla="*/ 2557460 h 3169528"/>
                <a:gd name="connsiteX1" fmla="*/ 1602178 w 3303164"/>
                <a:gd name="connsiteY1" fmla="*/ 0 h 3169528"/>
                <a:gd name="connsiteX2" fmla="*/ 3204356 w 3303164"/>
                <a:gd name="connsiteY2" fmla="*/ 2557460 h 3169528"/>
                <a:gd name="connsiteX3" fmla="*/ 1584176 w 3303164"/>
                <a:gd name="connsiteY3" fmla="*/ 3169528 h 3169528"/>
                <a:gd name="connsiteX4" fmla="*/ 0 w 3303164"/>
                <a:gd name="connsiteY4" fmla="*/ 2557460 h 3169528"/>
                <a:gd name="connsiteX0" fmla="*/ 0 w 3159148"/>
                <a:gd name="connsiteY0" fmla="*/ 2557460 h 3199531"/>
                <a:gd name="connsiteX1" fmla="*/ 1602178 w 3159148"/>
                <a:gd name="connsiteY1" fmla="*/ 0 h 3199531"/>
                <a:gd name="connsiteX2" fmla="*/ 3060340 w 3159148"/>
                <a:gd name="connsiteY2" fmla="*/ 2377440 h 3199531"/>
                <a:gd name="connsiteX3" fmla="*/ 1584176 w 3159148"/>
                <a:gd name="connsiteY3" fmla="*/ 3169528 h 3199531"/>
                <a:gd name="connsiteX4" fmla="*/ 0 w 3159148"/>
                <a:gd name="connsiteY4" fmla="*/ 2557460 h 3199531"/>
                <a:gd name="connsiteX0" fmla="*/ 0 w 3015132"/>
                <a:gd name="connsiteY0" fmla="*/ 2449448 h 3181529"/>
                <a:gd name="connsiteX1" fmla="*/ 1458162 w 3015132"/>
                <a:gd name="connsiteY1" fmla="*/ 0 h 3181529"/>
                <a:gd name="connsiteX2" fmla="*/ 2916324 w 3015132"/>
                <a:gd name="connsiteY2" fmla="*/ 2377440 h 3181529"/>
                <a:gd name="connsiteX3" fmla="*/ 1440160 w 3015132"/>
                <a:gd name="connsiteY3" fmla="*/ 3169528 h 3181529"/>
                <a:gd name="connsiteX4" fmla="*/ 0 w 3015132"/>
                <a:gd name="connsiteY4" fmla="*/ 2449448 h 3181529"/>
                <a:gd name="connsiteX0" fmla="*/ 0 w 3015132"/>
                <a:gd name="connsiteY0" fmla="*/ 2449448 h 3037513"/>
                <a:gd name="connsiteX1" fmla="*/ 1458162 w 3015132"/>
                <a:gd name="connsiteY1" fmla="*/ 0 h 3037513"/>
                <a:gd name="connsiteX2" fmla="*/ 2916324 w 3015132"/>
                <a:gd name="connsiteY2" fmla="*/ 2377440 h 3037513"/>
                <a:gd name="connsiteX3" fmla="*/ 1548172 w 3015132"/>
                <a:gd name="connsiteY3" fmla="*/ 3025512 h 3037513"/>
                <a:gd name="connsiteX4" fmla="*/ 0 w 3015132"/>
                <a:gd name="connsiteY4" fmla="*/ 2449448 h 3037513"/>
                <a:gd name="connsiteX0" fmla="*/ 0 w 3015132"/>
                <a:gd name="connsiteY0" fmla="*/ 2449448 h 3163374"/>
                <a:gd name="connsiteX1" fmla="*/ 1458162 w 3015132"/>
                <a:gd name="connsiteY1" fmla="*/ 0 h 3163374"/>
                <a:gd name="connsiteX2" fmla="*/ 2916324 w 3015132"/>
                <a:gd name="connsiteY2" fmla="*/ 2377440 h 3163374"/>
                <a:gd name="connsiteX3" fmla="*/ 1489403 w 3015132"/>
                <a:gd name="connsiteY3" fmla="*/ 3151373 h 3163374"/>
                <a:gd name="connsiteX4" fmla="*/ 0 w 3015132"/>
                <a:gd name="connsiteY4" fmla="*/ 2449448 h 3163374"/>
                <a:gd name="connsiteX0" fmla="*/ 0 w 3015132"/>
                <a:gd name="connsiteY0" fmla="*/ 2449448 h 3163374"/>
                <a:gd name="connsiteX1" fmla="*/ 1458162 w 3015132"/>
                <a:gd name="connsiteY1" fmla="*/ 0 h 3163374"/>
                <a:gd name="connsiteX2" fmla="*/ 2916324 w 3015132"/>
                <a:gd name="connsiteY2" fmla="*/ 2377440 h 3163374"/>
                <a:gd name="connsiteX3" fmla="*/ 1489403 w 3015132"/>
                <a:gd name="connsiteY3" fmla="*/ 3151373 h 3163374"/>
                <a:gd name="connsiteX4" fmla="*/ 0 w 3015132"/>
                <a:gd name="connsiteY4" fmla="*/ 2449448 h 3163374"/>
                <a:gd name="connsiteX0" fmla="*/ 0 w 3015132"/>
                <a:gd name="connsiteY0" fmla="*/ 2449448 h 3168657"/>
                <a:gd name="connsiteX1" fmla="*/ 1458162 w 3015132"/>
                <a:gd name="connsiteY1" fmla="*/ 0 h 3168657"/>
                <a:gd name="connsiteX2" fmla="*/ 2916324 w 3015132"/>
                <a:gd name="connsiteY2" fmla="*/ 2377440 h 3168657"/>
                <a:gd name="connsiteX3" fmla="*/ 1489403 w 3015132"/>
                <a:gd name="connsiteY3" fmla="*/ 3151373 h 3168657"/>
                <a:gd name="connsiteX4" fmla="*/ 0 w 3015132"/>
                <a:gd name="connsiteY4" fmla="*/ 2449448 h 3168657"/>
                <a:gd name="connsiteX0" fmla="*/ 0 w 2942478"/>
                <a:gd name="connsiteY0" fmla="*/ 2430258 h 3168657"/>
                <a:gd name="connsiteX1" fmla="*/ 1385508 w 2942478"/>
                <a:gd name="connsiteY1" fmla="*/ 0 h 3168657"/>
                <a:gd name="connsiteX2" fmla="*/ 2843670 w 2942478"/>
                <a:gd name="connsiteY2" fmla="*/ 2377440 h 3168657"/>
                <a:gd name="connsiteX3" fmla="*/ 1416749 w 2942478"/>
                <a:gd name="connsiteY3" fmla="*/ 3151373 h 3168657"/>
                <a:gd name="connsiteX4" fmla="*/ 0 w 2942478"/>
                <a:gd name="connsiteY4" fmla="*/ 2430258 h 3168657"/>
                <a:gd name="connsiteX0" fmla="*/ 0 w 2859652"/>
                <a:gd name="connsiteY0" fmla="*/ 2430258 h 3168657"/>
                <a:gd name="connsiteX1" fmla="*/ 1385508 w 2859652"/>
                <a:gd name="connsiteY1" fmla="*/ 0 h 3168657"/>
                <a:gd name="connsiteX2" fmla="*/ 2760844 w 2859652"/>
                <a:gd name="connsiteY2" fmla="*/ 2354352 h 3168657"/>
                <a:gd name="connsiteX3" fmla="*/ 1416749 w 2859652"/>
                <a:gd name="connsiteY3" fmla="*/ 3151373 h 3168657"/>
                <a:gd name="connsiteX4" fmla="*/ 0 w 2859652"/>
                <a:gd name="connsiteY4" fmla="*/ 2430258 h 3168657"/>
                <a:gd name="connsiteX0" fmla="*/ 0 w 2859652"/>
                <a:gd name="connsiteY0" fmla="*/ 2430258 h 3130705"/>
                <a:gd name="connsiteX1" fmla="*/ 1385508 w 2859652"/>
                <a:gd name="connsiteY1" fmla="*/ 0 h 3130705"/>
                <a:gd name="connsiteX2" fmla="*/ 2760844 w 2859652"/>
                <a:gd name="connsiteY2" fmla="*/ 2354352 h 3130705"/>
                <a:gd name="connsiteX3" fmla="*/ 1453076 w 2859652"/>
                <a:gd name="connsiteY3" fmla="*/ 3113421 h 3130705"/>
                <a:gd name="connsiteX4" fmla="*/ 0 w 2859652"/>
                <a:gd name="connsiteY4" fmla="*/ 2430258 h 3130705"/>
                <a:gd name="connsiteX0" fmla="*/ 0 w 2859652"/>
                <a:gd name="connsiteY0" fmla="*/ 2430258 h 3130705"/>
                <a:gd name="connsiteX1" fmla="*/ 1385508 w 2859652"/>
                <a:gd name="connsiteY1" fmla="*/ 0 h 3130705"/>
                <a:gd name="connsiteX2" fmla="*/ 2760844 w 2859652"/>
                <a:gd name="connsiteY2" fmla="*/ 2354352 h 3130705"/>
                <a:gd name="connsiteX3" fmla="*/ 1453076 w 2859652"/>
                <a:gd name="connsiteY3" fmla="*/ 3113421 h 3130705"/>
                <a:gd name="connsiteX4" fmla="*/ 0 w 2859652"/>
                <a:gd name="connsiteY4" fmla="*/ 2430258 h 3130705"/>
                <a:gd name="connsiteX0" fmla="*/ 0 w 2813425"/>
                <a:gd name="connsiteY0" fmla="*/ 2430258 h 3130705"/>
                <a:gd name="connsiteX1" fmla="*/ 1385508 w 2813425"/>
                <a:gd name="connsiteY1" fmla="*/ 0 h 3130705"/>
                <a:gd name="connsiteX2" fmla="*/ 2714617 w 2813425"/>
                <a:gd name="connsiteY2" fmla="*/ 2354353 h 3130705"/>
                <a:gd name="connsiteX3" fmla="*/ 1453076 w 2813425"/>
                <a:gd name="connsiteY3" fmla="*/ 3113421 h 3130705"/>
                <a:gd name="connsiteX4" fmla="*/ 0 w 2813425"/>
                <a:gd name="connsiteY4" fmla="*/ 2430258 h 3130705"/>
                <a:gd name="connsiteX0" fmla="*/ 0 w 2740771"/>
                <a:gd name="connsiteY0" fmla="*/ 2468213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68213 h 3130705"/>
                <a:gd name="connsiteX0" fmla="*/ 0 w 2740771"/>
                <a:gd name="connsiteY0" fmla="*/ 2430260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30260 h 3130705"/>
                <a:gd name="connsiteX0" fmla="*/ 0 w 2740771"/>
                <a:gd name="connsiteY0" fmla="*/ 2430260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30260 h 3130705"/>
                <a:gd name="connsiteX0" fmla="*/ 0 w 2714345"/>
                <a:gd name="connsiteY0" fmla="*/ 2430260 h 3130705"/>
                <a:gd name="connsiteX1" fmla="*/ 1286428 w 2714345"/>
                <a:gd name="connsiteY1" fmla="*/ 0 h 3130705"/>
                <a:gd name="connsiteX2" fmla="*/ 2615537 w 2714345"/>
                <a:gd name="connsiteY2" fmla="*/ 2354353 h 3130705"/>
                <a:gd name="connsiteX3" fmla="*/ 1353996 w 2714345"/>
                <a:gd name="connsiteY3" fmla="*/ 3113421 h 3130705"/>
                <a:gd name="connsiteX4" fmla="*/ 0 w 2714345"/>
                <a:gd name="connsiteY4" fmla="*/ 2430260 h 3130705"/>
                <a:gd name="connsiteX0" fmla="*/ 0 w 2714345"/>
                <a:gd name="connsiteY0" fmla="*/ 2430260 h 3130705"/>
                <a:gd name="connsiteX1" fmla="*/ 1286428 w 2714345"/>
                <a:gd name="connsiteY1" fmla="*/ 0 h 3130705"/>
                <a:gd name="connsiteX2" fmla="*/ 2615537 w 2714345"/>
                <a:gd name="connsiteY2" fmla="*/ 2430260 h 3130705"/>
                <a:gd name="connsiteX3" fmla="*/ 1353996 w 2714345"/>
                <a:gd name="connsiteY3" fmla="*/ 3113421 h 3130705"/>
                <a:gd name="connsiteX4" fmla="*/ 0 w 2714345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328104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7"/>
                <a:gd name="connsiteY0" fmla="*/ 2430260 h 3130705"/>
                <a:gd name="connsiteX1" fmla="*/ 1328104 w 2656207"/>
                <a:gd name="connsiteY1" fmla="*/ 0 h 3130705"/>
                <a:gd name="connsiteX2" fmla="*/ 2615536 w 2656207"/>
                <a:gd name="connsiteY2" fmla="*/ 2430261 h 3130705"/>
                <a:gd name="connsiteX3" fmla="*/ 1353996 w 2656207"/>
                <a:gd name="connsiteY3" fmla="*/ 3113421 h 3130705"/>
                <a:gd name="connsiteX4" fmla="*/ 0 w 2656207"/>
                <a:gd name="connsiteY4" fmla="*/ 2430260 h 3130705"/>
                <a:gd name="connsiteX0" fmla="*/ 0 w 2656208"/>
                <a:gd name="connsiteY0" fmla="*/ 2430260 h 3130705"/>
                <a:gd name="connsiteX1" fmla="*/ 1328104 w 2656208"/>
                <a:gd name="connsiteY1" fmla="*/ 0 h 3130705"/>
                <a:gd name="connsiteX2" fmla="*/ 2615537 w 2656208"/>
                <a:gd name="connsiteY2" fmla="*/ 2430261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32093"/>
                <a:gd name="connsiteY0" fmla="*/ 2430260 h 3130705"/>
                <a:gd name="connsiteX1" fmla="*/ 1328104 w 2632093"/>
                <a:gd name="connsiteY1" fmla="*/ 0 h 3130705"/>
                <a:gd name="connsiteX2" fmla="*/ 2591422 w 2632093"/>
                <a:gd name="connsiteY2" fmla="*/ 2430261 h 3130705"/>
                <a:gd name="connsiteX3" fmla="*/ 1353996 w 2632093"/>
                <a:gd name="connsiteY3" fmla="*/ 3113421 h 3130705"/>
                <a:gd name="connsiteX4" fmla="*/ 0 w 2632093"/>
                <a:gd name="connsiteY4" fmla="*/ 2430260 h 3130705"/>
                <a:gd name="connsiteX0" fmla="*/ 0 w 2632093"/>
                <a:gd name="connsiteY0" fmla="*/ 2430260 h 3130705"/>
                <a:gd name="connsiteX1" fmla="*/ 1328104 w 2632093"/>
                <a:gd name="connsiteY1" fmla="*/ 0 h 3130705"/>
                <a:gd name="connsiteX2" fmla="*/ 2591422 w 2632093"/>
                <a:gd name="connsiteY2" fmla="*/ 2430261 h 3130705"/>
                <a:gd name="connsiteX3" fmla="*/ 1328104 w 2632093"/>
                <a:gd name="connsiteY3" fmla="*/ 3113421 h 3130705"/>
                <a:gd name="connsiteX4" fmla="*/ 0 w 2632093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90746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293568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17132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17132 w 2672764"/>
                <a:gd name="connsiteY1" fmla="*/ 0 h 3130705"/>
                <a:gd name="connsiteX2" fmla="*/ 2632093 w 2672764"/>
                <a:gd name="connsiteY2" fmla="*/ 2430261 h 3130705"/>
                <a:gd name="connsiteX3" fmla="*/ 1317132 w 2672764"/>
                <a:gd name="connsiteY3" fmla="*/ 3113421 h 3130705"/>
                <a:gd name="connsiteX4" fmla="*/ 0 w 2672764"/>
                <a:gd name="connsiteY4" fmla="*/ 2430260 h 3130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2764" h="3130705">
                  <a:moveTo>
                    <a:pt x="0" y="2430260"/>
                  </a:moveTo>
                  <a:lnTo>
                    <a:pt x="1317132" y="0"/>
                  </a:lnTo>
                  <a:lnTo>
                    <a:pt x="2632093" y="2430261"/>
                  </a:lnTo>
                  <a:cubicBezTo>
                    <a:pt x="2672764" y="2797764"/>
                    <a:pt x="1915546" y="3116757"/>
                    <a:pt x="1317132" y="3113421"/>
                  </a:cubicBezTo>
                  <a:cubicBezTo>
                    <a:pt x="731796" y="3130705"/>
                    <a:pt x="69252" y="2906827"/>
                    <a:pt x="0" y="2430260"/>
                  </a:cubicBezTo>
                  <a:close/>
                </a:path>
              </a:pathLst>
            </a:custGeom>
            <a:gradFill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20000"/>
                  </a:srgbClr>
                </a:gs>
              </a:gsLst>
              <a:lin ang="0" scaled="0"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928B48B9-7880-4E86-8776-7F16F75B75A6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7792074" y="4042433"/>
              <a:ext cx="1993392" cy="731520"/>
            </a:xfrm>
            <a:prstGeom prst="arc">
              <a:avLst>
                <a:gd name="adj1" fmla="val 10795725"/>
                <a:gd name="adj2" fmla="val 8838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4C0544-FB89-4E21-B9BA-4E8A85C8C45F}"/>
              </a:ext>
            </a:extLst>
          </p:cNvPr>
          <p:cNvGrpSpPr>
            <a:grpSpLocks noChangeAspect="1"/>
          </p:cNvGrpSpPr>
          <p:nvPr/>
        </p:nvGrpSpPr>
        <p:grpSpPr>
          <a:xfrm>
            <a:off x="4077972" y="4201960"/>
            <a:ext cx="1494171" cy="1737360"/>
            <a:chOff x="3146775" y="2376862"/>
            <a:chExt cx="2566588" cy="298432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300EB6-03B2-4EE1-8010-F2711FB8AF3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87030" y="2377440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12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4F87017C-F027-4AF2-9E85-42FB0D59CF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l="4400" t="4400" r="4400" b="4400"/>
            <a:stretch>
              <a:fillRect/>
            </a:stretch>
          </p:blipFill>
          <p:spPr bwMode="auto">
            <a:xfrm>
              <a:off x="3287070" y="2377440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13" name="Can 193">
              <a:extLst>
                <a:ext uri="{FF2B5EF4-FFF2-40B4-BE49-F238E27FC236}">
                  <a16:creationId xmlns:a16="http://schemas.microsoft.com/office/drawing/2014/main" id="{B6AD9960-E8FC-4303-AF4C-6E6465312C53}"/>
                </a:ext>
              </a:extLst>
            </p:cNvPr>
            <p:cNvSpPr/>
            <p:nvPr/>
          </p:nvSpPr>
          <p:spPr bwMode="auto">
            <a:xfrm rot="5400000">
              <a:off x="3287070" y="2236567"/>
              <a:ext cx="2285998" cy="2566588"/>
            </a:xfrm>
            <a:prstGeom prst="can">
              <a:avLst>
                <a:gd name="adj" fmla="val 32842"/>
              </a:avLst>
            </a:prstGeom>
            <a:gradFill flip="none"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10000"/>
                  </a:srgbClr>
                </a:gs>
              </a:gsLst>
              <a:lin ang="11400000" scaled="0"/>
              <a:tileRect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grpSp>
          <p:nvGrpSpPr>
            <p:cNvPr id="14" name="Group 197">
              <a:extLst>
                <a:ext uri="{FF2B5EF4-FFF2-40B4-BE49-F238E27FC236}">
                  <a16:creationId xmlns:a16="http://schemas.microsoft.com/office/drawing/2014/main" id="{0BB1503F-AECA-4B1B-96B1-2E068EF8617C}"/>
                </a:ext>
              </a:extLst>
            </p:cNvPr>
            <p:cNvGrpSpPr/>
            <p:nvPr/>
          </p:nvGrpSpPr>
          <p:grpSpPr>
            <a:xfrm>
              <a:off x="4043701" y="2376866"/>
              <a:ext cx="1117848" cy="2984321"/>
              <a:chOff x="4139951" y="2376866"/>
              <a:chExt cx="1117848" cy="2984321"/>
            </a:xfrm>
          </p:grpSpPr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A825FAAD-DF3D-4A8B-97FE-BCB48883C729}"/>
                  </a:ext>
                </a:extLst>
              </p:cNvPr>
              <p:cNvSpPr/>
              <p:nvPr/>
            </p:nvSpPr>
            <p:spPr bwMode="auto">
              <a:xfrm rot="16200000">
                <a:off x="3613032" y="3631884"/>
                <a:ext cx="1557896" cy="504056"/>
              </a:xfrm>
              <a:prstGeom prst="arc">
                <a:avLst>
                  <a:gd name="adj1" fmla="val 10795725"/>
                  <a:gd name="adj2" fmla="val 16355539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  <a:cs typeface="Arial" charset="0"/>
                </a:endParaRPr>
              </a:p>
            </p:txBody>
          </p:sp>
          <p:sp>
            <p:nvSpPr>
              <p:cNvPr id="16" name="Arc 15">
                <a:extLst>
                  <a:ext uri="{FF2B5EF4-FFF2-40B4-BE49-F238E27FC236}">
                    <a16:creationId xmlns:a16="http://schemas.microsoft.com/office/drawing/2014/main" id="{DD541338-A2BA-464C-907B-7771E472B756}"/>
                  </a:ext>
                </a:extLst>
              </p:cNvPr>
              <p:cNvSpPr/>
              <p:nvPr/>
            </p:nvSpPr>
            <p:spPr bwMode="auto">
              <a:xfrm rot="5400000">
                <a:off x="3206714" y="3310103"/>
                <a:ext cx="2984321" cy="1117848"/>
              </a:xfrm>
              <a:prstGeom prst="arc">
                <a:avLst>
                  <a:gd name="adj1" fmla="val 5386055"/>
                  <a:gd name="adj2" fmla="val 10701229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  <a:cs typeface="Arial" charset="0"/>
                </a:endParaRP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A1CF75B-E240-4921-A41E-0C043DADCF8D}"/>
              </a:ext>
            </a:extLst>
          </p:cNvPr>
          <p:cNvGrpSpPr>
            <a:grpSpLocks noChangeAspect="1"/>
          </p:cNvGrpSpPr>
          <p:nvPr/>
        </p:nvGrpSpPr>
        <p:grpSpPr>
          <a:xfrm>
            <a:off x="7301932" y="4274967"/>
            <a:ext cx="1315196" cy="1463040"/>
            <a:chOff x="6278958" y="2234374"/>
            <a:chExt cx="2307227" cy="256658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C41003F-539E-46E2-86DC-BC436D87CA9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00147" y="2377440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19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BFF4D75E-6171-4DB8-952A-2B5BCF1C30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l="4400" t="4400" r="4400" b="4400"/>
            <a:stretch>
              <a:fillRect/>
            </a:stretch>
          </p:blipFill>
          <p:spPr bwMode="auto">
            <a:xfrm>
              <a:off x="6300187" y="2377440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20" name="Can 195">
              <a:extLst>
                <a:ext uri="{FF2B5EF4-FFF2-40B4-BE49-F238E27FC236}">
                  <a16:creationId xmlns:a16="http://schemas.microsoft.com/office/drawing/2014/main" id="{3EC19A82-9566-43BB-8253-CFBFEDD1294F}"/>
                </a:ext>
              </a:extLst>
            </p:cNvPr>
            <p:cNvSpPr/>
            <p:nvPr/>
          </p:nvSpPr>
          <p:spPr bwMode="auto">
            <a:xfrm rot="2400000">
              <a:off x="6295308" y="2234374"/>
              <a:ext cx="2285998" cy="2566588"/>
            </a:xfrm>
            <a:prstGeom prst="can">
              <a:avLst>
                <a:gd name="adj" fmla="val 32842"/>
              </a:avLst>
            </a:prstGeom>
            <a:gradFill flip="none"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10000"/>
                  </a:srgbClr>
                </a:gs>
              </a:gsLst>
              <a:lin ang="19800000" scaled="0"/>
              <a:tileRect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9DF1AC0C-A241-49DD-815D-1BE0FC53F7E0}"/>
                </a:ext>
              </a:extLst>
            </p:cNvPr>
            <p:cNvSpPr/>
            <p:nvPr/>
          </p:nvSpPr>
          <p:spPr bwMode="auto">
            <a:xfrm rot="13200000">
              <a:off x="6278958" y="3178467"/>
              <a:ext cx="2277886" cy="739825"/>
            </a:xfrm>
            <a:prstGeom prst="arc">
              <a:avLst>
                <a:gd name="adj1" fmla="val 10795725"/>
                <a:gd name="adj2" fmla="val 21534505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07AC1D6-2966-45F5-8424-15169C15DC0C}"/>
              </a:ext>
            </a:extLst>
          </p:cNvPr>
          <p:cNvSpPr txBox="1"/>
          <p:nvPr/>
        </p:nvSpPr>
        <p:spPr>
          <a:xfrm>
            <a:off x="2820757" y="4114982"/>
            <a:ext cx="1128132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257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Transverse Mercator (TM)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2077A9-1B53-40B1-A16E-BAF57D251AE6}"/>
              </a:ext>
            </a:extLst>
          </p:cNvPr>
          <p:cNvSpPr txBox="1"/>
          <p:nvPr/>
        </p:nvSpPr>
        <p:spPr>
          <a:xfrm>
            <a:off x="6548130" y="4116290"/>
            <a:ext cx="948871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257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Oblique Mercator (OM)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96D85D-0587-45C8-BDF2-4969C434C507}"/>
              </a:ext>
            </a:extLst>
          </p:cNvPr>
          <p:cNvSpPr txBox="1"/>
          <p:nvPr/>
        </p:nvSpPr>
        <p:spPr>
          <a:xfrm>
            <a:off x="302439" y="4116646"/>
            <a:ext cx="1136364" cy="98488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25717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Lambert Conformal Conic (LCC)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C2001F06-954B-4760-8023-FA421CA14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D6AEA-48A7-924D-9406-EC6E0EBC20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9384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246E0B-3B6C-43EF-9AA9-5C7576863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0699-3253-714E-A86F-ABA98CEE1FD0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D93834-D64D-4A40-91D2-55DEFD35E8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739C94-C5B6-4555-BDD3-B26EE4D7F4F7}"/>
              </a:ext>
            </a:extLst>
          </p:cNvPr>
          <p:cNvSpPr txBox="1"/>
          <p:nvPr/>
        </p:nvSpPr>
        <p:spPr>
          <a:xfrm>
            <a:off x="274320" y="594360"/>
            <a:ext cx="2650758" cy="147732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/>
              <a:t>Percent land area within:</a:t>
            </a:r>
          </a:p>
          <a:p>
            <a:r>
              <a:rPr lang="en-US" b="1" dirty="0"/>
              <a:t>±20 ppm = 17%</a:t>
            </a:r>
          </a:p>
          <a:p>
            <a:r>
              <a:rPr lang="en-US" b="1" dirty="0"/>
              <a:t>±50 ppm = 38%</a:t>
            </a:r>
          </a:p>
          <a:p>
            <a:r>
              <a:rPr lang="en-US" b="1" dirty="0"/>
              <a:t>±100 ppm = 69%</a:t>
            </a:r>
          </a:p>
          <a:p>
            <a:r>
              <a:rPr lang="en-US" b="1" dirty="0"/>
              <a:t>±400 ppm = 99.8%</a:t>
            </a:r>
          </a:p>
        </p:txBody>
      </p:sp>
    </p:spTree>
    <p:extLst>
      <p:ext uri="{BB962C8B-B14F-4D97-AF65-F5344CB8AC3E}">
        <p14:creationId xmlns:p14="http://schemas.microsoft.com/office/powerpoint/2010/main" val="360336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3EF900-29F6-4288-9103-1E2E4139D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0699-3253-714E-A86F-ABA98CEE1FD0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33DC7E-4FAD-4A3C-BD3D-B1C3B3C757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57DEF2-7A49-492B-A731-C31FD5C5EE8B}"/>
              </a:ext>
            </a:extLst>
          </p:cNvPr>
          <p:cNvSpPr txBox="1"/>
          <p:nvPr/>
        </p:nvSpPr>
        <p:spPr>
          <a:xfrm>
            <a:off x="274320" y="594360"/>
            <a:ext cx="2650758" cy="147732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/>
              <a:t>Percent land area within:</a:t>
            </a:r>
          </a:p>
          <a:p>
            <a:r>
              <a:rPr lang="en-US" b="1" dirty="0"/>
              <a:t>±20 ppm = 17%</a:t>
            </a:r>
          </a:p>
          <a:p>
            <a:r>
              <a:rPr lang="en-US" b="1" dirty="0"/>
              <a:t>±50 ppm = 38%</a:t>
            </a:r>
          </a:p>
          <a:p>
            <a:r>
              <a:rPr lang="en-US" b="1" dirty="0"/>
              <a:t>±100 ppm = 69%</a:t>
            </a:r>
          </a:p>
          <a:p>
            <a:r>
              <a:rPr lang="en-US" b="1" dirty="0"/>
              <a:t>±400 ppm = 99.8%</a:t>
            </a:r>
          </a:p>
        </p:txBody>
      </p:sp>
    </p:spTree>
    <p:extLst>
      <p:ext uri="{BB962C8B-B14F-4D97-AF65-F5344CB8AC3E}">
        <p14:creationId xmlns:p14="http://schemas.microsoft.com/office/powerpoint/2010/main" val="271736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9A398C-A1CA-4D3E-A564-C9F09B935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0699-3253-714E-A86F-ABA98CEE1FD0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78EEAC-310F-43EF-82BF-24A947CD97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EBE39B-DC4B-4841-8DD8-36EFB76E33A6}"/>
              </a:ext>
            </a:extLst>
          </p:cNvPr>
          <p:cNvSpPr txBox="1"/>
          <p:nvPr/>
        </p:nvSpPr>
        <p:spPr>
          <a:xfrm>
            <a:off x="274320" y="594360"/>
            <a:ext cx="2650758" cy="147732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/>
              <a:t>Percent land area within:</a:t>
            </a:r>
          </a:p>
          <a:p>
            <a:r>
              <a:rPr lang="en-US" b="1" dirty="0"/>
              <a:t>±20 ppm = 4%</a:t>
            </a:r>
          </a:p>
          <a:p>
            <a:r>
              <a:rPr lang="en-US" b="1" dirty="0"/>
              <a:t>±50 ppm = 11%</a:t>
            </a:r>
          </a:p>
          <a:p>
            <a:r>
              <a:rPr lang="en-US" b="1" dirty="0"/>
              <a:t>±100 ppm = 36%</a:t>
            </a:r>
          </a:p>
          <a:p>
            <a:r>
              <a:rPr lang="en-US" b="1" dirty="0"/>
              <a:t>±400 ppm = 99.1%</a:t>
            </a:r>
          </a:p>
        </p:txBody>
      </p:sp>
    </p:spTree>
    <p:extLst>
      <p:ext uri="{BB962C8B-B14F-4D97-AF65-F5344CB8AC3E}">
        <p14:creationId xmlns:p14="http://schemas.microsoft.com/office/powerpoint/2010/main" val="326671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3EF900-29F6-4288-9103-1E2E4139D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0699-3253-714E-A86F-ABA98CEE1FD0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33DC7E-4FAD-4A3C-BD3D-B1C3B3C757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3B2F50-6A53-4289-BCFC-06EA0AC00A2B}"/>
              </a:ext>
            </a:extLst>
          </p:cNvPr>
          <p:cNvSpPr txBox="1"/>
          <p:nvPr/>
        </p:nvSpPr>
        <p:spPr>
          <a:xfrm>
            <a:off x="274320" y="594360"/>
            <a:ext cx="2650758" cy="147732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/>
              <a:t>Percent land area within:</a:t>
            </a:r>
          </a:p>
          <a:p>
            <a:r>
              <a:rPr lang="en-US" b="1" dirty="0"/>
              <a:t>±20 ppm = 17%</a:t>
            </a:r>
          </a:p>
          <a:p>
            <a:r>
              <a:rPr lang="en-US" b="1" dirty="0"/>
              <a:t>±50 ppm = 38%</a:t>
            </a:r>
          </a:p>
          <a:p>
            <a:r>
              <a:rPr lang="en-US" b="1" dirty="0"/>
              <a:t>±100 ppm = 69%</a:t>
            </a:r>
          </a:p>
          <a:p>
            <a:r>
              <a:rPr lang="en-US" b="1" dirty="0"/>
              <a:t>±400 ppm = 99.8%</a:t>
            </a:r>
          </a:p>
        </p:txBody>
      </p:sp>
    </p:spTree>
    <p:extLst>
      <p:ext uri="{BB962C8B-B14F-4D97-AF65-F5344CB8AC3E}">
        <p14:creationId xmlns:p14="http://schemas.microsoft.com/office/powerpoint/2010/main" val="286124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ABCEF6-E9D2-44F9-A8AE-9EA8FC5C7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0699-3253-714E-A86F-ABA98CEE1FD0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D2E50F-D2A1-479D-AE35-BD5DA971CD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F50716-AB78-4F13-8875-43D68B29FE1B}"/>
              </a:ext>
            </a:extLst>
          </p:cNvPr>
          <p:cNvSpPr txBox="1"/>
          <p:nvPr/>
        </p:nvSpPr>
        <p:spPr>
          <a:xfrm>
            <a:off x="274320" y="594360"/>
            <a:ext cx="2650758" cy="147732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/>
              <a:t>Percent land area within:</a:t>
            </a:r>
          </a:p>
          <a:p>
            <a:r>
              <a:rPr lang="en-US" b="1" dirty="0"/>
              <a:t>±20 ppm = 17%</a:t>
            </a:r>
          </a:p>
          <a:p>
            <a:r>
              <a:rPr lang="en-US" b="1" dirty="0"/>
              <a:t>±50 ppm = 38%</a:t>
            </a:r>
          </a:p>
          <a:p>
            <a:r>
              <a:rPr lang="en-US" b="1" dirty="0"/>
              <a:t>±100 ppm = 69%</a:t>
            </a:r>
          </a:p>
          <a:p>
            <a:r>
              <a:rPr lang="en-US" b="1" dirty="0"/>
              <a:t>±400 ppm = 99.8%</a:t>
            </a:r>
          </a:p>
        </p:txBody>
      </p:sp>
    </p:spTree>
    <p:extLst>
      <p:ext uri="{BB962C8B-B14F-4D97-AF65-F5344CB8AC3E}">
        <p14:creationId xmlns:p14="http://schemas.microsoft.com/office/powerpoint/2010/main" val="162866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8A8A6B-1CF2-493A-BFF9-3CFD7CF3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0699-3253-714E-A86F-ABA98CEE1FD0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F58240-C4EE-4078-A62A-B8D0DB314B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5A3ACC-9408-4A5F-9AD5-0B43A6E16738}"/>
              </a:ext>
            </a:extLst>
          </p:cNvPr>
          <p:cNvSpPr txBox="1"/>
          <p:nvPr/>
        </p:nvSpPr>
        <p:spPr>
          <a:xfrm>
            <a:off x="274320" y="594360"/>
            <a:ext cx="2650758" cy="147732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/>
              <a:t>Percent land area within:</a:t>
            </a:r>
          </a:p>
          <a:p>
            <a:r>
              <a:rPr lang="en-US" b="1" dirty="0"/>
              <a:t>±20 ppm = 49%</a:t>
            </a:r>
          </a:p>
          <a:p>
            <a:r>
              <a:rPr lang="en-US" b="1" dirty="0"/>
              <a:t>±50 ppm = 74%</a:t>
            </a:r>
          </a:p>
          <a:p>
            <a:r>
              <a:rPr lang="en-US" b="1" dirty="0"/>
              <a:t>±100 ppm = 88%</a:t>
            </a:r>
          </a:p>
          <a:p>
            <a:r>
              <a:rPr lang="en-US" b="1" dirty="0"/>
              <a:t>±400 ppm = 99.9%</a:t>
            </a:r>
          </a:p>
        </p:txBody>
      </p:sp>
    </p:spTree>
    <p:extLst>
      <p:ext uri="{BB962C8B-B14F-4D97-AF65-F5344CB8AC3E}">
        <p14:creationId xmlns:p14="http://schemas.microsoft.com/office/powerpoint/2010/main" val="101629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A8B7BA-6736-45F8-9531-001B827E4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0699-3253-714E-A86F-ABA98CEE1FD0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ABCE26-003B-4497-937B-9C81A36F7A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1FC0E1-3FDB-43DE-8322-53D4489A4C23}"/>
              </a:ext>
            </a:extLst>
          </p:cNvPr>
          <p:cNvSpPr txBox="1"/>
          <p:nvPr/>
        </p:nvSpPr>
        <p:spPr>
          <a:xfrm>
            <a:off x="274320" y="594360"/>
            <a:ext cx="2650758" cy="147732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/>
              <a:t>Percent land area within:</a:t>
            </a:r>
          </a:p>
          <a:p>
            <a:r>
              <a:rPr lang="en-US" b="1" dirty="0"/>
              <a:t>±20 ppm = 47%</a:t>
            </a:r>
          </a:p>
          <a:p>
            <a:r>
              <a:rPr lang="en-US" b="1" dirty="0"/>
              <a:t>±50 ppm = 73%</a:t>
            </a:r>
          </a:p>
          <a:p>
            <a:r>
              <a:rPr lang="en-US" b="1" dirty="0"/>
              <a:t>±100 ppm = 88%</a:t>
            </a:r>
          </a:p>
          <a:p>
            <a:r>
              <a:rPr lang="en-US" b="1" dirty="0"/>
              <a:t>±400 ppm = 99.9%</a:t>
            </a:r>
          </a:p>
        </p:txBody>
      </p:sp>
    </p:spTree>
    <p:extLst>
      <p:ext uri="{BB962C8B-B14F-4D97-AF65-F5344CB8AC3E}">
        <p14:creationId xmlns:p14="http://schemas.microsoft.com/office/powerpoint/2010/main" val="45571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Poll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3042"/>
            <a:ext cx="8409482" cy="4340992"/>
          </a:xfrm>
        </p:spPr>
        <p:txBody>
          <a:bodyPr>
            <a:normAutofit/>
          </a:bodyPr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Most states will have more than one SPCS2022 “layer.”  Which layer do you expect to use most often in your work?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90D8C9-332E-4968-8FB0-C24D87EC7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6EBFE9-79BB-431F-AEDF-EF334E7ED3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CF77EA-5CC7-4439-954D-6602185A8766}"/>
              </a:ext>
            </a:extLst>
          </p:cNvPr>
          <p:cNvSpPr txBox="1"/>
          <p:nvPr/>
        </p:nvSpPr>
        <p:spPr bwMode="auto">
          <a:xfrm>
            <a:off x="4297680" y="2560320"/>
            <a:ext cx="438912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i="1" dirty="0">
                <a:cs typeface="Arial" pitchFamily="34" charset="0"/>
              </a:rPr>
              <a:t>427 of 604 attendees responded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B29385-8548-416D-9867-F4D85D1BFF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999" r="10001"/>
          <a:stretch/>
        </p:blipFill>
        <p:spPr>
          <a:xfrm>
            <a:off x="457200" y="3108960"/>
            <a:ext cx="8229600" cy="305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5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D2D32-5F7D-4F87-B057-3BDF81F7F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About the timing of it all…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F523A-6ED6-430C-9AC8-11BAF88B5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72000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Finalize all designs in 2022</a:t>
            </a:r>
            <a:endParaRPr lang="en-US" i="1" dirty="0"/>
          </a:p>
          <a:p>
            <a:r>
              <a:rPr lang="en-US" b="1" dirty="0"/>
              <a:t>Other things in 2022</a:t>
            </a:r>
            <a:endParaRPr lang="en-US" i="1" dirty="0"/>
          </a:p>
          <a:p>
            <a:pPr lvl="1"/>
            <a:r>
              <a:rPr lang="en-US" dirty="0"/>
              <a:t>Provide machine-readable definitions</a:t>
            </a:r>
          </a:p>
          <a:p>
            <a:pPr lvl="1"/>
            <a:r>
              <a:rPr lang="en-US" dirty="0"/>
              <a:t>SPCS2022 report</a:t>
            </a:r>
          </a:p>
          <a:p>
            <a:pPr lvl="1"/>
            <a:r>
              <a:rPr lang="en-US" dirty="0"/>
              <a:t>Modify NGS algorithms (e.g., 1-parallel Lambert)</a:t>
            </a:r>
          </a:p>
          <a:p>
            <a:r>
              <a:rPr lang="en-US" b="1" dirty="0"/>
              <a:t>Release with rollout of modernized NSRS</a:t>
            </a:r>
          </a:p>
          <a:p>
            <a:pPr lvl="1"/>
            <a:r>
              <a:rPr lang="en-US" dirty="0"/>
              <a:t>Final definitions available in 2022</a:t>
            </a:r>
            <a:endParaRPr lang="en-US" i="1" dirty="0"/>
          </a:p>
          <a:p>
            <a:pPr lvl="1"/>
            <a:r>
              <a:rPr lang="en-US" dirty="0"/>
              <a:t>But will not release before new “datums”</a:t>
            </a:r>
          </a:p>
          <a:p>
            <a:pPr lvl="1"/>
            <a:r>
              <a:rPr lang="en-US" i="1" dirty="0"/>
              <a:t>Likely after 2025…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5AB0E-1664-4997-9671-A7493B49C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D6AEA-48A7-924D-9406-EC6E0EBC20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78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D2D32-5F7D-4F87-B057-3BDF81F7F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chemeClr val="tx2"/>
                </a:solidFill>
              </a:rPr>
              <a:t>Likely</a:t>
            </a:r>
            <a:r>
              <a:rPr lang="en-US" b="1" dirty="0">
                <a:solidFill>
                  <a:schemeClr val="tx2"/>
                </a:solidFill>
              </a:rPr>
              <a:t> after 2025?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5AB0E-1664-4997-9671-A7493B49C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D6AEA-48A7-924D-9406-EC6E0EBC20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3BA073-C777-4EC6-8DCE-8071155C8ADC}"/>
              </a:ext>
            </a:extLst>
          </p:cNvPr>
          <p:cNvSpPr/>
          <p:nvPr/>
        </p:nvSpPr>
        <p:spPr>
          <a:xfrm>
            <a:off x="1395489" y="2251342"/>
            <a:ext cx="635302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1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Seriously?</a:t>
            </a:r>
          </a:p>
        </p:txBody>
      </p:sp>
    </p:spTree>
    <p:extLst>
      <p:ext uri="{BB962C8B-B14F-4D97-AF65-F5344CB8AC3E}">
        <p14:creationId xmlns:p14="http://schemas.microsoft.com/office/powerpoint/2010/main" val="311969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760"/>
            <a:ext cx="9144000" cy="9144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Previous NGS State Plane webinars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3041"/>
            <a:ext cx="8229600" cy="484286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1" dirty="0">
                <a:hlinkClick r:id="rId2"/>
              </a:rPr>
              <a:t>State Plane Coordinate System</a:t>
            </a:r>
            <a:r>
              <a:rPr lang="en-US" b="1" dirty="0"/>
              <a:t> </a:t>
            </a:r>
            <a:r>
              <a:rPr lang="en-US" dirty="0"/>
              <a:t>(May 5, 2021, at Geospatial Summit)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1" dirty="0">
                <a:hlinkClick r:id="rId3"/>
              </a:rPr>
              <a:t>State Plane 2022: The Shape of Things to Come</a:t>
            </a:r>
            <a:r>
              <a:rPr lang="en-US" b="1" dirty="0"/>
              <a:t> </a:t>
            </a:r>
            <a:r>
              <a:rPr lang="en-US" dirty="0"/>
              <a:t>(June 11, 2020)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1" dirty="0">
                <a:hlinkClick r:id="rId4"/>
              </a:rPr>
              <a:t>Be a Part of the Change: A Guide to Customizing State Plane for 2022</a:t>
            </a:r>
            <a:r>
              <a:rPr lang="en-US" b="1" dirty="0"/>
              <a:t> </a:t>
            </a:r>
            <a:r>
              <a:rPr lang="en-US" dirty="0"/>
              <a:t>(October 10, 2019)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1" dirty="0">
                <a:hlinkClick r:id="rId5"/>
              </a:rPr>
              <a:t>The State Plane Coordinate System of 2022: Making It Your Way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dirty="0"/>
              <a:t>(May 6, 2019, at Geospatial Summit)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1" dirty="0">
                <a:hlinkClick r:id="rId6"/>
              </a:rPr>
              <a:t>State Plane Coordinate System Update</a:t>
            </a:r>
            <a:r>
              <a:rPr lang="en-US" dirty="0"/>
              <a:t> (March 7, 2019)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1" dirty="0">
                <a:hlinkClick r:id="rId7"/>
              </a:rPr>
              <a:t>Building a State Plane Coordinate System for the Future</a:t>
            </a:r>
            <a:r>
              <a:rPr lang="en-US" dirty="0"/>
              <a:t> (April 12, 2018)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1" dirty="0">
                <a:hlinkClick r:id="rId8"/>
              </a:rPr>
              <a:t>The State Plane Coordinate System: History, Policy, Future Directions</a:t>
            </a:r>
            <a:r>
              <a:rPr lang="en-US" dirty="0"/>
              <a:t> (March 8, 2018)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endParaRPr lang="en-US" dirty="0"/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AF8ADC-2BF8-410E-9406-B1D0530DE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EBFE9-79BB-431F-AEDF-EF334E7ED36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78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664FD-2066-491D-BC9A-CF4F62224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But I want to use SPCS2022 now!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86B2B4-C179-452F-BB60-CB84B6A64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D6AEA-48A7-924D-9406-EC6E0EBC20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92A2C532-C37F-4548-9CFC-A7A0E366FE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1621571"/>
            <a:ext cx="7680960" cy="4164378"/>
          </a:xfrm>
        </p:spPr>
      </p:pic>
    </p:spTree>
    <p:extLst>
      <p:ext uri="{BB962C8B-B14F-4D97-AF65-F5344CB8AC3E}">
        <p14:creationId xmlns:p14="http://schemas.microsoft.com/office/powerpoint/2010/main" val="181487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664FD-2066-491D-BC9A-CF4F62224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But I want to use SPCS2022 now!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86B2B4-C179-452F-BB60-CB84B6A64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D6AEA-48A7-924D-9406-EC6E0EBC20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10A710-6782-4EF1-9D95-2C4BC3BE6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Some want to use designs with NAD 83</a:t>
            </a:r>
          </a:p>
          <a:p>
            <a:pPr lvl="1"/>
            <a:r>
              <a:rPr lang="en-US" dirty="0"/>
              <a:t>Same reference ellipsoid</a:t>
            </a:r>
          </a:p>
          <a:p>
            <a:pPr lvl="1"/>
            <a:r>
              <a:rPr lang="en-US" dirty="0"/>
              <a:t>Near identical performance</a:t>
            </a:r>
          </a:p>
          <a:p>
            <a:r>
              <a:rPr lang="en-US" b="1" dirty="0"/>
              <a:t>Can reference to NAD 83, </a:t>
            </a:r>
            <a:r>
              <a:rPr lang="en-US" b="1" i="1" dirty="0">
                <a:solidFill>
                  <a:srgbClr val="C00000"/>
                </a:solidFill>
              </a:rPr>
              <a:t>however:</a:t>
            </a:r>
          </a:p>
          <a:p>
            <a:pPr lvl="1"/>
            <a:r>
              <a:rPr lang="en-US" dirty="0"/>
              <a:t>Will not become part of SPCS 83</a:t>
            </a:r>
          </a:p>
          <a:p>
            <a:pPr lvl="1"/>
            <a:r>
              <a:rPr lang="en-US" dirty="0"/>
              <a:t>Will not be supported in NGS products &amp; services</a:t>
            </a:r>
          </a:p>
          <a:p>
            <a:r>
              <a:rPr lang="en-US" b="1" dirty="0"/>
              <a:t>If you use designs with NAD 83:</a:t>
            </a:r>
          </a:p>
          <a:p>
            <a:pPr lvl="1"/>
            <a:r>
              <a:rPr lang="en-US" b="1" i="1" dirty="0">
                <a:solidFill>
                  <a:srgbClr val="C00000"/>
                </a:solidFill>
              </a:rPr>
              <a:t>Change grid origins by large amount</a:t>
            </a:r>
          </a:p>
          <a:p>
            <a:pPr lvl="1"/>
            <a:r>
              <a:rPr lang="en-US" dirty="0"/>
              <a:t>Will help avoid confusion with SPCS2022 version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8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Poll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3042"/>
            <a:ext cx="8409482" cy="3927105"/>
          </a:xfrm>
        </p:spPr>
        <p:txBody>
          <a:bodyPr>
            <a:normAutofit/>
          </a:bodyPr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 you want to use the SPCS2022 zone designs with NAD 83, before the new reference frames (“datums”) are released?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90D8C9-332E-4968-8FB0-C24D87EC7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6EBFE9-79BB-431F-AEDF-EF334E7ED3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D44D5F-6CE7-4E65-8916-2FF488D116B5}"/>
              </a:ext>
            </a:extLst>
          </p:cNvPr>
          <p:cNvSpPr txBox="1"/>
          <p:nvPr/>
        </p:nvSpPr>
        <p:spPr bwMode="auto">
          <a:xfrm>
            <a:off x="4297680" y="2560320"/>
            <a:ext cx="438912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i="1" dirty="0">
                <a:cs typeface="Arial" pitchFamily="34" charset="0"/>
              </a:rPr>
              <a:t>434 of 604 attendees responded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26276B-AC74-4EAC-B51C-F5D4A21116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999" r="10001"/>
          <a:stretch/>
        </p:blipFill>
        <p:spPr>
          <a:xfrm>
            <a:off x="457200" y="3108960"/>
            <a:ext cx="8229600" cy="238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48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D2D32-5F7D-4F87-B057-3BDF81F7F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What to expect for SPCS2022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F523A-6ED6-430C-9AC8-11BAF88B5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72000"/>
          </a:xfrm>
        </p:spPr>
        <p:txBody>
          <a:bodyPr>
            <a:normAutofit/>
          </a:bodyPr>
          <a:lstStyle/>
          <a:p>
            <a:r>
              <a:rPr lang="en-US" b="1" dirty="0"/>
              <a:t>Coordinates will change by at least 10,000 m</a:t>
            </a:r>
          </a:p>
          <a:p>
            <a:pPr lvl="1"/>
            <a:r>
              <a:rPr lang="en-US" dirty="0"/>
              <a:t>Latitude and longitude change about 1-2 m</a:t>
            </a:r>
          </a:p>
          <a:p>
            <a:pPr lvl="1"/>
            <a:r>
              <a:rPr lang="en-US" dirty="0"/>
              <a:t>Rest of change due to projection definition</a:t>
            </a:r>
          </a:p>
          <a:p>
            <a:r>
              <a:rPr lang="en-US" b="1" dirty="0"/>
              <a:t>Less difference between “grid” and “ground”</a:t>
            </a:r>
          </a:p>
          <a:p>
            <a:r>
              <a:rPr lang="en-US" b="1" dirty="0"/>
              <a:t>More than one zone layer in most states</a:t>
            </a:r>
          </a:p>
          <a:p>
            <a:pPr lvl="1"/>
            <a:r>
              <a:rPr lang="en-US" dirty="0"/>
              <a:t>Zones will be similar to SPCS 83 in some states</a:t>
            </a:r>
          </a:p>
          <a:p>
            <a:pPr lvl="1"/>
            <a:r>
              <a:rPr lang="en-US" dirty="0"/>
              <a:t>Zones will be very different in most states</a:t>
            </a:r>
          </a:p>
          <a:p>
            <a:r>
              <a:rPr lang="en-US" b="1" dirty="0"/>
              <a:t>Every state will have a statewide zone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5AB0E-1664-4997-9671-A7493B49C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D6AEA-48A7-924D-9406-EC6E0EBC20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4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38AEE-1CDA-4CC7-8732-83538B25C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SPCS2022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B027F-262F-418B-A43F-C863253D4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75615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Minimize distortion at </a:t>
            </a:r>
            <a:r>
              <a:rPr lang="en-US" b="1" i="1" dirty="0"/>
              <a:t>topo surface</a:t>
            </a:r>
            <a:r>
              <a:rPr lang="en-US" dirty="0"/>
              <a:t>, </a:t>
            </a:r>
            <a:r>
              <a:rPr lang="en-US" i="1" dirty="0"/>
              <a:t>not</a:t>
            </a:r>
            <a:r>
              <a:rPr lang="en-US" dirty="0"/>
              <a:t> ellipsoid</a:t>
            </a:r>
          </a:p>
          <a:p>
            <a:r>
              <a:rPr lang="en-US" dirty="0"/>
              <a:t>Up to </a:t>
            </a:r>
            <a:r>
              <a:rPr lang="en-US" b="1" i="1" dirty="0"/>
              <a:t>3 zone “layers” </a:t>
            </a:r>
            <a:r>
              <a:rPr lang="en-US" dirty="0"/>
              <a:t>allowed</a:t>
            </a:r>
          </a:p>
          <a:p>
            <a:pPr lvl="1"/>
            <a:r>
              <a:rPr lang="en-US" dirty="0"/>
              <a:t>Some layers very similar to existing SPCS 83</a:t>
            </a:r>
          </a:p>
          <a:p>
            <a:pPr lvl="1"/>
            <a:r>
              <a:rPr lang="en-US" dirty="0"/>
              <a:t>Some layers very different</a:t>
            </a:r>
          </a:p>
          <a:p>
            <a:r>
              <a:rPr lang="en-US" b="1" i="1" dirty="0"/>
              <a:t>Total of 968 zones </a:t>
            </a:r>
            <a:r>
              <a:rPr lang="en-US" dirty="0"/>
              <a:t>(likely will decrease somewhat):</a:t>
            </a:r>
          </a:p>
          <a:p>
            <a:pPr lvl="1"/>
            <a:r>
              <a:rPr lang="en-US" dirty="0"/>
              <a:t>54 statewide zones</a:t>
            </a:r>
          </a:p>
          <a:p>
            <a:pPr lvl="1"/>
            <a:r>
              <a:rPr lang="en-US" dirty="0"/>
              <a:t>911 zones that cover part of a state</a:t>
            </a:r>
          </a:p>
          <a:p>
            <a:pPr lvl="1"/>
            <a:r>
              <a:rPr lang="en-US" dirty="0"/>
              <a:t>3 special use zones</a:t>
            </a:r>
          </a:p>
          <a:p>
            <a:r>
              <a:rPr lang="en-US" dirty="0"/>
              <a:t>Will be implemented along with Modernized NSRS</a:t>
            </a:r>
          </a:p>
          <a:p>
            <a:pPr lvl="1"/>
            <a:r>
              <a:rPr lang="en-US" dirty="0"/>
              <a:t>Earlier usage with NAD 83 will not be supported by NGS</a:t>
            </a:r>
          </a:p>
          <a:p>
            <a:pPr lvl="1"/>
            <a:r>
              <a:rPr lang="en-US" b="1" i="1" dirty="0">
                <a:solidFill>
                  <a:srgbClr val="C00000"/>
                </a:solidFill>
              </a:rPr>
              <a:t>Can change/add/remove zones after modernized NSRS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90BCC9-35D1-4469-87E6-DC0012E87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D6AEA-48A7-924D-9406-EC6E0EBC20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735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F33C72C-6164-4E2D-8D91-D844EF599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812" y="0"/>
            <a:ext cx="6246376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A83348-ED68-46DE-8A31-CAA05188E994}"/>
              </a:ext>
            </a:extLst>
          </p:cNvPr>
          <p:cNvSpPr txBox="1"/>
          <p:nvPr/>
        </p:nvSpPr>
        <p:spPr>
          <a:xfrm>
            <a:off x="2717282" y="-105878"/>
            <a:ext cx="3709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geodesy.noaa.gov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DD0BE8-81AC-4031-B223-7B01F3954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20699-3253-714E-A86F-ABA98CEE1F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E460CE-0486-4D5F-BD52-CD19C42AD3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399407" y="5032032"/>
            <a:ext cx="345186" cy="457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8A3927-C522-4C83-A124-9955C82EDAE7}"/>
              </a:ext>
            </a:extLst>
          </p:cNvPr>
          <p:cNvSpPr txBox="1"/>
          <p:nvPr/>
        </p:nvSpPr>
        <p:spPr bwMode="auto">
          <a:xfrm>
            <a:off x="2473692" y="1500669"/>
            <a:ext cx="4196616" cy="101566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63495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Poll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3042"/>
            <a:ext cx="8409482" cy="3927105"/>
          </a:xfrm>
        </p:spPr>
        <p:txBody>
          <a:bodyPr>
            <a:normAutofit/>
          </a:bodyPr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What is your profession?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90D8C9-332E-4968-8FB0-C24D87EC7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6EBFE9-79BB-431F-AEDF-EF334E7ED3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D44D5F-6CE7-4E65-8916-2FF488D116B5}"/>
              </a:ext>
            </a:extLst>
          </p:cNvPr>
          <p:cNvSpPr txBox="1"/>
          <p:nvPr/>
        </p:nvSpPr>
        <p:spPr bwMode="auto">
          <a:xfrm>
            <a:off x="4297680" y="2560320"/>
            <a:ext cx="438912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i="1" dirty="0">
                <a:cs typeface="Arial" pitchFamily="34" charset="0"/>
              </a:rPr>
              <a:t>266 registrants responded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A7025D-6FBB-4265-B13C-5DB50EFF4F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999" r="10001"/>
          <a:stretch/>
        </p:blipFill>
        <p:spPr>
          <a:xfrm>
            <a:off x="457200" y="3108960"/>
            <a:ext cx="8229600" cy="305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3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Poll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3039"/>
            <a:ext cx="8229600" cy="4244741"/>
          </a:xfrm>
        </p:spPr>
        <p:txBody>
          <a:bodyPr>
            <a:normAutofit/>
          </a:bodyPr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Which of the previous seven State Plane webinars have you attended?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E93235-691A-4684-A592-4F9E8E2C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EBFE9-79BB-431F-AEDF-EF334E7ED36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F0DA72-4BB1-4EF6-8FBE-7CECF9F4F5C0}"/>
              </a:ext>
            </a:extLst>
          </p:cNvPr>
          <p:cNvSpPr txBox="1"/>
          <p:nvPr/>
        </p:nvSpPr>
        <p:spPr bwMode="auto">
          <a:xfrm>
            <a:off x="4297680" y="2560320"/>
            <a:ext cx="438912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i="1" dirty="0">
                <a:cs typeface="Arial" pitchFamily="34" charset="0"/>
              </a:rPr>
              <a:t>418 of 604 attendees responded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5E4ACF-D817-44D4-B9A5-B0AB521254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999" r="10001"/>
          <a:stretch/>
        </p:blipFill>
        <p:spPr>
          <a:xfrm>
            <a:off x="457200" y="3108960"/>
            <a:ext cx="8229600" cy="238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3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Poll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3042"/>
            <a:ext cx="8409482" cy="4158112"/>
          </a:xfrm>
        </p:spPr>
        <p:txBody>
          <a:bodyPr>
            <a:normAutofit/>
          </a:bodyPr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Are you associated with any of the following SPCS2022 stakeholder groups in your state? (select all that apply)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90D8C9-332E-4968-8FB0-C24D87EC7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EBFE9-79BB-431F-AEDF-EF334E7ED36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8AA528-EAE8-4653-8C12-C28B169F9EA0}"/>
              </a:ext>
            </a:extLst>
          </p:cNvPr>
          <p:cNvSpPr txBox="1"/>
          <p:nvPr/>
        </p:nvSpPr>
        <p:spPr bwMode="auto">
          <a:xfrm>
            <a:off x="4297680" y="2560320"/>
            <a:ext cx="438912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i="1" dirty="0">
                <a:cs typeface="Arial" pitchFamily="34" charset="0"/>
              </a:rPr>
              <a:t>427 of 604 attendees responded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2A3140-1E8D-4E46-8FC0-AC75C57422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999" r="10001"/>
          <a:stretch/>
        </p:blipFill>
        <p:spPr>
          <a:xfrm>
            <a:off x="457200" y="3108960"/>
            <a:ext cx="8229600" cy="305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5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29143-C990-4523-B1D6-DCA28082B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Getting acquainted with SPCS2022</a:t>
            </a:r>
            <a:endParaRPr lang="en-US" b="1" i="1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7FF94-EB8A-4847-95E8-1B09AA81B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Distortion design philosophy</a:t>
            </a:r>
          </a:p>
          <a:p>
            <a:pPr lvl="1"/>
            <a:r>
              <a:rPr lang="en-US" b="1" i="1" dirty="0"/>
              <a:t>Linear distortion </a:t>
            </a:r>
            <a:r>
              <a:rPr lang="en-US" dirty="0"/>
              <a:t>minimized at topographic surface (</a:t>
            </a:r>
            <a:r>
              <a:rPr lang="en-US" b="1" i="1" dirty="0"/>
              <a:t>not</a:t>
            </a:r>
            <a:r>
              <a:rPr lang="en-US" dirty="0"/>
              <a:t> at ellipsoid surface)</a:t>
            </a:r>
          </a:p>
          <a:p>
            <a:pPr lvl="1"/>
            <a:r>
              <a:rPr lang="en-US" b="1" i="1" dirty="0"/>
              <a:t>Purpose:  </a:t>
            </a:r>
            <a:r>
              <a:rPr lang="en-US" dirty="0"/>
              <a:t>to reduce difference between projected “grid” and actual “ground” distances</a:t>
            </a:r>
          </a:p>
          <a:p>
            <a:r>
              <a:rPr lang="en-US" b="1" dirty="0"/>
              <a:t>Other things:</a:t>
            </a:r>
          </a:p>
          <a:p>
            <a:pPr lvl="1"/>
            <a:r>
              <a:rPr lang="en-US" dirty="0"/>
              <a:t>Zone “layers”</a:t>
            </a:r>
          </a:p>
          <a:p>
            <a:pPr lvl="1"/>
            <a:r>
              <a:rPr lang="en-US" dirty="0"/>
              <a:t>Low distortion projections (LDPs)</a:t>
            </a:r>
          </a:p>
          <a:p>
            <a:pPr lvl="1"/>
            <a:r>
              <a:rPr lang="en-US" dirty="0"/>
              <a:t>Status and performance of zone designs</a:t>
            </a:r>
          </a:p>
          <a:p>
            <a:pPr lvl="1"/>
            <a:r>
              <a:rPr lang="en-US" dirty="0"/>
              <a:t>The timing of it all…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2AF2B-F86A-4FC0-866D-865FFFCD9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D6AEA-48A7-924D-9406-EC6E0EBC20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4848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SPCS2022 “layers” and designs</a:t>
            </a:r>
            <a:endParaRPr lang="en-US" b="1" i="1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6BE67-F904-4D6A-ADFF-BDBC89C7A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8407667" cy="4848726"/>
          </a:xfrm>
        </p:spPr>
        <p:txBody>
          <a:bodyPr>
            <a:normAutofit lnSpcReduction="10000"/>
          </a:bodyPr>
          <a:lstStyle/>
          <a:p>
            <a:r>
              <a:rPr lang="en-US" sz="3300" dirty="0"/>
              <a:t>Max of up to </a:t>
            </a:r>
            <a:r>
              <a:rPr lang="en-US" sz="3300" b="1" i="1" dirty="0"/>
              <a:t>3 zone “layers” </a:t>
            </a:r>
            <a:r>
              <a:rPr lang="en-US" sz="3300" dirty="0"/>
              <a:t>allowed</a:t>
            </a:r>
          </a:p>
          <a:p>
            <a:pPr lvl="1"/>
            <a:r>
              <a:rPr lang="en-US" dirty="0"/>
              <a:t>One must be statewide zone</a:t>
            </a:r>
          </a:p>
          <a:p>
            <a:pPr lvl="1"/>
            <a:r>
              <a:rPr lang="en-US" dirty="0"/>
              <a:t>Most states will have total of 2 layers</a:t>
            </a:r>
          </a:p>
          <a:p>
            <a:r>
              <a:rPr lang="en-US" sz="3300" dirty="0"/>
              <a:t>NGS designs:</a:t>
            </a:r>
          </a:p>
          <a:p>
            <a:pPr lvl="1"/>
            <a:r>
              <a:rPr lang="en-US" b="1" i="1" dirty="0"/>
              <a:t>Statewide</a:t>
            </a:r>
            <a:r>
              <a:rPr lang="en-US" dirty="0"/>
              <a:t> zone for every state</a:t>
            </a:r>
          </a:p>
          <a:p>
            <a:pPr lvl="1"/>
            <a:r>
              <a:rPr lang="en-US" b="1" i="1" dirty="0"/>
              <a:t>Multiple</a:t>
            </a:r>
            <a:r>
              <a:rPr lang="en-US" dirty="0"/>
              <a:t> zones not designed by stakeholders</a:t>
            </a:r>
          </a:p>
          <a:p>
            <a:r>
              <a:rPr lang="en-US" sz="3300" dirty="0"/>
              <a:t>Many states made </a:t>
            </a:r>
            <a:r>
              <a:rPr lang="en-US" sz="3300" b="1" i="1" dirty="0"/>
              <a:t>requests</a:t>
            </a:r>
            <a:r>
              <a:rPr lang="en-US" sz="3300" dirty="0"/>
              <a:t> and </a:t>
            </a:r>
            <a:r>
              <a:rPr lang="en-US" sz="3300" b="1" i="1" dirty="0"/>
              <a:t>proposals</a:t>
            </a:r>
          </a:p>
          <a:p>
            <a:pPr lvl="1"/>
            <a:r>
              <a:rPr lang="en-US" b="1" i="1" dirty="0"/>
              <a:t>Requests </a:t>
            </a:r>
            <a:r>
              <a:rPr lang="en-US" dirty="0"/>
              <a:t>for zones designed by NGS</a:t>
            </a:r>
          </a:p>
          <a:p>
            <a:pPr lvl="1"/>
            <a:r>
              <a:rPr lang="en-US" b="1" i="1" dirty="0"/>
              <a:t>Proposals</a:t>
            </a:r>
            <a:r>
              <a:rPr lang="en-US" dirty="0"/>
              <a:t> for zones designed by stakeholders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24F4BB-6B3B-4C3E-829D-E36656ACA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D6AEA-48A7-924D-9406-EC6E0EBC20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98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NGS Template 1.201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 algn="ctr">
          <a:noFill/>
          <a:miter lim="800000"/>
          <a:headEnd/>
          <a:tailEnd/>
        </a:ln>
        <a:effectLst/>
      </a:spPr>
      <a:bodyPr>
        <a:spAutoFit/>
      </a:bodyPr>
      <a:lstStyle>
        <a:defPPr algn="l">
          <a:spcBef>
            <a:spcPct val="50000"/>
          </a:spcBef>
          <a:defRPr sz="3200" i="1" dirty="0">
            <a:solidFill>
              <a:schemeClr val="accent1"/>
            </a:solidFill>
            <a:effectLst>
              <a:outerShdw blurRad="38100" dist="38100" dir="2700000" algn="tl">
                <a:srgbClr val="000000"/>
              </a:outerShdw>
            </a:effectLst>
            <a:cs typeface="Arial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NGS Template 1.201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 algn="ctr">
          <a:noFill/>
          <a:miter lim="800000"/>
          <a:headEnd/>
          <a:tailEnd/>
        </a:ln>
        <a:effectLst/>
      </a:spPr>
      <a:bodyPr>
        <a:spAutoFit/>
      </a:bodyPr>
      <a:lstStyle>
        <a:defPPr algn="l">
          <a:spcBef>
            <a:spcPct val="50000"/>
          </a:spcBef>
          <a:defRPr sz="3200" i="1" dirty="0">
            <a:solidFill>
              <a:schemeClr val="accent1"/>
            </a:solidFill>
            <a:effectLst>
              <a:outerShdw blurRad="38100" dist="38100" dir="2700000" algn="tl">
                <a:srgbClr val="000000"/>
              </a:outerShdw>
            </a:effectLst>
            <a:cs typeface="Arial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NGS Template 1.201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 algn="ctr">
          <a:noFill/>
          <a:miter lim="800000"/>
          <a:headEnd/>
          <a:tailEnd/>
        </a:ln>
        <a:effectLst/>
      </a:spPr>
      <a:bodyPr>
        <a:spAutoFit/>
      </a:bodyPr>
      <a:lstStyle>
        <a:defPPr algn="l">
          <a:spcBef>
            <a:spcPct val="50000"/>
          </a:spcBef>
          <a:defRPr sz="3200" i="1" dirty="0">
            <a:solidFill>
              <a:schemeClr val="accent1"/>
            </a:solidFill>
            <a:effectLst>
              <a:outerShdw blurRad="38100" dist="38100" dir="2700000" algn="tl">
                <a:srgbClr val="000000"/>
              </a:outerShdw>
            </a:effectLst>
            <a:cs typeface="Arial" pitchFamily="34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4_NGS Template 1.201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 algn="ctr">
          <a:noFill/>
          <a:miter lim="800000"/>
          <a:headEnd/>
          <a:tailEnd/>
        </a:ln>
        <a:effectLst/>
      </a:spPr>
      <a:bodyPr>
        <a:spAutoFit/>
      </a:bodyPr>
      <a:lstStyle>
        <a:defPPr algn="l">
          <a:spcBef>
            <a:spcPct val="50000"/>
          </a:spcBef>
          <a:defRPr sz="3200" i="1" dirty="0">
            <a:solidFill>
              <a:schemeClr val="accent1"/>
            </a:solidFill>
            <a:effectLst>
              <a:outerShdw blurRad="38100" dist="38100" dir="2700000" algn="tl">
                <a:srgbClr val="000000"/>
              </a:outerShdw>
            </a:effectLst>
            <a:cs typeface="Arial" pitchFamily="34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7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24785</TotalTime>
  <Words>2304</Words>
  <Application>Microsoft Office PowerPoint</Application>
  <PresentationFormat>On-screen Show (4:3)</PresentationFormat>
  <Paragraphs>410</Paragraphs>
  <Slides>56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56</vt:i4>
      </vt:variant>
    </vt:vector>
  </HeadingPairs>
  <TitlesOfParts>
    <vt:vector size="70" baseType="lpstr">
      <vt:lpstr>Arial</vt:lpstr>
      <vt:lpstr>Arial Black</vt:lpstr>
      <vt:lpstr>Calibri</vt:lpstr>
      <vt:lpstr>Times New Roman</vt:lpstr>
      <vt:lpstr>Verdana</vt:lpstr>
      <vt:lpstr>Wingdings</vt:lpstr>
      <vt:lpstr>1_Office Theme</vt:lpstr>
      <vt:lpstr>1_NGS Template 1.2019</vt:lpstr>
      <vt:lpstr>NGS Template 1.2019</vt:lpstr>
      <vt:lpstr>6_Office Theme</vt:lpstr>
      <vt:lpstr>3_Office Theme</vt:lpstr>
      <vt:lpstr>3_NGS Template 1.2019</vt:lpstr>
      <vt:lpstr>4_NGS Template 1.2019</vt:lpstr>
      <vt:lpstr>7_Globe</vt:lpstr>
      <vt:lpstr>State Plane 2022 Where Things Stand and the Road Ahead</vt:lpstr>
      <vt:lpstr>PowerPoint Presentation</vt:lpstr>
      <vt:lpstr>The stuff of geodesist nightmares…</vt:lpstr>
      <vt:lpstr>A “flat Earth” for the future</vt:lpstr>
      <vt:lpstr>Previous NGS State Plane webinars</vt:lpstr>
      <vt:lpstr>Poll Question</vt:lpstr>
      <vt:lpstr>Poll Question</vt:lpstr>
      <vt:lpstr>Getting acquainted with SPCS2022</vt:lpstr>
      <vt:lpstr>SPCS2022 “layers” and designs</vt:lpstr>
      <vt:lpstr>PowerPoint Presentation</vt:lpstr>
      <vt:lpstr>PowerPoint Presentation</vt:lpstr>
      <vt:lpstr>Status of zone layout and designs</vt:lpstr>
      <vt:lpstr>PowerPoint Presentation</vt:lpstr>
      <vt:lpstr>PowerPoint Presentation</vt:lpstr>
      <vt:lpstr>PowerPoint Presentation</vt:lpstr>
      <vt:lpstr>PowerPoint Presentation</vt:lpstr>
      <vt:lpstr>Linear distortion performance</vt:lpstr>
      <vt:lpstr>Linear distortion magnitudes</vt:lpstr>
      <vt:lpstr>SPCS2022 zones designed by NGS</vt:lpstr>
      <vt:lpstr>Low distortion projections (LDPs)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Poll Question</vt:lpstr>
      <vt:lpstr>About the timing of it all…</vt:lpstr>
      <vt:lpstr>Likely after 2025?</vt:lpstr>
      <vt:lpstr>But I want to use SPCS2022 now!</vt:lpstr>
      <vt:lpstr>But I want to use SPCS2022 now!</vt:lpstr>
      <vt:lpstr>Poll Question</vt:lpstr>
      <vt:lpstr>What to expect for SPCS2022</vt:lpstr>
      <vt:lpstr>SPCS2022 summary</vt:lpstr>
      <vt:lpstr>PowerPoint Presentation</vt:lpstr>
      <vt:lpstr>Poll Question</vt:lpstr>
    </vt:vector>
  </TitlesOfParts>
  <Company>NOS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Evjen</dc:creator>
  <cp:lastModifiedBy>Michael Dennis</cp:lastModifiedBy>
  <cp:revision>992</cp:revision>
  <dcterms:created xsi:type="dcterms:W3CDTF">2017-04-17T06:30:29Z</dcterms:created>
  <dcterms:modified xsi:type="dcterms:W3CDTF">2021-12-14T16:29:12Z</dcterms:modified>
</cp:coreProperties>
</file>