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</p:sldMasterIdLst>
  <p:notesMasterIdLst>
    <p:notesMasterId r:id="rId46"/>
  </p:notesMasterIdLst>
  <p:handoutMasterIdLst>
    <p:handoutMasterId r:id="rId47"/>
  </p:handoutMasterIdLst>
  <p:sldIdLst>
    <p:sldId id="336" r:id="rId27"/>
    <p:sldId id="290" r:id="rId28"/>
    <p:sldId id="332" r:id="rId29"/>
    <p:sldId id="348" r:id="rId30"/>
    <p:sldId id="368" r:id="rId31"/>
    <p:sldId id="347" r:id="rId32"/>
    <p:sldId id="355" r:id="rId33"/>
    <p:sldId id="349" r:id="rId34"/>
    <p:sldId id="335" r:id="rId35"/>
    <p:sldId id="350" r:id="rId36"/>
    <p:sldId id="351" r:id="rId37"/>
    <p:sldId id="367" r:id="rId38"/>
    <p:sldId id="352" r:id="rId39"/>
    <p:sldId id="353" r:id="rId40"/>
    <p:sldId id="360" r:id="rId41"/>
    <p:sldId id="365" r:id="rId42"/>
    <p:sldId id="362" r:id="rId43"/>
    <p:sldId id="364" r:id="rId44"/>
    <p:sldId id="346" r:id="rId4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4" autoAdjust="0"/>
    <p:restoredTop sz="87500" autoAdjust="0"/>
  </p:normalViewPr>
  <p:slideViewPr>
    <p:cSldViewPr>
      <p:cViewPr>
        <p:scale>
          <a:sx n="75" d="100"/>
          <a:sy n="75" d="100"/>
        </p:scale>
        <p:origin x="-1002" y="48"/>
      </p:cViewPr>
      <p:guideLst>
        <p:guide orient="horz" pos="4272"/>
        <p:guide orient="horz" pos="288"/>
        <p:guide pos="2880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472D686-5E60-4AC5-8792-7203928FE8DC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4132F82-994A-4755-B329-B96E27DC6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D8D2A9F-C96C-4242-A0D5-66E41E715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B4685-6B0F-4659-AD1E-36D8348A9FD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56470-35FA-4D2E-A468-E611C0A191D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02149-B3DC-46D0-8731-9F532780D44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5E95E-3E2F-4E3F-9F52-C982DB91222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1E8DF-0BD5-4413-BBF1-C04E915954D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8ECDF-7146-4FE5-A0D2-11F072A392B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D2A9F-C96C-4242-A0D5-66E41E715B3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D2A9F-C96C-4242-A0D5-66E41E715B3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D2A9F-C96C-4242-A0D5-66E41E715B3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4A6B3-4AFC-4FF4-BC5B-866F862015F6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DB650-2000-48F6-BDD1-505BC79685A0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FD162-C348-4C83-9576-ECB1BF3877B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F22A5-7559-4A9B-9513-A96ADF11FF1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6580F-3C86-4225-9789-4FFD110B6E3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D965D-3429-4766-8A7F-EB6A1BCC68A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B94C5-1CB1-4FE9-A4A7-C36152F362CE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D965D-3429-4766-8A7F-EB6A1BCC68A1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C20C0-0644-4FCB-A5D6-EA65DC97644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5D083-8081-4E4B-B46B-510264BF0FB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F92D-13BB-45DC-B368-35C9682B522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5604-4AAA-415F-A890-A9030B2A4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3765F-5BD5-40CD-A53D-BFFC9696E47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EFE3-3C68-4C01-A3FD-B2898C50D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C12D-36F9-4C78-89C4-F6E28AC79B6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73E7-11D4-4F6F-8A48-D59B51DC0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41E1D-9869-4830-9C67-CE475C58CB3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C385C-D8FB-4B29-81CC-D08690B2F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48A6-5214-4661-90BF-E6958C5E654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B6DD-85CB-4749-8F3C-8A005256D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E48FD-C89C-45FC-8125-828BB046F8A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0B4-C710-4DAE-892D-BE1B8E9D3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AC81F-C34D-4676-8DFD-D49B9B2DB29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D432-0AC2-4B1C-B1AC-BE93CE5F7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6A44-ED49-48E1-B15A-8FA3597A557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BFD7-34BF-4C77-899F-C0CAF23DC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0AD0-3F58-413B-97F9-296F5607285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9D11-35B2-48E5-B5B9-E70EF7122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982E-8E7E-42B7-9AA6-6A1F9AC31F1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30DD-8083-47F4-A939-E0826EBEF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9328-E159-49F1-B921-2ED5945B137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9EC9-D2AA-436E-8B33-18C8563F5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AD5D-E80C-4F5F-9101-CFC8430F686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2D440-B290-4ECA-B3A4-A7FE4C827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FCD2-4816-44AD-B3DD-2AE13101CF7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2F5A8-EDEC-4524-A54B-9272FE0C3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83DE9-E139-46C2-808F-29F6ED8A0BB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BB88-996C-4EF4-B931-9BF68AF39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679F0-2727-4930-8128-136DA36B241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99CC-7332-415D-8E58-FB76783B8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E5673-11E5-42AD-9D2A-75EE2B34400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40596-7D5B-41DC-96B7-DDD808D05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3203-DFAF-45B5-B4E1-1FECC2621C2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7181-339D-4D6A-809E-3D67E3349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54DFE-80C0-4162-92B0-D02B5F9FD47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80054-7F16-42B2-82F3-18D4A28C8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14897-915F-410E-B3B9-8D20003E529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28079-70C8-47CC-8AD6-640F23752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9760-25B3-417C-8C9D-68092FE7638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8587A-415C-4F2E-8056-7D25AC1E7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3AD3-B029-4BFD-A7EC-CA474C09B58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4BB0-30E4-4B97-AE2B-BEF96FD76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ED24-371D-4DF9-8340-F695C844ECF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83FE-48B2-444D-929A-4C9423DBF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D482-B059-4DBC-8EE2-45120068BDE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10C9-1ED3-40DE-846A-12F37711D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F45A-DC72-4BB1-8A94-E316B3D58A5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E322-70A4-4151-9348-A9C6D7A01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6CF1E-034A-4D92-9F94-276DC45CD99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172B-5B63-4351-BDD0-B551BDBC2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1CF80-40EA-4DE2-8A1B-D2F73F8C38E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DEED-BDC6-43F9-A4FE-E3E6AA4BB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36892-A264-4432-8A91-97A2DCA181D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FC84A-9A66-4147-8D32-62C8B07F1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77C5-4373-4B4B-9D38-B875B3196D7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6A38-078A-42F1-BEA8-D904A7CB9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74389-76B2-4C40-98FE-63AD48DF1ED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E85E-2AB6-4CFB-8EAA-FB2FFC9AD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8C2FF-EF65-418A-A7A4-B37C39AC280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B0A3-FFE9-43AC-8BFD-F46FFBDFC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93357-FBBD-4394-B602-0FA2D83AF3C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5077-25D2-4303-B9E7-9C93E117B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FD62-F008-4FF3-AF6A-7749902FDC7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C596-804D-4B9D-BBE3-BCAD8CD97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9ACC4-78BD-456B-A27E-6EA37C8F098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6E832-2872-4CED-9E86-6C82C7097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787A-8A5E-4A6B-8662-52FCA09B116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E834C-0622-4F51-B8AE-BDE9D7147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48B89-5ED7-499F-9D23-7B73040C7A2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FBAF9-1F19-4E61-8185-E59AF1121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196F-261A-4DBD-8178-0A7C507873C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4C341-21B9-4E9A-9E82-D716B02B6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AC62-E2DB-4E1F-939F-BE3AC338A69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8B90E-23DA-452E-B589-A0A3B1EFA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4ECB8-ED6C-4E5B-BBBE-2A8CFC95A45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7FD5C-4AB3-4704-B097-D792E624F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9303A-5FF1-4F95-8167-EB26C0B3E72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D1558-86F1-4788-9CC8-A642EF239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6EDB-97E1-4BE9-A611-38B4305ADDD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DC241-89DC-4538-A707-DD5F0CEBD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1F1D-246A-4960-8632-12DBE7C44CB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7BA8-2B22-4B88-9549-FACCD99B9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3FBA-286B-4A51-90AE-B20328A2783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F8F0-9B16-4A0D-8AA6-BB2D92807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3D3C-4188-4910-AD38-95F8F25AA55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34E1-5E25-4710-A2E7-9503555D4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95627-3A96-4D1A-935A-6CB35E457A7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B5B2-31D2-4B85-B1C2-CD2D9EF9A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CD51-A871-4875-805B-006BC4B854A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0A9C-D5E6-408B-B022-A331F8983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667D4-AE61-44BC-9245-A5EA2F5095E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12538-F98D-44D7-AA37-4EAE96324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3F6A9-8433-40E7-909A-A309507C5D9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925D-ADA8-4D06-9B45-AEEDFA38F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EE7D-CB1B-457C-8DFC-174A367D010E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6063-D3D1-4ABC-B3EB-D27FEC45B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89C8-7B5A-413F-8FC5-4611A7BB9B0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5D6F-A73C-4818-A2B1-9C55C4990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10CF-AAA1-41A4-B594-C29EB085BF2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F3408-DCB0-4414-A2EE-87AE4A256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561E-B6A7-48AC-94AC-87B45F499E3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88E8-20C5-4DD5-A0B1-BFCC9BA71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588CB-F6AE-4B20-87D2-77EAC0B3C05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78BB-EBB1-4763-85D6-563006F5D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DF78-B8F4-4065-A936-70FCC8F2C3F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0234F-8695-498A-B641-4D8A40008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0D77-2339-4646-A592-E710EA01197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642A8-E93E-43E4-A2AD-0391A83A0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6A2C-88D0-4697-86E1-130DC4E5CA7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29484-10E2-4EBA-AAC5-AB508E03F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203DB-BDAA-4912-9DCA-A3D4BBBD621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1C47-A957-4CA4-956B-F09203347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50BE5-89D4-4FED-AB12-A725E512A2C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F117-0A67-4E02-9D47-EE49C189C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8CEFC-144F-4B27-B265-685D199846A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12C1-D93B-4082-BE7F-40606E0AA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84B6-53AD-4C5E-A4D0-B56368DCFE7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E3DC8-6110-4414-B36A-E0A53BEB1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6276-C0F4-49C9-8055-CDB63ADA97F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D24C7-F067-4096-9D62-32150487D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1079-2DEF-456E-B12B-1C7E26F0E15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C6B3-777F-4F5C-A324-3AD0FC65F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F1AD-D68D-4D16-97D0-822A0AC5EDC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7132-C6AF-4117-9815-97FDEAAC3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2724-8B42-4BC9-8A49-59F363A7FAA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F4CDA-56AE-4753-AC25-198BD07E6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EF339-2142-4518-9CA5-32B8EB4C118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DDCD-EF93-4F58-9A61-C475F0DEF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A7D3E-E5B9-4865-94B3-953656DE4F6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E29B-9C02-412B-9B60-9C3C22339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B5C6-8FFA-427E-878E-594A01B472D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9214-D697-48D5-BDDC-48F99FA1D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B3C8-D12B-4372-9F97-35000DFA335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55E7-6FE4-4AB1-9E6F-AA0766CD7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8F7-15F1-4F7F-A3D9-A902C17B6B6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7732-B9C3-4FAE-B3EF-0E31041EF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DB3D-F565-4C41-A846-24FBE6E685E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DCD7B-5F65-4B7B-9928-830EF5842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0A4B-648E-4246-84BC-56E634258CE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3A99-7759-47E0-81C8-7E8510CF0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FEBF-7285-423D-8A2B-1D9E983F685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282E-E3C0-4724-B31A-C3E912226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98D5-78DE-4F9A-A38E-EB71D45C01A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067A0-5AB1-4995-9E4D-35CAF22E3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603E-EE4D-4F39-9BEA-488283E7785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8CAC-F5F9-417E-AC04-33B017E64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DB91A-774F-401F-8313-56F36C1CC93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6B58-C473-490E-9EC9-9723F9350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726A-4E89-436F-AC01-E3953BDAEC7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251F-6566-4984-A5EE-CAB33522C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4F9A-3EB7-4451-AE0E-A3F823FB5DE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DB298-F56E-4780-9E7C-699C40D89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65F3-3100-481F-BDE2-DABAF620362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0F3FE-77D0-4729-9EF5-87CD3EB7A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F9CD-0DAF-4FF4-A483-339C939B458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0FBFA-F8FC-4E93-8184-627E9AB94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AF240-6E62-4D29-B8E0-66CDF17BEB4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AC48-7266-42BF-9365-B28C824A2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F88B-86D8-4EF2-9D73-5FCD99C0542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F5ABB-CF83-4509-B337-2C62C1F49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1C0B-C425-49B0-B59D-F88A708B26A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B866-74B8-4B40-9EFF-160A3353C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51014-6672-4CA2-94B7-1E00BEB41DC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ECE8-8DDD-40A6-921B-57E4D86D6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7142-9408-4507-B2C5-ECFBB07FBD6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B2AFF-7C01-4DCA-9D0A-E6800B90A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09C47-3710-4B3C-8874-EED1F22CDAA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EC8F-2827-46A3-9610-BEB21EEB5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07A9-647A-4DD9-8C6B-9AE12C3C5DE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BBEA6-B25E-470A-BC5B-2C5C28BED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2C31-2516-4C31-8808-67783C9E9A5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C573-ECC7-4E0E-9994-4500D4231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311A2-500F-43D9-BAF0-300E04F3606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0FE3-F14D-4081-8C44-90E44B516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51117-EB78-43F6-B13F-CD1D9F8DB8F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783BD-516C-445A-8B18-D9E27B44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D3FF-0C66-4CA2-80DD-9E715020C53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2E5D-8AEC-464B-A71E-1BC12A1BB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ABFE-5C32-41E8-9A10-A9156C1377D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AAF9D-B212-4267-8565-D9AAE201C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553B-3779-4AA8-94CD-940A058544B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41C3-726A-45BF-8A19-A0F3C528F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542F-8A63-43EC-AF56-13BF69F3192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966C4-9550-4572-AA6B-56459A3F8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626C3-BF01-4ED6-9625-E9B720F34D0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7ADE-14E0-44F1-BEAE-F4FD7BFCD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9577D-2366-43D7-A3F2-076A85669A9E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675D-401C-4DB9-AD15-5122DCC46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D5F2-40FD-46BA-9A1C-A374AE1A212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5D6E-083C-49E8-AA60-A4522F9C8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E456-7E6B-431D-8807-E2C69CCD8AD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1440-1138-4A41-A519-377B862E7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BEB6A-E233-4898-B470-7CCED97ECDE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6BD0-2D75-4B8F-A74D-909844CC2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4738"/>
            <a:ext cx="2057400" cy="505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4738"/>
            <a:ext cx="6019800" cy="505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6B8D-DA5D-4D19-B14E-7CB37B40B3B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2FD4-AA40-4DB6-A2DD-45EB47062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C2C39-0AF2-494F-B457-0D6A0146193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3E70-74E2-4167-A4F5-ED8DFB53B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76BF9-2338-420C-8941-29C3F00236E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86AD4-B6DD-4FEF-88BE-B3C8561CF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8673A-9FDD-481B-8DB5-92E615E4629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C34B-C71F-4D73-9609-75672D6A4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FB6F-7DC8-4509-8964-AA24ACBDE11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6F473-F406-44BB-86F6-FB438A1F1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BA815-5D4D-4813-8E6B-0EB2B732F5C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0E007-BAEC-47DC-AABA-2F1AE739C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4E63-90E1-44F4-852B-FA7AC67E8D9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0D54-01C9-427D-902F-91C9C7F41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00278-0CAA-4131-A783-E8034A0FA5C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3F76E-B75B-42A6-832D-0170FF563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5741B-FDA7-4595-9CD4-4755EDA6304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5ADAC-EE6A-4B56-9AD3-5194A625E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6A20E-75CF-4B89-AD5F-81E39BF1D8DE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99E4E-007E-42D3-ACA9-2E2AE197F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13191-49AB-44EC-85D7-33E94052FB9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B734-7FAA-4F86-A4FE-7A6B88C63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00D94-43C1-426F-A1A7-A57E7A133B0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56D27-EE54-439F-B0EC-0ECA4D84F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9E439-57B4-4542-8EFC-73B629C22D1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08B0-86F7-42C5-A945-C3CEFF96F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133A2-EC5A-41B4-A1F2-C9DD7E62301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6DEA-ED28-4AC6-9015-65E5F79A9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E701B-C75B-49A2-94EA-36DA3B3AAE4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0B89-099A-43E8-86BB-9B4978F71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2599-CE4B-4CCD-A56A-BF01BF15C0F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9003-89C9-4B54-BE56-6B33EDB1D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6D85-25AF-4077-B638-BA6903D51C9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D8D3-98CA-4A68-B055-E41F335B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01BC-C3F2-44E4-9D85-0523EC883B7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DF12-557A-4372-A871-2FED80588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B2B0-828A-4819-8DA1-3398813DDA8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0070-94E2-4B81-96B1-F62C035C6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F0A7E-68F2-4E40-AFF1-8CD61A74313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14DAA-AD8F-4FAC-A5D0-D21811CF9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DF42F-B136-4DA1-8CD5-EF8587BDE68E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2AB3-3606-4C94-AA6A-FF397B9AB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B505-9EE1-4CB3-8701-670713ED07D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C0736-364D-4EB9-8E5F-5081E578C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3147-C3BA-4A13-83C7-A49D54B8D94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CD7F-275D-4FC4-AFF4-2CBD6F929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58291-73FE-48CD-A653-0614D05BEF3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E1F25-1DC9-4B7B-8F1A-01B265F1B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1A5A3-ECAE-4146-BD06-C03DFDB9CD6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F134-06A1-4DE9-B71B-29D78F485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B40C4-450E-4B66-9194-954EC899370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A1D29-A5DB-47C6-8013-237C8F39F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E321-764A-4877-AB6A-5448D6EF8DB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E7381-A73E-4D76-A149-2802DEFCD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7F9B-4E15-4F7C-8EB1-59E9A4EC941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5648-F54A-4448-B9A1-E54E9E2CE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E154-5430-429F-8714-762065BA413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5CED5-FF3F-446F-9C58-76231DC4F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D314-4EE4-4E68-8804-F7DC6E4B321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0FC3-7884-4C79-9538-07035BFF8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0AB3-5B94-4F6F-B2EB-E6DA5F6ED04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32C3-9A13-4602-A7DD-911902077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D5D3-F541-4F4B-813A-4A22CFA705C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8643-1275-4725-8870-2EEE72B24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FBF4-FF57-4522-AED0-12E84721A10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FE55B-17DE-4A52-A458-79353B5B3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32383-274A-4E86-80B2-BC5B78844EC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DF3C-67E1-44D9-BDE5-0F09D8D94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59156-A6AC-43D2-A684-225D1CC5D5F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6F209-D0EF-45E9-A9DC-AE2FD7131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941ED-8CB7-4950-BA02-63A2D3F77D9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78C8-CA6E-4DC7-9D3A-FAF630F6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90B5-30A9-455C-BA62-09F857F56C8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FAFF-D497-472F-955C-C63049D1D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4738"/>
            <a:ext cx="2057400" cy="505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4738"/>
            <a:ext cx="6019800" cy="505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30438-1ABE-4C0C-BD9E-55C7378771E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550D-5F2C-41A8-BBCC-7FFA0C57A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9F176-0AEA-46A0-AC2A-A28C808777C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DEDA-2AC5-4196-AF60-94A9E4C2E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09A2-6290-4999-800C-1AF7087EAEE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C2746-F19A-4D8D-9720-24F2053E1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8C8F-2F71-4EF6-A67E-6F00A1CEEBB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5B535-4036-4786-97D8-22CE27F51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FA8E0-CAF3-4FA7-A619-7D71F7F4F8F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B7B5-1DEE-4876-8608-1AA09250B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CC03-ABC4-4937-82BD-D816C254744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96ED-002C-4C2F-90E7-4B23239BB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4598-F470-4E0C-B6DA-2583CA21335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1150-F9B0-4A58-991F-ABAE38134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9EB0-3259-4C59-A99F-A8CF872AFBD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C680F-E9B9-434C-8E82-45408AB0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7873-0DB1-4109-9C73-B66E52880C2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DCDB-45B2-4D8D-88E6-FC7E88AA0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A8BC-7B7E-4443-AB4F-0DBDBABF3E6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E8041-9FD2-440C-A7EF-05FAF1EAD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540E-C802-49DB-9E94-6E1D0110543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F7C6-3D8B-4BDC-A273-A04E14A90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1505D-09A1-4C2D-9EEA-8436A879AF0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48E9-5F93-43CD-A3FA-5C6C3383E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3C656-DFE1-4313-83DC-BBC2A57D893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67386-51A5-4DBC-9871-914B1C5EF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CFCE7-423F-4050-9207-807CE5DF6DDE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BD35-9ACF-4419-BB33-2EFA21902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BE7F-6315-4B9A-A622-9B2516EF333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82D7-F67C-4124-B6E2-7BF95943A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4F3F-B474-40D5-98D7-4A7ABF0D16D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31D1-09FB-4702-BD27-0A8637FBF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3AFA-7FBB-4706-9E55-57A4B3892AB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BAA0-5D04-48A0-99B7-44C4920F1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ADE14-6946-44FE-9892-2AB5743944F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691BF-F7D1-4466-8D02-48F18A014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7EF45-23A3-42E3-8630-D0852CDDDBC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0632-BC90-4023-8958-FF2E0F0A5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E3C3-119D-4B8D-9A3A-C61DC23B106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0CB78-2BE0-4931-AA65-72D98C78F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4FC5-A90E-451F-B0F8-FEED92BD68D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E3E8-A737-4A0E-A907-5D237070F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9B7F-AB87-4E16-B27F-A9BEA7C5236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C950F-7E7B-412D-96A0-FBC2E106B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7F5B-2103-430E-A0D5-34EC8F6509B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6E05-E4D4-42C1-9F94-53089153B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18C0-8C50-414C-97DD-35DE3B4BA5D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29236-B14B-4621-88C3-50AF40325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C015-0D03-45B9-9114-17ABC9D1B84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FC87-EA0D-42D9-BDBB-591A34E41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357F-0FDE-473F-BDB2-F89719AB4C7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6147-40F1-4AED-9EAD-1E03CFEA7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1D6BA-66CA-48D6-B6D0-A97AD03B8DB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6DA7-1B0D-40A3-ABC1-E754F54B0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256A-5AD2-456A-8738-9C37B6E1D01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93D69-3FCC-4928-BF95-DAC1AE9AB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A5170-7FF6-499D-A630-61B10415A25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41F5-D194-4F42-AB65-9B7845029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CFBC-872A-49F9-98B4-86FABC93167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8418C-8415-42D6-B912-9D86CDE60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35EC-CE11-4950-BE8E-F3FBE11BF67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B3C5-35C8-4BA0-8CC4-8FF8CF64B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32EB-CDCB-4F41-99CF-7C10E09C167E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9FE9-73E0-40D6-8569-27F5E3CC2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2A1B5-9726-4427-A3B5-EDAE591949E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78FD6-90F0-435D-A688-69C789142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A75D5-4326-4A12-99F9-187CEB681EA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DCF99-4F5B-457A-8AC0-55ECD4819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3ED8-20C5-4997-A005-AEC094FE5B0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5BDB3-E913-4DB0-8D10-3F855B7EB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434B-5DD0-4E80-876B-EC5CFB54236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8E374-62B3-4058-8192-567018F7C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8B9E-E43B-4D90-94E6-8EBBD3F2023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BDCD-6980-407C-9157-F314E7ACB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900C2-C414-4598-BA85-7B1F930EE79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67EE-E7AF-4AF1-9ADF-A75A81FE2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FF25-63C5-4DC8-8AF6-32DCC3B3D13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30D4-A84E-49AF-9872-E9CC39B00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A089-A6F2-457E-B415-E85F3C750F0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3F9F-DF6F-4877-A0B5-19F78BEE2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2585D-45DE-4610-9191-001EAE159A6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4063C-459F-453F-B946-BD96A7B4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6CC9-008C-4660-9726-7800ACA2A1E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D0A1-6AD4-4E00-AA72-DC964D92D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D1DBC-7BBF-4D5E-8702-911AF44B79B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E9A0-E8B8-4564-A766-90FE165F9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4668-CBFF-4A20-BC43-1151E7C9442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A4EB-077C-4457-924A-13B0232F8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4291-61C7-4CE9-B65A-4E1E1714A91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D144B-B6FA-4171-B9E1-817276489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9DD2-5F05-4A5C-A437-6A71DF27C35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F029-5866-4184-98DE-2D0D7A376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0132-6D83-455D-9B36-324056DE125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9F1D-65C2-4FA6-9C89-B4EE33ED2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A36ED-2C38-4C41-B095-D0C0D547461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BB1EE-ADB7-4487-97E7-FE34B8210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BEE82-5990-4F52-A751-08FDA087330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B5CE-3B62-4FD1-8B88-A99465187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8D64-7AC4-44E4-A9E1-16316CE8CF2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2865-D4B1-427D-AD6C-7250DC324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A129-5279-4A9A-96E0-22B7001BE22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290D-6D83-41A9-86ED-20A027EEC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5BAD-AFCF-403B-A89B-14F41176BD7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A7633-3934-4FF2-AD0F-E369659D2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D9A7-ED85-4E88-87BF-7E088FAC8D4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9B68-E6B9-43A9-8BD3-A65FD5A35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6227-6619-4D92-B244-67B2F417992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F4D5-9C31-47FD-A4E9-D4F6A12F2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B4D7-8E5D-4898-8B37-D5A29D08D13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DB2C-495C-49A7-9FC2-75CEC6E0C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06F9-4E49-49C3-BEF7-87E3472F4E5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13A3-1F67-4A5E-8DD8-731DF9685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D968-EA45-436B-B27A-5CE68F22485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BE72F-DD1C-4F6E-B840-06843EE57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52904-9EC0-46E5-A6DD-0F4703C84F5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FCF6-1CF8-4D64-BFEE-9F081AD33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19EB-045D-4EA2-9B8F-E1E81D736EC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C0565-B191-47A1-8C93-C44B8DC0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CD8D-677A-452B-B222-58BCD654575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3362-525D-47FB-A6F5-1867717F2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D723-1841-4408-9239-1908613A788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AC4A-0577-445B-92DE-D47555789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AD613-A9D0-4A28-81D5-75E288FD406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2F3C-BCB0-4FF9-93CE-6DDD48E9E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8276-8E2F-4191-83A6-54070596DEC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AFC35-E151-4814-BA59-FF1D47FF2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F990-D229-443B-B689-ABA60DFFBDF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E631-454A-4C5E-B41B-0A1EEAF53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4653-7D17-429A-8250-2AA0FD164BC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7F70C-CE80-4D0B-843C-DC6272252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3E76-9C71-4300-95B1-79DF94BFAA9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63CF-D8FD-4DB0-AD49-56992E5B9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CE7B-82A0-407E-9C0A-EF49480B4F8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328F-42E6-41EF-8C2A-52B581D84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F37D-587A-41DA-8D1E-961D812B5CD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691D-BCC6-49BC-AB8F-8CABF784B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7FFCA-ED38-4860-9FBC-C7CB7824892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A406-806E-45E6-B39A-08E3EC0AD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C4BE-81BC-40DD-AA40-C8C25922D84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19FCA-D86D-42DA-BA71-50B68ED21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8AD5A-400E-4162-A476-BC1991C7C7A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75EC-1C32-46E4-8502-3A639EB15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3803-7EB1-4EC5-8060-834DD23A93E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D2E4-1F27-4AFC-8671-1E7E43BEF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8D9E-8F2A-429D-BA4F-81F1109141F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D524-1477-4998-85AE-1C23FF7A1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0719-22D3-49B2-A651-1E615697D3EE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A5539-8499-4837-9C7D-9E59B14A3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6E36-322D-43BC-BC97-9210A12913C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0513B-2A87-4820-8241-D0F1B4C35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00D3-01E7-4F2C-8376-E6B88819866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11EC-0DF5-425F-AFF7-88963F9B1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B7FF-2081-4FAE-9375-F0BB4CA8622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81CD-59E7-4828-A89D-901256CEE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0630-1FF8-4143-B29D-7E84DC8361C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2849-2F76-4327-833B-807DEC69D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7D40-7A77-48DA-AE09-D9C66D57F2F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4388-2320-4FE0-8E88-E56BFAC09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4738"/>
            <a:ext cx="2057400" cy="505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4738"/>
            <a:ext cx="6019800" cy="505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A369-7532-4AB8-A109-91024E7A46E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382C-8D68-4FD0-B5FF-B3C415E2A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08B3-19F0-4D1C-A973-A1246A52236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8F7D-981E-4AFF-876B-70083962E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329AC-1A96-4D06-8F9C-14A8827E680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CAEF-0690-425E-A1F0-CCBCBA6E8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770DA-902E-4BD9-818D-ED61970DEFB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64B0A-C2BE-4911-8B97-66C0C46AB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83C2-779F-4EAC-B446-E9FFF41E336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98522-30A4-4201-A1D2-B42DBBB78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4061-1D9A-45C8-A2A7-1AF64593E2A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91C83-8482-4243-AE03-41EE20C00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8ADE9-6D6E-44E4-BFB0-E5F734B0323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3AB5D-9CD0-4D1C-A0C2-98E6655ED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4559-7534-4FBF-B6CA-410150379BF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A991-2298-4D73-811B-2FA8FF8E6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8CC28-C141-4D63-B35F-E5292F6DDC7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E8B76-95B8-41EF-89E7-5E98AD1F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E7C1-9F53-4F6B-B27F-3218C13791D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41DF-AE69-4D8A-8CE4-A7F0DEE4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CD80D-904C-4BB0-B81E-4EBEC5C84AE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CDEF-8F11-469C-9F21-48452998E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E21F8-B94E-4E8A-8D88-087271D160B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CFE5-B9B6-483C-8258-7BA03DD1D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20EFE-BBE3-47B2-B48B-39A29FB8A64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3625-8EC8-43E9-9FE2-7ED085E33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3EFA-6528-4F21-BF66-39CDAA8725F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7A318-5218-49D6-90F5-A7433EC93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AFEA-9704-41E5-A2E0-B9BBE1CEF4F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FA016-6E4C-45A1-813F-5A98DDA81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3CEAB-4547-4B2D-B1A9-2E8455EFA99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AF3E-FD1D-4856-B5A3-AFABAE3C1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252-6C1F-44F1-BB5B-5A8DDB140C9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1F0D-7C23-4FE3-84C8-AC2B026E1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27156-E56D-41A6-81B2-5EF2C499C86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2FC9-B5A9-453F-A600-7102798C3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81B3B-BA98-4B29-9B65-1F9772A29A0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50DA0-FBAD-4B56-A13C-8447057A0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27CC-81FA-4C70-BFE2-AC6216A563A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1C9F-D59F-41B3-B056-A368B9FF2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ECC3-4235-4F20-B219-A670459B0BF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D3CAB-9497-4484-9D2A-B5C0C5FAF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8B6B-0C96-449E-A61D-CE588A5ACD0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87FA-2115-489D-999A-4A103EA20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8C60-3701-484E-B976-69C8405B18A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BB21-E0A3-48EF-8F8C-429AA8278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FD8A-E5D0-44DC-9F94-4B4D96DB6DB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61517-B90C-4D84-8CB8-4E86AC843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BB66-70D8-47C7-9ED7-9299D52C218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90E6-9077-430B-BFF0-9F4D89500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160C-B626-48CD-82EB-21758F19523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8D78-F20E-4344-BC95-F854251A3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F4BC7-B208-4B3D-AB86-03064D9BF6C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892C-1101-4989-9CA4-17708DE2D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164C-454B-4D54-8359-9DBD26D2DA1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BF542-0E70-400E-80BA-1840EE1BB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1A65-4A1A-49C3-97BF-F646EC9470C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A6E5-A99D-42EA-8D12-96BF76955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393C-1CFC-4314-A534-1D1D76AE263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ADA0-FC23-43B3-9EB6-099DBC636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42FF3-5236-454C-9C5E-3160E19BEA3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0797-C1EE-4BD5-8619-98CF0B924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D873-2531-4B2E-BC1B-9C75580CB8B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3E0D1-0D33-43A0-B945-D1A88D1FF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C613-AEAE-4F65-BD79-6C3A984B141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A4F7-4FFB-4E9A-8095-1634564BD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FF02-FB13-4C66-8AD3-6D0C58CF393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01D0-573C-4FA2-9FD8-393D395E1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E142-9B0D-4949-9C80-CC49FFC549D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0AD4A-B894-445F-A2CA-0D65FBB00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F691-E190-4E5D-A89F-2BDACA37216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89F2-6698-4C0C-ABB4-384101AA6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4738"/>
            <a:ext cx="2057400" cy="505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4738"/>
            <a:ext cx="6019800" cy="505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FDEC-2940-45E6-A49F-3AAA26AA6FB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4AEB-4E20-4FE7-9FE0-62C163057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964B-26B6-48EC-A733-932B8328532E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24F6-BFFC-4DE6-93E7-6930D133C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FE3C5-A35D-4329-855A-43F15E028F3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A05ED-89C8-49E6-9220-CA58024A9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2451-6E03-4A42-9D67-836963F6D37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F2A1C-533D-4E70-88F0-FE1D325DA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8704-2CF0-46EB-AAE0-9A164285B09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AE484-A854-445D-B61B-69B388668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92B74-6379-47FF-894F-7571A27CDCE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29D47-DA05-4201-B453-EA2A8CCDF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5F9F0-9891-4A00-AF86-C816DF3E414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6F96-F940-416F-BAD1-A01CAEFB6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378B-9EB3-42A9-8AEB-3EFFF39BA2D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7F34-0675-449C-A369-AFBD1B892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C5B5C-DFC2-4836-B127-4E1179A7606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E7EA-1C90-4D33-9E76-1906A8C1B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B1F7-0DEC-4B20-A818-D235AD71E9C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01CA8-B38D-449D-BBFB-382E1F75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04797-010A-4BBC-8203-04C4394A388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B5089-36B5-4732-A531-5871829F3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6391-2138-400B-B603-2C74CF6EA3B6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7E7EE-AA82-4E86-8D06-35A4B2EAA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043B6-48A0-4D01-898F-58697AB0819E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96FF2-C5AE-4C0C-8583-6646D7213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2092-1A17-4E3F-8CBE-DF96545BC51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9AFE-3FF0-4101-828F-FD871644A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69A9-38E1-422B-B4D9-BCF53BA48AC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3F55-0F2F-44FA-A084-8CF227CEF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B497D-C543-4C50-B8AF-F8D7D10449C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F4D7-E88F-4411-8355-2538C24BF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2D75-210A-466B-89F7-E93837EF800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C09DF-36B2-4E46-BA60-EC375AE5A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2675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DB1C-2ED0-422E-889E-B3424624FCC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E468B-0733-4343-AF7B-0A572EF4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950B-3971-4FDF-A560-5D3E84328AF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5E236-63E3-4514-93A4-D1A81BCD8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06FB-01A8-4456-ABE6-851BD40E959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ED0AA-5D0A-408A-B5EC-E8A68F954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4601-B2FB-46C1-A0D3-1CF57B0DAAA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6EB80-0F01-4903-B006-8B581AFC3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13AE-1606-48A0-8EAC-3B4A9EDD0E3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9CC3A-2E82-48CF-9319-3C7AD912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6C880-FE4F-4DA3-A1A1-0AF18399A82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C32F-8C75-439F-A0F7-B6FD2930A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EA33-8FF0-47C9-90F9-08214BFFA89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F056-C11E-4235-99FA-B4C7380EC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4738"/>
            <a:ext cx="2057400" cy="5051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4738"/>
            <a:ext cx="6019800" cy="5051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04D3-C9DF-4AC6-802C-79328286709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9BFD-ABC2-484E-BC51-90A7041B9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E465-C412-4261-9C50-6A51B88B8D74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C336-74B9-4E71-8BBB-C0E34D471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F734-0CC0-4CDA-BF81-26181B9DEEC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BACF-3C48-40CF-B192-399005B97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214AC-A1C4-4297-A2BC-BE8BBCF5481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D2D1C-F1A8-44D5-937D-D9161179E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D351-04BC-4C23-83FC-6C87A06F90E5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E6240-12D9-4759-97E2-FFCEB564A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60114-6144-41EB-8CBD-B1C12D79ABE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5C8B0-A178-4561-A0CA-FBE3FCA08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F23A-2B06-482E-BCD7-60E20C1A1D9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2BB1-FD10-4AA0-B16D-49AB4DA37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6274-842C-4325-ACBA-DA72B728741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211-9695-4EF7-958A-1312B378F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BE5A-535B-403D-82CA-CB8B9CDEB0B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B727-F752-447A-A7AE-C4473A0E1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5D1A-3C99-445C-8DB6-5489A2D5C01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CE78-2247-4165-8C4D-124C46D39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C1DB1-61CF-43D3-9535-F75AEE6A08D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5C2E-136F-4767-AE56-C9E8888B2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A97C2-2678-48E4-8810-3CFD30ECBA4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8A61-E1D7-41AC-986A-4CBD17AFA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0A5E2-334F-4DE3-BE90-95BB834D92D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461DC-549F-4B54-B255-ED1DA9EC9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F563E6E1-B9A1-43BB-A105-B22A7DCF762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AAF5BB61-FF19-492F-95D9-8D1B67350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0CC1C085-80AC-447D-9B6C-24F006F327E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D76C53DA-C226-41E5-846D-F5D4B8D4D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82" r:id="rId3"/>
    <p:sldLayoutId id="2147483781" r:id="rId4"/>
    <p:sldLayoutId id="2147483780" r:id="rId5"/>
    <p:sldLayoutId id="2147483779" r:id="rId6"/>
    <p:sldLayoutId id="2147483778" r:id="rId7"/>
    <p:sldLayoutId id="2147483777" r:id="rId8"/>
    <p:sldLayoutId id="2147483776" r:id="rId9"/>
    <p:sldLayoutId id="2147483775" r:id="rId10"/>
    <p:sldLayoutId id="21474837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A04E9751-A34D-4FFD-97AC-B022E2D719A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8A627E31-61E6-4B2C-974B-25A3CC89D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4" r:id="rId2"/>
    <p:sldLayoutId id="2147483793" r:id="rId3"/>
    <p:sldLayoutId id="2147483792" r:id="rId4"/>
    <p:sldLayoutId id="2147483791" r:id="rId5"/>
    <p:sldLayoutId id="2147483790" r:id="rId6"/>
    <p:sldLayoutId id="2147483789" r:id="rId7"/>
    <p:sldLayoutId id="2147483788" r:id="rId8"/>
    <p:sldLayoutId id="2147483787" r:id="rId9"/>
    <p:sldLayoutId id="2147483786" r:id="rId10"/>
    <p:sldLayoutId id="21474837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02F11E31-9D18-4127-A02D-9C203C272A6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8F1A2F81-2E9C-4E42-8985-10AB49E44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4" r:id="rId3"/>
    <p:sldLayoutId id="2147483803" r:id="rId4"/>
    <p:sldLayoutId id="2147483802" r:id="rId5"/>
    <p:sldLayoutId id="2147483801" r:id="rId6"/>
    <p:sldLayoutId id="2147483800" r:id="rId7"/>
    <p:sldLayoutId id="2147483799" r:id="rId8"/>
    <p:sldLayoutId id="2147483798" r:id="rId9"/>
    <p:sldLayoutId id="2147483797" r:id="rId10"/>
    <p:sldLayoutId id="21474837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766DED45-9BB8-4769-8FF8-0553495B63A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AA36312A-3F0B-4E2F-BBB6-85C21E22D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6" r:id="rId2"/>
    <p:sldLayoutId id="2147483815" r:id="rId3"/>
    <p:sldLayoutId id="2147483814" r:id="rId4"/>
    <p:sldLayoutId id="2147483813" r:id="rId5"/>
    <p:sldLayoutId id="2147483812" r:id="rId6"/>
    <p:sldLayoutId id="2147483811" r:id="rId7"/>
    <p:sldLayoutId id="2147483810" r:id="rId8"/>
    <p:sldLayoutId id="2147483809" r:id="rId9"/>
    <p:sldLayoutId id="2147483808" r:id="rId10"/>
    <p:sldLayoutId id="21474838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05978052-0B1E-4620-845B-6674D335026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C5563371-4162-4572-926F-053B0587C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6" r:id="rId3"/>
    <p:sldLayoutId id="2147483825" r:id="rId4"/>
    <p:sldLayoutId id="2147483824" r:id="rId5"/>
    <p:sldLayoutId id="2147483823" r:id="rId6"/>
    <p:sldLayoutId id="2147483822" r:id="rId7"/>
    <p:sldLayoutId id="2147483821" r:id="rId8"/>
    <p:sldLayoutId id="2147483820" r:id="rId9"/>
    <p:sldLayoutId id="2147483819" r:id="rId10"/>
    <p:sldLayoutId id="21474838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05A6CB58-985E-4275-99B6-F183BBD0B72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941C17C6-FB0E-489B-84D0-81D9F46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A572AFBE-45A9-4132-A89E-8B902014EDF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000DC3B2-7151-4E85-A999-EAE26966B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9" r:id="rId2"/>
    <p:sldLayoutId id="2147483848" r:id="rId3"/>
    <p:sldLayoutId id="2147483847" r:id="rId4"/>
    <p:sldLayoutId id="2147483846" r:id="rId5"/>
    <p:sldLayoutId id="2147483845" r:id="rId6"/>
    <p:sldLayoutId id="2147483844" r:id="rId7"/>
    <p:sldLayoutId id="2147483843" r:id="rId8"/>
    <p:sldLayoutId id="2147483842" r:id="rId9"/>
    <p:sldLayoutId id="2147483841" r:id="rId10"/>
    <p:sldLayoutId id="21474838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eader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30FE35AD-87F7-4A8B-BDC0-AA6E9A62EBF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C92D4EB6-0F5F-41C1-9ABB-E0109BD29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0" r:id="rId2"/>
    <p:sldLayoutId id="2147483859" r:id="rId3"/>
    <p:sldLayoutId id="2147483858" r:id="rId4"/>
    <p:sldLayoutId id="2147483857" r:id="rId5"/>
    <p:sldLayoutId id="2147483856" r:id="rId6"/>
    <p:sldLayoutId id="2147483855" r:id="rId7"/>
    <p:sldLayoutId id="2147483854" r:id="rId8"/>
    <p:sldLayoutId id="2147483853" r:id="rId9"/>
    <p:sldLayoutId id="2147483852" r:id="rId10"/>
    <p:sldLayoutId id="21474838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F214DF-F387-4129-9963-05D37B8D0930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E5FE916F-4773-4960-B5FE-8EBB9A3DA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1" r:id="rId2"/>
    <p:sldLayoutId id="2147483870" r:id="rId3"/>
    <p:sldLayoutId id="2147483869" r:id="rId4"/>
    <p:sldLayoutId id="2147483868" r:id="rId5"/>
    <p:sldLayoutId id="2147483867" r:id="rId6"/>
    <p:sldLayoutId id="2147483866" r:id="rId7"/>
    <p:sldLayoutId id="2147483865" r:id="rId8"/>
    <p:sldLayoutId id="2147483864" r:id="rId9"/>
    <p:sldLayoutId id="2147483863" r:id="rId10"/>
    <p:sldLayoutId id="21474838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905F3E11-5374-42CD-8AB2-2120EFB07C61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15BD98FF-C992-47F5-A4FB-ABFA60E07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2" r:id="rId2"/>
    <p:sldLayoutId id="2147483881" r:id="rId3"/>
    <p:sldLayoutId id="2147483880" r:id="rId4"/>
    <p:sldLayoutId id="2147483879" r:id="rId5"/>
    <p:sldLayoutId id="2147483878" r:id="rId6"/>
    <p:sldLayoutId id="2147483877" r:id="rId7"/>
    <p:sldLayoutId id="2147483876" r:id="rId8"/>
    <p:sldLayoutId id="2147483875" r:id="rId9"/>
    <p:sldLayoutId id="2147483874" r:id="rId10"/>
    <p:sldLayoutId id="21474838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eader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C372894E-ABC6-4B6B-AEE4-24839A5A41B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D6667859-265D-4457-99A4-523FBB819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2385E589-40E5-4518-AF9E-55414F027B9A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F9A47055-63E7-456D-84A2-68F9A9BE4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3" r:id="rId2"/>
    <p:sldLayoutId id="2147483892" r:id="rId3"/>
    <p:sldLayoutId id="2147483891" r:id="rId4"/>
    <p:sldLayoutId id="2147483890" r:id="rId5"/>
    <p:sldLayoutId id="2147483889" r:id="rId6"/>
    <p:sldLayoutId id="2147483888" r:id="rId7"/>
    <p:sldLayoutId id="2147483887" r:id="rId8"/>
    <p:sldLayoutId id="2147483886" r:id="rId9"/>
    <p:sldLayoutId id="2147483885" r:id="rId10"/>
    <p:sldLayoutId id="21474838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00ACA4E6-0284-407F-9995-3FC371F3192F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EB257926-7DD1-4A24-9C4A-A65B631DE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4" r:id="rId2"/>
    <p:sldLayoutId id="2147483903" r:id="rId3"/>
    <p:sldLayoutId id="2147483902" r:id="rId4"/>
    <p:sldLayoutId id="2147483901" r:id="rId5"/>
    <p:sldLayoutId id="2147483900" r:id="rId6"/>
    <p:sldLayoutId id="2147483899" r:id="rId7"/>
    <p:sldLayoutId id="2147483898" r:id="rId8"/>
    <p:sldLayoutId id="2147483897" r:id="rId9"/>
    <p:sldLayoutId id="2147483896" r:id="rId10"/>
    <p:sldLayoutId id="21474838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AE21EE9A-2E8D-4A04-B2AA-6C5F60B84C7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A76C0D56-7CBA-4EC9-852E-4AC0B4F16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5" r:id="rId2"/>
    <p:sldLayoutId id="2147483914" r:id="rId3"/>
    <p:sldLayoutId id="2147483913" r:id="rId4"/>
    <p:sldLayoutId id="2147483912" r:id="rId5"/>
    <p:sldLayoutId id="2147483911" r:id="rId6"/>
    <p:sldLayoutId id="2147483910" r:id="rId7"/>
    <p:sldLayoutId id="2147483909" r:id="rId8"/>
    <p:sldLayoutId id="2147483908" r:id="rId9"/>
    <p:sldLayoutId id="2147483907" r:id="rId10"/>
    <p:sldLayoutId id="21474839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13E68751-D726-43B3-9572-1123352A47EC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228CAA9C-4930-4004-8527-4FA0D303E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6" r:id="rId2"/>
    <p:sldLayoutId id="2147483925" r:id="rId3"/>
    <p:sldLayoutId id="2147483924" r:id="rId4"/>
    <p:sldLayoutId id="2147483923" r:id="rId5"/>
    <p:sldLayoutId id="2147483922" r:id="rId6"/>
    <p:sldLayoutId id="2147483921" r:id="rId7"/>
    <p:sldLayoutId id="2147483920" r:id="rId8"/>
    <p:sldLayoutId id="2147483919" r:id="rId9"/>
    <p:sldLayoutId id="2147483918" r:id="rId10"/>
    <p:sldLayoutId id="21474839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0887B567-62C3-458A-96E4-1A7067BF2E8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115A226B-8E13-4702-9373-0451BAF68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7" r:id="rId2"/>
    <p:sldLayoutId id="2147483936" r:id="rId3"/>
    <p:sldLayoutId id="2147483935" r:id="rId4"/>
    <p:sldLayoutId id="2147483934" r:id="rId5"/>
    <p:sldLayoutId id="2147483933" r:id="rId6"/>
    <p:sldLayoutId id="2147483932" r:id="rId7"/>
    <p:sldLayoutId id="2147483931" r:id="rId8"/>
    <p:sldLayoutId id="2147483930" r:id="rId9"/>
    <p:sldLayoutId id="2147483929" r:id="rId10"/>
    <p:sldLayoutId id="21474839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6FE9ADA2-BF1D-48CF-B541-C4C31B92431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5B700FE4-B7B5-4030-AABC-99F1ACED3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48" r:id="rId2"/>
    <p:sldLayoutId id="2147483947" r:id="rId3"/>
    <p:sldLayoutId id="2147483946" r:id="rId4"/>
    <p:sldLayoutId id="2147483945" r:id="rId5"/>
    <p:sldLayoutId id="2147483944" r:id="rId6"/>
    <p:sldLayoutId id="2147483943" r:id="rId7"/>
    <p:sldLayoutId id="2147483942" r:id="rId8"/>
    <p:sldLayoutId id="2147483941" r:id="rId9"/>
    <p:sldLayoutId id="2147483940" r:id="rId10"/>
    <p:sldLayoutId id="21474839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2F62EADF-1521-4D4A-BE11-AF98DE7DD987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0B5865CE-6C6F-465A-90C4-7B4ADA71D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9" r:id="rId2"/>
    <p:sldLayoutId id="2147483958" r:id="rId3"/>
    <p:sldLayoutId id="2147483957" r:id="rId4"/>
    <p:sldLayoutId id="2147483956" r:id="rId5"/>
    <p:sldLayoutId id="2147483955" r:id="rId6"/>
    <p:sldLayoutId id="2147483954" r:id="rId7"/>
    <p:sldLayoutId id="2147483953" r:id="rId8"/>
    <p:sldLayoutId id="2147483952" r:id="rId9"/>
    <p:sldLayoutId id="2147483951" r:id="rId10"/>
    <p:sldLayoutId id="21474839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eader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D503F2E0-BE08-4902-8327-55DF18110E4E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3C08DF10-4DD5-4EF9-A1B4-8DA0A6883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8583BE5B-8E14-4616-952C-3EBECCAA41CB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D88736EE-1444-45FF-965B-E5C68F3D0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582C1F1-130F-4DD0-8375-83A1EA26222D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B3EF48-C038-4A3E-8B5F-B1537D0D5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5" r:id="rId5"/>
    <p:sldLayoutId id="2147483724" r:id="rId6"/>
    <p:sldLayoutId id="2147483723" r:id="rId7"/>
    <p:sldLayoutId id="2147483722" r:id="rId8"/>
    <p:sldLayoutId id="2147483721" r:id="rId9"/>
    <p:sldLayoutId id="2147483720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eader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FF8452C8-1E7B-43AC-9193-E99DC1949FB8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02EA8542-6E57-4A94-B166-0E8A6BE8B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820F2965-41C1-45A6-BD86-1A4528AEF439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7EBD7E92-F4F1-47D7-9059-915F69F61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eader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189455C9-E666-4FDF-BDA2-188976932CF2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3EAE4C5D-1E0E-49C6-B2FE-1C9E8FECF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0" r:id="rId3"/>
    <p:sldLayoutId id="2147483759" r:id="rId4"/>
    <p:sldLayoutId id="2147483758" r:id="rId5"/>
    <p:sldLayoutId id="2147483757" r:id="rId6"/>
    <p:sldLayoutId id="2147483756" r:id="rId7"/>
    <p:sldLayoutId id="2147483755" r:id="rId8"/>
    <p:sldLayoutId id="2147483754" r:id="rId9"/>
    <p:sldLayoutId id="2147483753" r:id="rId10"/>
    <p:sldLayoutId id="21474837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ontinuation Slid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0DA3313C-787B-4A2E-8D79-75815F187263}" type="datetime1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ASMC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Calibri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C6C49F06-3692-4137-965C-04C7AC4E7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1" r:id="rId3"/>
    <p:sldLayoutId id="2147483770" r:id="rId4"/>
    <p:sldLayoutId id="2147483769" r:id="rId5"/>
    <p:sldLayoutId id="2147483768" r:id="rId6"/>
    <p:sldLayoutId id="2147483767" r:id="rId7"/>
    <p:sldLayoutId id="2147483766" r:id="rId8"/>
    <p:sldLayoutId id="2147483765" r:id="rId9"/>
    <p:sldLayoutId id="2147483764" r:id="rId10"/>
    <p:sldLayoutId id="21474837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/>
          </p:cNvSpPr>
          <p:nvPr>
            <p:ph type="ctrTitle"/>
          </p:nvPr>
        </p:nvSpPr>
        <p:spPr>
          <a:xfrm>
            <a:off x="990600" y="685800"/>
            <a:ext cx="7391400" cy="2133600"/>
          </a:xfrm>
        </p:spPr>
        <p:txBody>
          <a:bodyPr/>
          <a:lstStyle/>
          <a:p>
            <a:pPr algn="l"/>
            <a:r>
              <a:rPr lang="en-US" b="1" smtClean="0">
                <a:latin typeface="Arial" charset="0"/>
                <a:cs typeface="Arial" charset="0"/>
              </a:rPr>
              <a:t>Geoid improvement over Alaska/Yukon area by GRACE and GOCE models</a:t>
            </a:r>
          </a:p>
        </p:txBody>
      </p:sp>
      <p:sp>
        <p:nvSpPr>
          <p:cNvPr id="27651" name="Rectangle 5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553200" cy="2667000"/>
          </a:xfrm>
        </p:spPr>
        <p:txBody>
          <a:bodyPr/>
          <a:lstStyle/>
          <a:p>
            <a:pPr algn="l"/>
            <a:r>
              <a:rPr lang="en-US" sz="2000" smtClean="0">
                <a:latin typeface="Arial" charset="0"/>
                <a:cs typeface="Arial" charset="0"/>
              </a:rPr>
              <a:t>X Li</a:t>
            </a:r>
            <a:r>
              <a:rPr lang="en-US" sz="2000" baseline="30000" smtClean="0">
                <a:latin typeface="Arial" charset="0"/>
                <a:cs typeface="Arial" charset="0"/>
              </a:rPr>
              <a:t>1</a:t>
            </a:r>
            <a:r>
              <a:rPr lang="en-US" sz="2000" smtClean="0">
                <a:latin typeface="Arial" charset="0"/>
                <a:cs typeface="Arial" charset="0"/>
              </a:rPr>
              <a:t>, JL Huang</a:t>
            </a:r>
            <a:r>
              <a:rPr lang="en-US" sz="2000" baseline="30000" smtClean="0">
                <a:latin typeface="Arial" charset="0"/>
                <a:cs typeface="Arial" charset="0"/>
              </a:rPr>
              <a:t>2</a:t>
            </a:r>
            <a:r>
              <a:rPr lang="en-US" sz="2000" smtClean="0">
                <a:latin typeface="Arial" charset="0"/>
                <a:cs typeface="Arial" charset="0"/>
              </a:rPr>
              <a:t>, </a:t>
            </a:r>
            <a:r>
              <a:rPr lang="en-US" sz="2000" b="1" smtClean="0">
                <a:latin typeface="Arial" charset="0"/>
                <a:cs typeface="Arial" charset="0"/>
              </a:rPr>
              <a:t>YM Wang</a:t>
            </a:r>
            <a:r>
              <a:rPr lang="en-US" sz="2000" baseline="30000" smtClean="0">
                <a:latin typeface="Arial" charset="0"/>
                <a:cs typeface="Arial" charset="0"/>
              </a:rPr>
              <a:t>3</a:t>
            </a:r>
            <a:r>
              <a:rPr lang="en-US" sz="2000" smtClean="0">
                <a:latin typeface="Arial" charset="0"/>
                <a:cs typeface="Arial" charset="0"/>
              </a:rPr>
              <a:t>, M Véronneau</a:t>
            </a:r>
            <a:r>
              <a:rPr lang="en-US" sz="2000" baseline="30000" smtClean="0">
                <a:latin typeface="Arial" charset="0"/>
                <a:cs typeface="Arial" charset="0"/>
              </a:rPr>
              <a:t>2</a:t>
            </a:r>
            <a:r>
              <a:rPr lang="en-US" sz="2000" smtClean="0">
                <a:latin typeface="Arial" charset="0"/>
                <a:cs typeface="Arial" charset="0"/>
              </a:rPr>
              <a:t>, D Roman</a:t>
            </a:r>
            <a:r>
              <a:rPr lang="en-US" sz="2000" baseline="30000" smtClean="0">
                <a:latin typeface="Arial" charset="0"/>
                <a:cs typeface="Arial" charset="0"/>
              </a:rPr>
              <a:t>3</a:t>
            </a:r>
            <a:endParaRPr lang="en-US" sz="2000" smtClean="0">
              <a:latin typeface="Arial" charset="0"/>
              <a:cs typeface="Arial" charset="0"/>
            </a:endParaRPr>
          </a:p>
          <a:p>
            <a:pPr algn="l"/>
            <a:r>
              <a:rPr lang="en-US" sz="2000" baseline="30000" smtClean="0">
                <a:latin typeface="Arial" charset="0"/>
                <a:cs typeface="Arial" charset="0"/>
              </a:rPr>
              <a:t>1</a:t>
            </a:r>
            <a:r>
              <a:rPr lang="en-US" sz="2000" smtClean="0">
                <a:latin typeface="Arial" charset="0"/>
                <a:cs typeface="Arial" charset="0"/>
              </a:rPr>
              <a:t>ERT Inc USA</a:t>
            </a:r>
          </a:p>
          <a:p>
            <a:pPr algn="l"/>
            <a:r>
              <a:rPr lang="en-US" sz="2000" baseline="30000" smtClean="0">
                <a:latin typeface="Arial" charset="0"/>
                <a:cs typeface="Arial" charset="0"/>
              </a:rPr>
              <a:t>2</a:t>
            </a:r>
            <a:r>
              <a:rPr lang="en-US" sz="2000" smtClean="0">
                <a:latin typeface="Arial" charset="0"/>
                <a:cs typeface="Arial" charset="0"/>
              </a:rPr>
              <a:t>Geodetic Survey Division, CCRS, NRCan, Canada</a:t>
            </a:r>
          </a:p>
          <a:p>
            <a:pPr algn="l"/>
            <a:r>
              <a:rPr lang="en-US" sz="2000" baseline="30000" smtClean="0">
                <a:latin typeface="Arial" charset="0"/>
                <a:cs typeface="Arial" charset="0"/>
              </a:rPr>
              <a:t>3</a:t>
            </a:r>
            <a:r>
              <a:rPr lang="en-US" sz="2000" smtClean="0">
                <a:latin typeface="Arial" charset="0"/>
                <a:cs typeface="Arial" charset="0"/>
              </a:rPr>
              <a:t>National Geodetic Survey, NOAA, USA</a:t>
            </a:r>
          </a:p>
          <a:p>
            <a:pPr algn="l"/>
            <a:endParaRPr lang="en-US" sz="2000" smtClean="0">
              <a:latin typeface="Arial" charset="0"/>
              <a:cs typeface="Arial" charset="0"/>
            </a:endParaRPr>
          </a:p>
          <a:p>
            <a:pPr algn="l" eaLnBrk="1" hangingPunct="1"/>
            <a:r>
              <a:rPr lang="en-US" sz="1600" b="1" smtClean="0"/>
              <a:t>European Geosciences Union, General Assembly 2012</a:t>
            </a:r>
            <a:br>
              <a:rPr lang="en-US" sz="1600" b="1" smtClean="0"/>
            </a:br>
            <a:r>
              <a:rPr lang="en-US" sz="1600" b="1" smtClean="0"/>
              <a:t>Vienna | Austria | 22 – 27 April 2012</a:t>
            </a:r>
          </a:p>
          <a:p>
            <a:pPr algn="l" eaLnBrk="1" hangingPunct="1"/>
            <a:endParaRPr lang="en-US" sz="2000" smtClean="0">
              <a:latin typeface="Helvetica" pitchFamily="34" charset="0"/>
            </a:endParaRPr>
          </a:p>
          <a:p>
            <a:pPr algn="l" eaLnBrk="1" hangingPunct="1"/>
            <a:endParaRPr lang="en-US" sz="2000" smtClean="0">
              <a:latin typeface="Helvetica" pitchFamily="34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76C1A7-28A0-4B5C-BB85-6BE9F741224F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Helvetica" pitchFamily="34" charset="0"/>
              </a:rPr>
              <a:t>EIGEN_6c (10 degree c/p window)</a:t>
            </a:r>
          </a:p>
        </p:txBody>
      </p:sp>
      <p:sp>
        <p:nvSpPr>
          <p:cNvPr id="36867" name="Rectangle 5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algn="l" eaLnBrk="1" hangingPunct="1"/>
            <a:endParaRPr lang="en-US" sz="24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12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38B485-2F96-402C-9139-25FBF1369947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36869" name="Picture 5" descr="TheSigmasplot_eigentclogpl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1158875"/>
            <a:ext cx="8229600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Helvetica" pitchFamily="34" charset="0"/>
              </a:rPr>
              <a:t>EIGEN_6c (zoom in)</a:t>
            </a:r>
          </a:p>
        </p:txBody>
      </p:sp>
      <p:sp>
        <p:nvSpPr>
          <p:cNvPr id="37891" name="Rectangle 5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algn="l" eaLnBrk="1" hangingPunct="1"/>
            <a:endParaRPr lang="en-US" sz="24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12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150AB5-8FB2-481C-A15C-6610230FF342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37893" name="Content Placeholder 3" descr="zoomTheSigmasplot_eigentclogpl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74065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latin typeface="Helvetica" pitchFamily="34" charset="0"/>
                <a:cs typeface="Helvetica" pitchFamily="34" charset="0"/>
              </a:rPr>
              <a:t>Eigen_6c and EGM08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891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80835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Helvetica" pitchFamily="34" charset="0"/>
              </a:rPr>
              <a:t>N = MSSH(DNSC08) – SST(Foreman)</a:t>
            </a:r>
          </a:p>
        </p:txBody>
      </p:sp>
      <p:sp>
        <p:nvSpPr>
          <p:cNvPr id="40963" name="Rectangle 5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algn="l" eaLnBrk="1" hangingPunct="1"/>
            <a:endParaRPr lang="en-US" sz="24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12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72403A-C9AF-4912-8DB6-679E80ADF30A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40965" name="Picture 2" descr="J:\Project\EGU2012\GRS80.DNSC08topexmss_s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1219200"/>
            <a:ext cx="7723187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/>
          </p:cNvSpPr>
          <p:nvPr>
            <p:ph type="ctrTitle"/>
          </p:nvPr>
        </p:nvSpPr>
        <p:spPr>
          <a:xfrm>
            <a:off x="381000" y="274638"/>
            <a:ext cx="8397875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Helvetica" pitchFamily="34" charset="0"/>
              </a:rPr>
              <a:t>(MSSH – SST) – N(Combined models)</a:t>
            </a:r>
          </a:p>
        </p:txBody>
      </p:sp>
      <p:sp>
        <p:nvSpPr>
          <p:cNvPr id="41987" name="Rectangle 5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algn="l" eaLnBrk="1" hangingPunct="1"/>
            <a:endParaRPr lang="en-US" sz="24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12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414330-7300-4924-B3D1-3592481D8695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143000"/>
            <a:ext cx="81629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/>
          <p:cNvSpPr>
            <a:spLocks noChangeArrowheads="1"/>
          </p:cNvSpPr>
          <p:nvPr/>
        </p:nvSpPr>
        <p:spPr bwMode="auto">
          <a:xfrm>
            <a:off x="457200" y="423863"/>
            <a:ext cx="8382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CA" sz="3600" b="1">
                <a:latin typeface="Helvetica" pitchFamily="34" charset="0"/>
                <a:cs typeface="Helvetica" pitchFamily="34" charset="0"/>
              </a:rPr>
              <a:t>Local Geoid (Stokes-Helmert Method)</a:t>
            </a:r>
          </a:p>
        </p:txBody>
      </p:sp>
      <p:graphicFrame>
        <p:nvGraphicFramePr>
          <p:cNvPr id="43011" name="Object 13"/>
          <p:cNvGraphicFramePr>
            <a:graphicFrameLocks noChangeAspect="1"/>
          </p:cNvGraphicFramePr>
          <p:nvPr/>
        </p:nvGraphicFramePr>
        <p:xfrm>
          <a:off x="1714500" y="1343025"/>
          <a:ext cx="2627313" cy="576263"/>
        </p:xfrm>
        <a:graphic>
          <a:graphicData uri="http://schemas.openxmlformats.org/presentationml/2006/ole">
            <p:oleObj spid="_x0000_s43011" name="Equation" r:id="rId4" imgW="1905000" imgH="419100" progId="Equation.3">
              <p:embed/>
            </p:oleObj>
          </a:graphicData>
        </a:graphic>
      </p:graphicFrame>
      <p:graphicFrame>
        <p:nvGraphicFramePr>
          <p:cNvPr id="43012" name="Object 14"/>
          <p:cNvGraphicFramePr>
            <a:graphicFrameLocks noChangeAspect="1"/>
          </p:cNvGraphicFramePr>
          <p:nvPr/>
        </p:nvGraphicFramePr>
        <p:xfrm>
          <a:off x="2574925" y="2552700"/>
          <a:ext cx="4606925" cy="647700"/>
        </p:xfrm>
        <a:graphic>
          <a:graphicData uri="http://schemas.openxmlformats.org/presentationml/2006/ole">
            <p:oleObj spid="_x0000_s43012" name="Equation" r:id="rId5" imgW="3340100" imgH="469900" progId="Equation.3">
              <p:embed/>
            </p:oleObj>
          </a:graphicData>
        </a:graphic>
      </p:graphicFrame>
      <p:sp>
        <p:nvSpPr>
          <p:cNvPr id="43013" name="Text Box 15"/>
          <p:cNvSpPr txBox="1">
            <a:spLocks noChangeArrowheads="1"/>
          </p:cNvSpPr>
          <p:nvPr/>
        </p:nvSpPr>
        <p:spPr bwMode="auto">
          <a:xfrm>
            <a:off x="152400" y="2057400"/>
            <a:ext cx="248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u="sng">
                <a:solidFill>
                  <a:schemeClr val="hlink"/>
                </a:solidFill>
                <a:latin typeface="Times New Roman" pitchFamily="18" charset="0"/>
              </a:rPr>
              <a:t>Helmert co-geoid height:</a:t>
            </a:r>
            <a:endParaRPr lang="en-US" u="sng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43014" name="Object 16"/>
          <p:cNvGraphicFramePr>
            <a:graphicFrameLocks noChangeAspect="1"/>
          </p:cNvGraphicFramePr>
          <p:nvPr/>
        </p:nvGraphicFramePr>
        <p:xfrm>
          <a:off x="5189538" y="5791200"/>
          <a:ext cx="2817812" cy="593725"/>
        </p:xfrm>
        <a:graphic>
          <a:graphicData uri="http://schemas.openxmlformats.org/presentationml/2006/ole">
            <p:oleObj spid="_x0000_s43014" name="Equation" r:id="rId6" imgW="2044700" imgH="431800" progId="Equation.3">
              <p:embed/>
            </p:oleObj>
          </a:graphicData>
        </a:graphic>
      </p:graphicFrame>
      <p:sp>
        <p:nvSpPr>
          <p:cNvPr id="43015" name="Text Box 17"/>
          <p:cNvSpPr txBox="1">
            <a:spLocks noChangeArrowheads="1"/>
          </p:cNvSpPr>
          <p:nvPr/>
        </p:nvSpPr>
        <p:spPr bwMode="auto">
          <a:xfrm>
            <a:off x="152400" y="1447800"/>
            <a:ext cx="143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u="sng">
                <a:solidFill>
                  <a:schemeClr val="hlink"/>
                </a:solidFill>
                <a:latin typeface="Times New Roman" pitchFamily="18" charset="0"/>
              </a:rPr>
              <a:t>Geoid height:</a:t>
            </a:r>
            <a:endParaRPr lang="en-US" u="sng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3016" name="Text Box 18"/>
          <p:cNvSpPr txBox="1">
            <a:spLocks noChangeArrowheads="1"/>
          </p:cNvSpPr>
          <p:nvPr/>
        </p:nvSpPr>
        <p:spPr bwMode="auto">
          <a:xfrm>
            <a:off x="152400" y="3214688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u="sng">
                <a:solidFill>
                  <a:schemeClr val="hlink"/>
                </a:solidFill>
                <a:latin typeface="Times New Roman" pitchFamily="18" charset="0"/>
              </a:rPr>
              <a:t>Low-degree components:</a:t>
            </a:r>
            <a:endParaRPr lang="en-US" u="sng">
              <a:solidFill>
                <a:schemeClr val="hlink"/>
              </a:solidFill>
              <a:latin typeface="Times New Roman" pitchFamily="18" charset="0"/>
            </a:endParaRPr>
          </a:p>
        </p:txBody>
      </p:sp>
      <p:grpSp>
        <p:nvGrpSpPr>
          <p:cNvPr id="43017" name="Group 20"/>
          <p:cNvGrpSpPr>
            <a:grpSpLocks noChangeAspect="1"/>
          </p:cNvGrpSpPr>
          <p:nvPr/>
        </p:nvGrpSpPr>
        <p:grpSpPr bwMode="auto">
          <a:xfrm>
            <a:off x="1366838" y="3757613"/>
            <a:ext cx="6557962" cy="1576387"/>
            <a:chOff x="1584" y="1632"/>
            <a:chExt cx="3246" cy="912"/>
          </a:xfrm>
        </p:grpSpPr>
        <p:graphicFrame>
          <p:nvGraphicFramePr>
            <p:cNvPr id="43019" name="Object 21"/>
            <p:cNvGraphicFramePr>
              <a:graphicFrameLocks noChangeAspect="1"/>
            </p:cNvGraphicFramePr>
            <p:nvPr/>
          </p:nvGraphicFramePr>
          <p:xfrm>
            <a:off x="1631" y="1632"/>
            <a:ext cx="2866" cy="478"/>
          </p:xfrm>
          <a:graphic>
            <a:graphicData uri="http://schemas.openxmlformats.org/presentationml/2006/ole">
              <p:oleObj spid="_x0000_s43019" name="Equation" r:id="rId7" imgW="3060700" imgH="508000" progId="Equation.3">
                <p:embed/>
              </p:oleObj>
            </a:graphicData>
          </a:graphic>
        </p:graphicFrame>
        <p:graphicFrame>
          <p:nvGraphicFramePr>
            <p:cNvPr id="43020" name="Object 22"/>
            <p:cNvGraphicFramePr>
              <a:graphicFrameLocks noChangeAspect="1"/>
            </p:cNvGraphicFramePr>
            <p:nvPr/>
          </p:nvGraphicFramePr>
          <p:xfrm>
            <a:off x="1584" y="2066"/>
            <a:ext cx="3246" cy="478"/>
          </p:xfrm>
          <a:graphic>
            <a:graphicData uri="http://schemas.openxmlformats.org/presentationml/2006/ole">
              <p:oleObj spid="_x0000_s43020" name="Equation" r:id="rId8" imgW="3467100" imgH="508000" progId="Equation.3">
                <p:embed/>
              </p:oleObj>
            </a:graphicData>
          </a:graphic>
        </p:graphicFrame>
      </p:grpSp>
      <p:sp>
        <p:nvSpPr>
          <p:cNvPr id="43018" name="Text Box 26"/>
          <p:cNvSpPr txBox="1">
            <a:spLocks noChangeArrowheads="1"/>
          </p:cNvSpPr>
          <p:nvPr/>
        </p:nvSpPr>
        <p:spPr bwMode="auto">
          <a:xfrm>
            <a:off x="139700" y="5881688"/>
            <a:ext cx="4813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u="sng">
                <a:solidFill>
                  <a:schemeClr val="hlink"/>
                </a:solidFill>
                <a:latin typeface="Times New Roman" pitchFamily="18" charset="0"/>
              </a:rPr>
              <a:t>Modification of the Degree-Banded Stokes kernel:</a:t>
            </a:r>
            <a:endParaRPr lang="en-US" u="sng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684213" y="423863"/>
            <a:ext cx="7543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CA" sz="3600" b="1">
                <a:latin typeface="Helvetica" pitchFamily="34" charset="0"/>
                <a:cs typeface="Helvetica" pitchFamily="34" charset="0"/>
              </a:rPr>
              <a:t>Weight function and its spectral </a:t>
            </a:r>
          </a:p>
        </p:txBody>
      </p:sp>
      <p:graphicFrame>
        <p:nvGraphicFramePr>
          <p:cNvPr id="44035" name="Object 5"/>
          <p:cNvGraphicFramePr>
            <a:graphicFrameLocks noChangeAspect="1"/>
          </p:cNvGraphicFramePr>
          <p:nvPr/>
        </p:nvGraphicFramePr>
        <p:xfrm>
          <a:off x="69850" y="1905000"/>
          <a:ext cx="4814888" cy="1481138"/>
        </p:xfrm>
        <a:graphic>
          <a:graphicData uri="http://schemas.openxmlformats.org/presentationml/2006/ole">
            <p:oleObj spid="_x0000_s44035" name="Equation" r:id="rId4" imgW="4368800" imgH="1346200" progId="Equation.3">
              <p:embed/>
            </p:oleObj>
          </a:graphicData>
        </a:graphic>
      </p:graphicFrame>
      <p:graphicFrame>
        <p:nvGraphicFramePr>
          <p:cNvPr id="44036" name="Object 6"/>
          <p:cNvGraphicFramePr>
            <a:graphicFrameLocks noChangeAspect="1"/>
          </p:cNvGraphicFramePr>
          <p:nvPr/>
        </p:nvGraphicFramePr>
        <p:xfrm>
          <a:off x="609600" y="4191000"/>
          <a:ext cx="2740025" cy="590550"/>
        </p:xfrm>
        <a:graphic>
          <a:graphicData uri="http://schemas.openxmlformats.org/presentationml/2006/ole">
            <p:oleObj spid="_x0000_s44036" name="Equation" r:id="rId5" imgW="1828800" imgH="393700" progId="Equation.3">
              <p:embed/>
            </p:oleObj>
          </a:graphicData>
        </a:graphic>
      </p:graphicFrame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76200" y="1219200"/>
            <a:ext cx="302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u="sng">
                <a:solidFill>
                  <a:schemeClr val="hlink"/>
                </a:solidFill>
                <a:latin typeface="Times New Roman" pitchFamily="18" charset="0"/>
              </a:rPr>
              <a:t>Modification coefficients </a:t>
            </a:r>
          </a:p>
          <a:p>
            <a:r>
              <a:rPr lang="en-CA" u="sng">
                <a:solidFill>
                  <a:schemeClr val="hlink"/>
                </a:solidFill>
                <a:latin typeface="Times New Roman" pitchFamily="18" charset="0"/>
              </a:rPr>
              <a:t>(Huang and Véronneau 2012) :</a:t>
            </a:r>
            <a:endParaRPr lang="en-US" u="sng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82550" y="3581400"/>
            <a:ext cx="266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u="sng">
                <a:solidFill>
                  <a:schemeClr val="hlink"/>
                </a:solidFill>
                <a:latin typeface="Times New Roman" pitchFamily="18" charset="0"/>
              </a:rPr>
              <a:t>Spectral transfer functions:</a:t>
            </a:r>
            <a:endParaRPr lang="en-US" u="sng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44039" name="Object 9"/>
          <p:cNvGraphicFramePr>
            <a:graphicFrameLocks noChangeAspect="1"/>
          </p:cNvGraphicFramePr>
          <p:nvPr/>
        </p:nvGraphicFramePr>
        <p:xfrm>
          <a:off x="609600" y="5638800"/>
          <a:ext cx="3465513" cy="496888"/>
        </p:xfrm>
        <a:graphic>
          <a:graphicData uri="http://schemas.openxmlformats.org/presentationml/2006/ole">
            <p:oleObj spid="_x0000_s44039" name="Equation" r:id="rId6" imgW="2298700" imgH="330200" progId="Equation.3">
              <p:embed/>
            </p:oleObj>
          </a:graphicData>
        </a:graphic>
      </p:graphicFrame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76200" y="5029200"/>
            <a:ext cx="287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 u="sng">
                <a:solidFill>
                  <a:schemeClr val="hlink"/>
                </a:solidFill>
                <a:latin typeface="Times New Roman" pitchFamily="18" charset="0"/>
              </a:rPr>
              <a:t>Truncation error coefficients:</a:t>
            </a:r>
            <a:endParaRPr lang="en-US" u="sng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4404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92763" y="1143000"/>
            <a:ext cx="353695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08638" y="3871913"/>
            <a:ext cx="353536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4538663" y="3124200"/>
            <a:ext cx="1100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CA">
                <a:solidFill>
                  <a:srgbClr val="0000FF"/>
                </a:solidFill>
                <a:latin typeface="Times New Roman" pitchFamily="18" charset="0"/>
              </a:rPr>
              <a:t>L=150</a:t>
            </a:r>
          </a:p>
          <a:p>
            <a:pPr algn="ctr"/>
            <a:r>
              <a:rPr lang="en-CA">
                <a:solidFill>
                  <a:srgbClr val="0000FF"/>
                </a:solidFill>
                <a:latin typeface="Times New Roman" pitchFamily="18" charset="0"/>
              </a:rPr>
              <a:t>LE=L-u/2</a:t>
            </a:r>
            <a:endParaRPr lang="en-US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684213" y="425450"/>
            <a:ext cx="7543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CA" sz="3600" b="1">
                <a:latin typeface="Helvetica" pitchFamily="34" charset="0"/>
                <a:cs typeface="Helvetica" pitchFamily="34" charset="0"/>
              </a:rPr>
              <a:t>GPS/Levelling Test  1</a:t>
            </a:r>
          </a:p>
        </p:txBody>
      </p:sp>
      <p:pic>
        <p:nvPicPr>
          <p:cNvPr id="45059" name="Picture 9" descr="gpslevelingt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8400"/>
            <a:ext cx="902652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10"/>
          <p:cNvSpPr txBox="1">
            <a:spLocks noChangeArrowheads="1"/>
          </p:cNvSpPr>
          <p:nvPr/>
        </p:nvSpPr>
        <p:spPr bwMode="auto">
          <a:xfrm>
            <a:off x="1066800" y="61864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>
                <a:latin typeface="Times New Roman" pitchFamily="18" charset="0"/>
              </a:rPr>
              <a:t>93 GPS and leveling stations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5061" name="Text Box 11"/>
          <p:cNvSpPr txBox="1">
            <a:spLocks noChangeArrowheads="1"/>
          </p:cNvSpPr>
          <p:nvPr/>
        </p:nvSpPr>
        <p:spPr bwMode="auto">
          <a:xfrm>
            <a:off x="5099050" y="61864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>
                <a:latin typeface="Times New Roman" pitchFamily="18" charset="0"/>
              </a:rPr>
              <a:t>90 GPS and leveling stations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4770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Helvetica" pitchFamily="34" charset="0"/>
              </a:rPr>
              <a:t>Conclusions (1)</a:t>
            </a:r>
          </a:p>
        </p:txBody>
      </p:sp>
      <p:sp>
        <p:nvSpPr>
          <p:cNvPr id="47107" name="Rectangle 5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077200" cy="4876800"/>
          </a:xfrm>
        </p:spPr>
        <p:txBody>
          <a:bodyPr/>
          <a:lstStyle/>
          <a:p>
            <a:pPr marL="171450" indent="-171450" algn="l" eaLnBrk="1" hangingPunct="1">
              <a:buFont typeface="Arial" charset="0"/>
              <a:buChar char="•"/>
            </a:pPr>
            <a:r>
              <a:rPr lang="en-US" sz="2800" smtClean="0">
                <a:latin typeface="Arial" charset="0"/>
                <a:cs typeface="Arial" charset="0"/>
              </a:rPr>
              <a:t> There is no noticeable improvement in GPS/leveling comparisons in Alaska (crustal motion, subsidence, PGR. etc.)</a:t>
            </a:r>
          </a:p>
          <a:p>
            <a:pPr marL="171450" indent="-171450" algn="l" eaLnBrk="1" hangingPunct="1">
              <a:buFont typeface="Arial" charset="0"/>
              <a:buChar char="•"/>
            </a:pPr>
            <a:r>
              <a:rPr lang="en-US" sz="2800" smtClean="0">
                <a:latin typeface="Arial" charset="0"/>
                <a:cs typeface="Arial" charset="0"/>
              </a:rPr>
              <a:t>. GPS/leveling (Yukon) comparison shows the improvement of satellite models over EGM08 happens between degree 80 to 195.</a:t>
            </a:r>
          </a:p>
          <a:p>
            <a:pPr marL="171450" indent="-171450" algn="l" eaLnBrk="1" hangingPunct="1">
              <a:buFont typeface="Arial" charset="0"/>
              <a:buChar char="•"/>
            </a:pPr>
            <a:r>
              <a:rPr lang="en-US" sz="2800" smtClean="0">
                <a:latin typeface="Arial" charset="0"/>
                <a:cs typeface="Arial" charset="0"/>
              </a:rPr>
              <a:t> 3 cm (21 to 18 cm) improvement of EIGEN_6c over EGM08 is seen at degree 195. There is no improvement after degree 1000. EGM08 does not improve after degree 1000, too. 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893243-7E8A-45C0-AC70-7757EA23B67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/>
          </p:cNvSpPr>
          <p:nvPr>
            <p:ph type="ctrTitle"/>
          </p:nvPr>
        </p:nvSpPr>
        <p:spPr>
          <a:xfrm>
            <a:off x="1219200" y="457200"/>
            <a:ext cx="64770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Helvetica" pitchFamily="34" charset="0"/>
              </a:rPr>
              <a:t>Conclusions (2)</a:t>
            </a:r>
          </a:p>
        </p:txBody>
      </p:sp>
      <p:sp>
        <p:nvSpPr>
          <p:cNvPr id="45059" name="Rectangle 5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153400" cy="4648200"/>
          </a:xfrm>
        </p:spPr>
        <p:txBody>
          <a:bodyPr/>
          <a:lstStyle/>
          <a:p>
            <a:pPr marL="514350" indent="-514350" algn="l" eaLnBrk="1" hangingPunct="1">
              <a:buFont typeface="Arial" charset="0"/>
              <a:buChar char="•"/>
            </a:pPr>
            <a:r>
              <a:rPr lang="en-US" sz="2800" smtClean="0">
                <a:latin typeface="Arial" charset="0"/>
                <a:cs typeface="Arial" charset="0"/>
              </a:rPr>
              <a:t>GOCO02s seems more accurate than other solutions between degree 130 to 195.</a:t>
            </a:r>
          </a:p>
          <a:p>
            <a:pPr marL="514350" indent="-514350" algn="l" eaLnBrk="1" hangingPunct="1">
              <a:buFont typeface="Arial" charset="0"/>
              <a:buChar char="•"/>
            </a:pPr>
            <a:r>
              <a:rPr lang="en-US" sz="2800" smtClean="0">
                <a:latin typeface="Arial" charset="0"/>
                <a:cs typeface="Arial" charset="0"/>
              </a:rPr>
              <a:t>Coefficients of all satellite models after degree 195 seem to degrade significantly and are not useable</a:t>
            </a:r>
          </a:p>
          <a:p>
            <a:pPr marL="514350" indent="-514350" algn="l" eaLnBrk="1" hangingPunct="1">
              <a:buFont typeface="Arial" charset="0"/>
              <a:buChar char="•"/>
            </a:pPr>
            <a:r>
              <a:rPr lang="en-US" sz="2800" smtClean="0">
                <a:latin typeface="Arial" charset="0"/>
                <a:cs typeface="Arial" charset="0"/>
              </a:rPr>
              <a:t>Altimetric geoid comparisons show the improvement between degree 105 to 160.  </a:t>
            </a:r>
          </a:p>
          <a:p>
            <a:pPr marL="514350" indent="-514350" algn="l" eaLnBrk="1" hangingPunct="1">
              <a:buFont typeface="Arial" charset="0"/>
              <a:buChar char="•"/>
            </a:pPr>
            <a:r>
              <a:rPr lang="en-US" sz="2800" smtClean="0">
                <a:latin typeface="Arial" charset="0"/>
                <a:cs typeface="Arial" charset="0"/>
              </a:rPr>
              <a:t>Local geoid comparisons show a similar pattern</a:t>
            </a:r>
          </a:p>
          <a:p>
            <a:pPr marL="514350" indent="-514350" algn="l" eaLnBrk="1" hangingPunct="1">
              <a:buFont typeface="Arial" charset="0"/>
              <a:buChar char="•"/>
            </a:pPr>
            <a:endParaRPr lang="en-US" sz="1000" smtClean="0">
              <a:latin typeface="Arial" charset="0"/>
              <a:cs typeface="Arial" charset="0"/>
            </a:endParaRPr>
          </a:p>
          <a:p>
            <a:pPr marL="514350" indent="-514350" algn="l" eaLnBrk="1" hangingPunct="1">
              <a:buFont typeface="Arial" charset="0"/>
              <a:buChar char="•"/>
            </a:pPr>
            <a:endParaRPr lang="en-US" sz="1000" smtClean="0">
              <a:latin typeface="Arial" charset="0"/>
              <a:cs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EF7D20-903F-4069-91D8-00E9729EF34C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Helvetica" pitchFamily="34" charset="0"/>
              </a:rPr>
              <a:t>Outline</a:t>
            </a:r>
          </a:p>
        </p:txBody>
      </p:sp>
      <p:sp>
        <p:nvSpPr>
          <p:cNvPr id="28675" name="Rectangle 5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 Objectives</a:t>
            </a:r>
            <a:endParaRPr lang="en-US" sz="1000" dirty="0" smtClean="0"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 Data sets used</a:t>
            </a:r>
          </a:p>
          <a:p>
            <a:pPr algn="l" eaLnBrk="1" hangingPunct="1">
              <a:lnSpc>
                <a:spcPct val="150000"/>
              </a:lnSpc>
            </a:pPr>
            <a:endParaRPr lang="en-US" sz="10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 GRACE/GOCE gravity models comparison with 	GPS/leveling data in Alaska/Yukon area </a:t>
            </a:r>
          </a:p>
          <a:p>
            <a:pPr algn="l" eaLnBrk="1" hangingPunct="1"/>
            <a:endParaRPr lang="en-US" sz="1000" dirty="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 Improvement in local geoid computation by 	combing surface gravity data </a:t>
            </a:r>
          </a:p>
          <a:p>
            <a:pPr algn="l" eaLnBrk="1" hangingPunct="1"/>
            <a:endParaRPr lang="en-US" sz="1200" dirty="0" smtClean="0">
              <a:latin typeface="Arial" charset="0"/>
              <a:cs typeface="Arial" charset="0"/>
            </a:endParaRPr>
          </a:p>
          <a:p>
            <a:pPr algn="l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 Conclusions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745445-347C-4894-9441-44775B7E8EC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Helvetica" pitchFamily="34" charset="0"/>
              </a:rPr>
              <a:t>Objectives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EB960F-F031-41A5-A964-900D3BD3D12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To assess the improvement of GRACE/GOCE    satellite gravity models over EGM08 in the Alaska/Yukon area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/>
              <a:t>To examine the improvement of GRACE/GOCE satellite gravity models in local geoid computation based on the method of remove-restore and kernel modification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CA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Helvetica" pitchFamily="34" charset="0"/>
                <a:cs typeface="Helvetica" pitchFamily="34" charset="0"/>
              </a:rPr>
              <a:t>Data used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978A9F-1106-4194-B3F4-7A0EF36A8BF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457200" y="9906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Surface gravity data: 544,957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dirty="0"/>
              <a:t>457,477(NGS)+74,933(GSD)+12,547(NGA)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3,265,928 (DNSC08) </a:t>
            </a:r>
            <a:r>
              <a:rPr lang="en-US" sz="2400" dirty="0" err="1"/>
              <a:t>altimetric</a:t>
            </a:r>
            <a:r>
              <a:rPr lang="en-US" sz="2400" dirty="0"/>
              <a:t> gravity anomaly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95 and 90 GPS/leveling data in Alaska and Yukon,        respectively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Sea surface topography model from Foreman et al 2008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Global gravity models used: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dirty="0"/>
              <a:t>TIM (Time-wise solution </a:t>
            </a:r>
            <a:r>
              <a:rPr lang="en-US" sz="2000" b="1" dirty="0">
                <a:cs typeface="Times New Roman" pitchFamily="18" charset="0"/>
              </a:rPr>
              <a:t>GO_CONS_GCF_2_TIM_R3</a:t>
            </a:r>
            <a:r>
              <a:rPr lang="en-US" sz="2000" dirty="0"/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dirty="0"/>
              <a:t>DIR (Direct solution </a:t>
            </a:r>
            <a:r>
              <a:rPr lang="en-US" sz="2000" b="1" dirty="0">
                <a:cs typeface="Times New Roman" pitchFamily="18" charset="0"/>
              </a:rPr>
              <a:t>GO_CONS_GCF_2_DIR_R3)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dirty="0"/>
              <a:t>GOCO02s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dirty="0"/>
              <a:t>EIGEN_6c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dirty="0"/>
              <a:t>EGM08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dirty="0"/>
              <a:t>CGG10 (Canada)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5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77200" cy="4953000"/>
          </a:xfrm>
        </p:spPr>
        <p:txBody>
          <a:bodyPr/>
          <a:lstStyle/>
          <a:p>
            <a:pPr algn="l" eaLnBrk="1" hangingPunct="1"/>
            <a:endParaRPr lang="en-US" sz="24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12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7EEFD2-F30A-4310-966D-97C3AD50AE73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6" name="Picture 5" descr="Sat220pl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57200"/>
            <a:ext cx="632460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8915400" cy="15240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Helvetica" pitchFamily="34" charset="0"/>
                <a:cs typeface="Helvetica" pitchFamily="34" charset="0"/>
              </a:rPr>
              <a:t>GRACE/GOCE gravity models comparison with GPS/leveling data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DA027E-E359-41DD-A856-BB9D3D42C572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/>
          <a:srcRect r="45784"/>
          <a:stretch>
            <a:fillRect/>
          </a:stretch>
        </p:blipFill>
        <p:spPr bwMode="auto">
          <a:xfrm>
            <a:off x="1447800" y="2933700"/>
            <a:ext cx="6400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32775" name="Object 2"/>
          <p:cNvGraphicFramePr>
            <a:graphicFrameLocks noChangeAspect="1"/>
          </p:cNvGraphicFramePr>
          <p:nvPr/>
        </p:nvGraphicFramePr>
        <p:xfrm>
          <a:off x="1724025" y="4648200"/>
          <a:ext cx="5237163" cy="1208088"/>
        </p:xfrm>
        <a:graphic>
          <a:graphicData uri="http://schemas.openxmlformats.org/presentationml/2006/ole">
            <p:oleObj spid="_x0000_s32775" name="Equation" r:id="rId5" imgW="2070000" imgH="482400" progId="Equation.3">
              <p:embed/>
            </p:oleObj>
          </a:graphicData>
        </a:graphic>
      </p:graphicFrame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93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>
                <a:cs typeface="Times New Roman" pitchFamily="18" charset="0"/>
              </a:rPr>
              <a:t>	</a:t>
            </a:r>
            <a:endParaRPr lang="en-US"/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457200" y="2057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2400"/>
              <a:t>To avoid leakage of high frequency, only combined models (cut/paste) used</a:t>
            </a:r>
            <a:endParaRPr lang="en-CA" sz="2400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89000" y="4154488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2400"/>
              <a:t>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Helvetica" pitchFamily="34" charset="0"/>
              </a:rPr>
              <a:t>Weight function used (10&amp;60 degree)</a:t>
            </a:r>
          </a:p>
        </p:txBody>
      </p:sp>
      <p:sp>
        <p:nvSpPr>
          <p:cNvPr id="33795" name="Rectangle 5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77200" cy="4953000"/>
          </a:xfrm>
        </p:spPr>
        <p:txBody>
          <a:bodyPr/>
          <a:lstStyle/>
          <a:p>
            <a:pPr algn="l" eaLnBrk="1" hangingPunct="1"/>
            <a:endParaRPr lang="en-US" sz="24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12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7EEFD2-F30A-4310-966D-97C3AD50AE73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7993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Helvetica" pitchFamily="34" charset="0"/>
              </a:rPr>
              <a:t>Mean geoid difference by degree</a:t>
            </a:r>
            <a:br>
              <a:rPr lang="en-US" sz="3600" b="1" smtClean="0">
                <a:latin typeface="Helvetica" pitchFamily="34" charset="0"/>
              </a:rPr>
            </a:br>
            <a:r>
              <a:rPr lang="en-US" sz="3600" b="1" smtClean="0">
                <a:latin typeface="Helvetica" pitchFamily="34" charset="0"/>
              </a:rPr>
              <a:t>(h – H) – N </a:t>
            </a:r>
          </a:p>
        </p:txBody>
      </p:sp>
      <p:sp>
        <p:nvSpPr>
          <p:cNvPr id="34819" name="Rectangle 5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algn="l" eaLnBrk="1" hangingPunct="1"/>
            <a:endParaRPr lang="en-US" sz="24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12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8BC8E0-1074-4A0A-894E-582375D06925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1514475"/>
            <a:ext cx="84677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Helvetica" pitchFamily="34" charset="0"/>
              </a:rPr>
              <a:t>STD of Geoid difference by degree</a:t>
            </a:r>
            <a:br>
              <a:rPr lang="en-US" sz="3600" b="1" smtClean="0">
                <a:latin typeface="Helvetica" pitchFamily="34" charset="0"/>
              </a:rPr>
            </a:br>
            <a:r>
              <a:rPr lang="en-US" sz="3600" b="1" smtClean="0">
                <a:latin typeface="Helvetica" pitchFamily="34" charset="0"/>
              </a:rPr>
              <a:t>(h – H) – N</a:t>
            </a:r>
          </a:p>
        </p:txBody>
      </p:sp>
      <p:sp>
        <p:nvSpPr>
          <p:cNvPr id="35843" name="Rectangle 5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77200" cy="4953000"/>
          </a:xfrm>
        </p:spPr>
        <p:txBody>
          <a:bodyPr/>
          <a:lstStyle/>
          <a:p>
            <a:pPr algn="l" eaLnBrk="1" hangingPunct="1"/>
            <a:endParaRPr lang="en-US" sz="24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1200" smtClean="0"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039D46-E7C3-40FA-B9D6-5713C87817F9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3584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1514475"/>
            <a:ext cx="83089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NGS_Theme">
  <a:themeElements>
    <a:clrScheme name="1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NGS_Theme">
  <a:themeElements>
    <a:clrScheme name="2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NGS_Theme">
  <a:themeElements>
    <a:clrScheme name="3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NGS_Theme">
  <a:themeElements>
    <a:clrScheme name="4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NGS_Theme">
  <a:themeElements>
    <a:clrScheme name="5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NGS_Theme">
  <a:themeElements>
    <a:clrScheme name="6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NGS_Theme">
  <a:themeElements>
    <a:clrScheme name="7_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NGSPowerPointTemplate">
  <a:themeElements>
    <a:clrScheme name="4_NGSPowerPoint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NGSPowerPoint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NGSPowerPoint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Office Theme">
  <a:themeElements>
    <a:clrScheme name="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NGSPowerPointTemplate">
  <a:themeElements>
    <a:clrScheme name="3_NGSPowerPoint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NGSPowerPoint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NGSPowerPoint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9_Office Theme">
  <a:themeElements>
    <a:clrScheme name="9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0_Office Theme">
  <a:themeElements>
    <a:clrScheme name="10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1_Office Theme">
  <a:themeElements>
    <a:clrScheme name="1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2_Office Theme">
  <a:themeElements>
    <a:clrScheme name="1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GSPowerPointTemplate">
  <a:themeElements>
    <a:clrScheme name="2_NGSPowerPoint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NGSPowerPoint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NGSPowerPoint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GS_Theme">
  <a:themeElements>
    <a:clrScheme name="NGS_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GS_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GS_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NGSPowerPointTemplate">
  <a:themeElements>
    <a:clrScheme name="1_NGSPowerPoint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NGSPowerPoint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GSPowerPoint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NGSPowerPointTemplate">
  <a:themeElements>
    <a:clrScheme name="NGSPowerPointTemplat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NGSPowerPointTemplat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GSPowerPointTemplat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8711</TotalTime>
  <Words>466</Words>
  <Application>Microsoft Office PowerPoint</Application>
  <PresentationFormat>On-screen Show (4:3)</PresentationFormat>
  <Paragraphs>110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6" baseType="lpstr">
      <vt:lpstr>4_Office Theme</vt:lpstr>
      <vt:lpstr>3_NGSPowerPointTemplate</vt:lpstr>
      <vt:lpstr>2_NGSPowerPointTemplate</vt:lpstr>
      <vt:lpstr>NGS_Theme</vt:lpstr>
      <vt:lpstr>Custom Design</vt:lpstr>
      <vt:lpstr>1_NGSPowerPointTemplate</vt:lpstr>
      <vt:lpstr>2_Office Theme</vt:lpstr>
      <vt:lpstr>NGSPowerPointTemplate</vt:lpstr>
      <vt:lpstr>1_Office Theme</vt:lpstr>
      <vt:lpstr>1_NGS_Theme</vt:lpstr>
      <vt:lpstr>2_NGS_Theme</vt:lpstr>
      <vt:lpstr>3_NGS_Theme</vt:lpstr>
      <vt:lpstr>4_NGS_Theme</vt:lpstr>
      <vt:lpstr>5_NGS_Theme</vt:lpstr>
      <vt:lpstr>6_NGS_Theme</vt:lpstr>
      <vt:lpstr>7_NGS_Theme</vt:lpstr>
      <vt:lpstr>4_NGSPowerPointTemplate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Equation</vt:lpstr>
      <vt:lpstr>Geoid improvement over Alaska/Yukon area by GRACE and GOCE models</vt:lpstr>
      <vt:lpstr>Outline</vt:lpstr>
      <vt:lpstr>Objectives</vt:lpstr>
      <vt:lpstr>Data used</vt:lpstr>
      <vt:lpstr>Slide 5</vt:lpstr>
      <vt:lpstr>GRACE/GOCE gravity models comparison with GPS/leveling data </vt:lpstr>
      <vt:lpstr>Weight function used (10&amp;60 degree)</vt:lpstr>
      <vt:lpstr>Mean geoid difference by degree (h – H) – N </vt:lpstr>
      <vt:lpstr>STD of Geoid difference by degree (h – H) – N</vt:lpstr>
      <vt:lpstr>EIGEN_6c (10 degree c/p window)</vt:lpstr>
      <vt:lpstr>EIGEN_6c (zoom in)</vt:lpstr>
      <vt:lpstr>Eigen_6c and EGM08 </vt:lpstr>
      <vt:lpstr>N = MSSH(DNSC08) – SST(Foreman)</vt:lpstr>
      <vt:lpstr>(MSSH – SST) – N(Combined models)</vt:lpstr>
      <vt:lpstr>Slide 15</vt:lpstr>
      <vt:lpstr>Slide 16</vt:lpstr>
      <vt:lpstr>Slide 17</vt:lpstr>
      <vt:lpstr>Conclusions (1)</vt:lpstr>
      <vt:lpstr>Conclusions (2)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Geoid Modeling at NGS</dc:title>
  <dc:creator>Preferred Customer</dc:creator>
  <cp:lastModifiedBy>Family</cp:lastModifiedBy>
  <cp:revision>536</cp:revision>
  <cp:lastPrinted>2012-04-18T16:35:01Z</cp:lastPrinted>
  <dcterms:created xsi:type="dcterms:W3CDTF">2010-04-08T19:53:48Z</dcterms:created>
  <dcterms:modified xsi:type="dcterms:W3CDTF">2012-04-27T04:49:54Z</dcterms:modified>
</cp:coreProperties>
</file>