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60" r:id="rId2"/>
    <p:sldMasterId id="2147483672" r:id="rId3"/>
    <p:sldMasterId id="2147483685" r:id="rId4"/>
    <p:sldMasterId id="2147483697" r:id="rId5"/>
    <p:sldMasterId id="2147483710" r:id="rId6"/>
  </p:sldMasterIdLst>
  <p:notesMasterIdLst>
    <p:notesMasterId r:id="rId68"/>
  </p:notesMasterIdLst>
  <p:sldIdLst>
    <p:sldId id="257" r:id="rId7"/>
    <p:sldId id="312" r:id="rId8"/>
    <p:sldId id="332" r:id="rId9"/>
    <p:sldId id="337" r:id="rId10"/>
    <p:sldId id="341" r:id="rId11"/>
    <p:sldId id="333" r:id="rId12"/>
    <p:sldId id="349" r:id="rId13"/>
    <p:sldId id="343" r:id="rId14"/>
    <p:sldId id="344" r:id="rId15"/>
    <p:sldId id="329" r:id="rId16"/>
    <p:sldId id="327" r:id="rId17"/>
    <p:sldId id="345" r:id="rId18"/>
    <p:sldId id="375" r:id="rId19"/>
    <p:sldId id="376" r:id="rId20"/>
    <p:sldId id="377" r:id="rId21"/>
    <p:sldId id="378" r:id="rId22"/>
    <p:sldId id="379" r:id="rId23"/>
    <p:sldId id="380" r:id="rId24"/>
    <p:sldId id="381" r:id="rId25"/>
    <p:sldId id="382" r:id="rId26"/>
    <p:sldId id="383" r:id="rId27"/>
    <p:sldId id="384" r:id="rId28"/>
    <p:sldId id="385"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86" r:id="rId43"/>
    <p:sldId id="387" r:id="rId44"/>
    <p:sldId id="388" r:id="rId45"/>
    <p:sldId id="389" r:id="rId46"/>
    <p:sldId id="390" r:id="rId47"/>
    <p:sldId id="391" r:id="rId48"/>
    <p:sldId id="392" r:id="rId49"/>
    <p:sldId id="393" r:id="rId50"/>
    <p:sldId id="394" r:id="rId51"/>
    <p:sldId id="395" r:id="rId52"/>
    <p:sldId id="396" r:id="rId53"/>
    <p:sldId id="397" r:id="rId54"/>
    <p:sldId id="398" r:id="rId55"/>
    <p:sldId id="399" r:id="rId56"/>
    <p:sldId id="400" r:id="rId57"/>
    <p:sldId id="401" r:id="rId58"/>
    <p:sldId id="402" r:id="rId59"/>
    <p:sldId id="403" r:id="rId60"/>
    <p:sldId id="404" r:id="rId61"/>
    <p:sldId id="405" r:id="rId62"/>
    <p:sldId id="406" r:id="rId63"/>
    <p:sldId id="350" r:id="rId64"/>
    <p:sldId id="339" r:id="rId65"/>
    <p:sldId id="340" r:id="rId66"/>
    <p:sldId id="348" r:id="rId6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592"/>
    <a:srgbClr val="F311E3"/>
    <a:srgbClr val="F9A40B"/>
    <a:srgbClr val="DA9E26"/>
    <a:srgbClr val="0029F5"/>
    <a:srgbClr val="007AFF"/>
    <a:srgbClr val="00A900"/>
    <a:srgbClr val="8CD19B"/>
    <a:srgbClr val="9F2B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138" autoAdjust="0"/>
  </p:normalViewPr>
  <p:slideViewPr>
    <p:cSldViewPr snapToGrid="0" snapToObjects="1">
      <p:cViewPr varScale="1">
        <p:scale>
          <a:sx n="81" d="100"/>
          <a:sy n="81" d="100"/>
        </p:scale>
        <p:origin x="1421" y="6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6D0212-B0B3-4441-844D-3E86AD47EAF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0BE36D9-4E47-4B5D-B692-CEA6A8354CE7}">
      <dgm:prSet phldrT="[Text]"/>
      <dgm:spPr/>
      <dgm:t>
        <a:bodyPr/>
        <a:lstStyle/>
        <a:p>
          <a:r>
            <a:rPr lang="en-US" dirty="0" smtClean="0"/>
            <a:t>CONTROL</a:t>
          </a:r>
          <a:endParaRPr lang="en-US" dirty="0"/>
        </a:p>
      </dgm:t>
    </dgm:pt>
    <dgm:pt modelId="{6DD86D7A-E28F-4118-AED1-B31794390671}" type="parTrans" cxnId="{A85EE7EB-29D9-4653-9B0C-21739FB8104B}">
      <dgm:prSet/>
      <dgm:spPr/>
      <dgm:t>
        <a:bodyPr/>
        <a:lstStyle/>
        <a:p>
          <a:endParaRPr lang="en-US"/>
        </a:p>
      </dgm:t>
    </dgm:pt>
    <dgm:pt modelId="{ED91E9A8-4B29-4B50-9633-2171691520C9}" type="sibTrans" cxnId="{A85EE7EB-29D9-4653-9B0C-21739FB8104B}">
      <dgm:prSet/>
      <dgm:spPr/>
      <dgm:t>
        <a:bodyPr/>
        <a:lstStyle/>
        <a:p>
          <a:endParaRPr lang="en-US"/>
        </a:p>
      </dgm:t>
    </dgm:pt>
    <dgm:pt modelId="{8557FDCF-A6B7-438E-86BF-CD83819F25D5}">
      <dgm:prSet phldrT="[Text]"/>
      <dgm:spPr/>
      <dgm:t>
        <a:bodyPr anchor="t" anchorCtr="0"/>
        <a:lstStyle/>
        <a:p>
          <a:r>
            <a:rPr lang="en-US" dirty="0" smtClean="0"/>
            <a:t>GNSS</a:t>
          </a:r>
          <a:endParaRPr lang="en-US" dirty="0"/>
        </a:p>
      </dgm:t>
    </dgm:pt>
    <dgm:pt modelId="{FEFDE89A-0AF8-4B70-9EF7-686C118FA064}" type="parTrans" cxnId="{52AA46E8-B92E-48AD-998A-468BE8E5BF0B}">
      <dgm:prSet/>
      <dgm:spPr/>
      <dgm:t>
        <a:bodyPr/>
        <a:lstStyle/>
        <a:p>
          <a:endParaRPr lang="en-US"/>
        </a:p>
      </dgm:t>
    </dgm:pt>
    <dgm:pt modelId="{E3725A11-F700-4614-93A0-15EFF27A1E00}" type="sibTrans" cxnId="{52AA46E8-B92E-48AD-998A-468BE8E5BF0B}">
      <dgm:prSet/>
      <dgm:spPr/>
      <dgm:t>
        <a:bodyPr/>
        <a:lstStyle/>
        <a:p>
          <a:endParaRPr lang="en-US"/>
        </a:p>
      </dgm:t>
    </dgm:pt>
    <dgm:pt modelId="{BBB3A724-55CE-437E-9CCC-D1C48965F4F2}">
      <dgm:prSet phldrT="[Text]"/>
      <dgm:spPr/>
      <dgm:t>
        <a:bodyPr anchor="t" anchorCtr="0"/>
        <a:lstStyle/>
        <a:p>
          <a:r>
            <a:rPr lang="en-US" dirty="0" smtClean="0"/>
            <a:t>CONVENTIONAL</a:t>
          </a:r>
          <a:endParaRPr lang="en-US" dirty="0"/>
        </a:p>
      </dgm:t>
    </dgm:pt>
    <dgm:pt modelId="{69F3FAC0-1C8E-4387-BC30-25D90B0ED1D6}" type="parTrans" cxnId="{0DCD81B5-72D5-49F8-94BB-07DFCDE1CCCB}">
      <dgm:prSet/>
      <dgm:spPr/>
      <dgm:t>
        <a:bodyPr/>
        <a:lstStyle/>
        <a:p>
          <a:endParaRPr lang="en-US"/>
        </a:p>
      </dgm:t>
    </dgm:pt>
    <dgm:pt modelId="{6F3811E6-6665-4753-941D-C25C21D7E4E6}" type="sibTrans" cxnId="{0DCD81B5-72D5-49F8-94BB-07DFCDE1CCCB}">
      <dgm:prSet/>
      <dgm:spPr/>
      <dgm:t>
        <a:bodyPr/>
        <a:lstStyle/>
        <a:p>
          <a:endParaRPr lang="en-US"/>
        </a:p>
      </dgm:t>
    </dgm:pt>
    <dgm:pt modelId="{DA6E55C2-AFD0-49F8-A6C7-CC54401AAF5C}">
      <dgm:prSet phldrT="[Text]"/>
      <dgm:spPr/>
      <dgm:t>
        <a:bodyPr anchor="t" anchorCtr="0"/>
        <a:lstStyle/>
        <a:p>
          <a:r>
            <a:rPr lang="en-US" dirty="0" smtClean="0"/>
            <a:t>LEVELING</a:t>
          </a:r>
          <a:endParaRPr lang="en-US" dirty="0"/>
        </a:p>
      </dgm:t>
    </dgm:pt>
    <dgm:pt modelId="{02C9A174-DE35-4B60-AFA5-067F0812258D}" type="parTrans" cxnId="{28B6B372-CBBC-4ADE-BABD-A9F3B198C14D}">
      <dgm:prSet/>
      <dgm:spPr/>
      <dgm:t>
        <a:bodyPr/>
        <a:lstStyle/>
        <a:p>
          <a:endParaRPr lang="en-US"/>
        </a:p>
      </dgm:t>
    </dgm:pt>
    <dgm:pt modelId="{DCB12B78-D340-45EE-9C59-A9C51756379E}" type="sibTrans" cxnId="{28B6B372-CBBC-4ADE-BABD-A9F3B198C14D}">
      <dgm:prSet/>
      <dgm:spPr/>
      <dgm:t>
        <a:bodyPr/>
        <a:lstStyle/>
        <a:p>
          <a:endParaRPr lang="en-US"/>
        </a:p>
      </dgm:t>
    </dgm:pt>
    <dgm:pt modelId="{95E6218A-FD42-48FD-A803-F0C0E410AE7C}">
      <dgm:prSet phldrT="[Text]"/>
      <dgm:spPr/>
      <dgm:t>
        <a:bodyPr anchor="t" anchorCtr="0"/>
        <a:lstStyle/>
        <a:p>
          <a:r>
            <a:rPr lang="en-US" dirty="0" smtClean="0"/>
            <a:t>OTHER</a:t>
          </a:r>
        </a:p>
      </dgm:t>
    </dgm:pt>
    <dgm:pt modelId="{1511C9E2-2405-4120-9FB9-B2F8BC337E33}" type="parTrans" cxnId="{E8459C4C-9557-4406-B3DB-5109D19CE03D}">
      <dgm:prSet/>
      <dgm:spPr/>
      <dgm:t>
        <a:bodyPr/>
        <a:lstStyle/>
        <a:p>
          <a:endParaRPr lang="en-US"/>
        </a:p>
      </dgm:t>
    </dgm:pt>
    <dgm:pt modelId="{15B858EC-D173-44FC-A585-FE8563BFC836}" type="sibTrans" cxnId="{E8459C4C-9557-4406-B3DB-5109D19CE03D}">
      <dgm:prSet/>
      <dgm:spPr/>
      <dgm:t>
        <a:bodyPr/>
        <a:lstStyle/>
        <a:p>
          <a:endParaRPr lang="en-US"/>
        </a:p>
      </dgm:t>
    </dgm:pt>
    <dgm:pt modelId="{26E47585-3728-4D26-8D68-192E13E2C764}">
      <dgm:prSet phldrT="[Text]"/>
      <dgm:spPr/>
      <dgm:t>
        <a:bodyPr anchor="t" anchorCtr="0"/>
        <a:lstStyle/>
        <a:p>
          <a:r>
            <a:rPr lang="en-US" dirty="0" smtClean="0"/>
            <a:t>Total Station</a:t>
          </a:r>
          <a:endParaRPr lang="en-US" dirty="0"/>
        </a:p>
      </dgm:t>
    </dgm:pt>
    <dgm:pt modelId="{183071F6-18D9-4381-A959-000E73DEEB8B}" type="parTrans" cxnId="{2237373E-087F-45B8-893B-6917FA02AA3A}">
      <dgm:prSet/>
      <dgm:spPr/>
      <dgm:t>
        <a:bodyPr/>
        <a:lstStyle/>
        <a:p>
          <a:endParaRPr lang="en-US"/>
        </a:p>
      </dgm:t>
    </dgm:pt>
    <dgm:pt modelId="{C0115B98-ABCA-4777-BA0E-FDA986352EB1}" type="sibTrans" cxnId="{2237373E-087F-45B8-893B-6917FA02AA3A}">
      <dgm:prSet/>
      <dgm:spPr/>
      <dgm:t>
        <a:bodyPr/>
        <a:lstStyle/>
        <a:p>
          <a:endParaRPr lang="en-US"/>
        </a:p>
      </dgm:t>
    </dgm:pt>
    <dgm:pt modelId="{E13C2946-53C1-42DC-8612-6EF56A21E6F3}">
      <dgm:prSet phldrT="[Text]"/>
      <dgm:spPr/>
      <dgm:t>
        <a:bodyPr anchor="t" anchorCtr="0"/>
        <a:lstStyle/>
        <a:p>
          <a:r>
            <a:rPr lang="en-US" dirty="0" smtClean="0"/>
            <a:t>Static</a:t>
          </a:r>
          <a:endParaRPr lang="en-US" dirty="0"/>
        </a:p>
      </dgm:t>
    </dgm:pt>
    <dgm:pt modelId="{CECE7A8B-0E37-4E8E-BEB3-A467E1AED34F}" type="parTrans" cxnId="{5E552A70-8A11-4B97-8CD0-BCB3E65C7CF9}">
      <dgm:prSet/>
      <dgm:spPr/>
      <dgm:t>
        <a:bodyPr/>
        <a:lstStyle/>
        <a:p>
          <a:endParaRPr lang="en-US"/>
        </a:p>
      </dgm:t>
    </dgm:pt>
    <dgm:pt modelId="{4BE40858-3D7D-49D2-8004-5DB6FC483DC5}" type="sibTrans" cxnId="{5E552A70-8A11-4B97-8CD0-BCB3E65C7CF9}">
      <dgm:prSet/>
      <dgm:spPr/>
      <dgm:t>
        <a:bodyPr/>
        <a:lstStyle/>
        <a:p>
          <a:endParaRPr lang="en-US"/>
        </a:p>
      </dgm:t>
    </dgm:pt>
    <dgm:pt modelId="{096911F0-C587-43B5-9E3F-CB4D17D061CD}">
      <dgm:prSet phldrT="[Text]"/>
      <dgm:spPr/>
      <dgm:t>
        <a:bodyPr anchor="t" anchorCtr="0"/>
        <a:lstStyle/>
        <a:p>
          <a:r>
            <a:rPr lang="en-US" dirty="0" smtClean="0"/>
            <a:t>RTK</a:t>
          </a:r>
          <a:endParaRPr lang="en-US" dirty="0"/>
        </a:p>
      </dgm:t>
    </dgm:pt>
    <dgm:pt modelId="{7EB4B1BD-B78F-4271-8F63-208ED9632217}" type="parTrans" cxnId="{3E681792-87EE-4FAC-9B7A-035968B5192B}">
      <dgm:prSet/>
      <dgm:spPr/>
      <dgm:t>
        <a:bodyPr/>
        <a:lstStyle/>
        <a:p>
          <a:endParaRPr lang="en-US"/>
        </a:p>
      </dgm:t>
    </dgm:pt>
    <dgm:pt modelId="{FFC73967-2AC3-475D-B5DF-7ABFC6E82E6D}" type="sibTrans" cxnId="{3E681792-87EE-4FAC-9B7A-035968B5192B}">
      <dgm:prSet/>
      <dgm:spPr/>
      <dgm:t>
        <a:bodyPr/>
        <a:lstStyle/>
        <a:p>
          <a:endParaRPr lang="en-US"/>
        </a:p>
      </dgm:t>
    </dgm:pt>
    <dgm:pt modelId="{E3C9DF2D-E372-4F40-ACF9-4ACB1CDEF4EF}">
      <dgm:prSet phldrT="[Text]"/>
      <dgm:spPr/>
      <dgm:t>
        <a:bodyPr anchor="t" anchorCtr="0"/>
        <a:lstStyle/>
        <a:p>
          <a:r>
            <a:rPr lang="en-US" dirty="0" smtClean="0"/>
            <a:t>Differential Leveling</a:t>
          </a:r>
          <a:endParaRPr lang="en-US" dirty="0"/>
        </a:p>
      </dgm:t>
    </dgm:pt>
    <dgm:pt modelId="{0DED0FFC-35A6-4304-8F6D-520774047D2D}" type="parTrans" cxnId="{A35270C9-D336-42A1-AAF9-15D7A376FF1D}">
      <dgm:prSet/>
      <dgm:spPr/>
      <dgm:t>
        <a:bodyPr/>
        <a:lstStyle/>
        <a:p>
          <a:endParaRPr lang="en-US"/>
        </a:p>
      </dgm:t>
    </dgm:pt>
    <dgm:pt modelId="{F0E6BE00-7AD9-4D2A-B63A-EA2D096FB696}" type="sibTrans" cxnId="{A35270C9-D336-42A1-AAF9-15D7A376FF1D}">
      <dgm:prSet/>
      <dgm:spPr/>
      <dgm:t>
        <a:bodyPr/>
        <a:lstStyle/>
        <a:p>
          <a:endParaRPr lang="en-US"/>
        </a:p>
      </dgm:t>
    </dgm:pt>
    <dgm:pt modelId="{713E0AE3-F787-48D8-AC74-6947FC8173B3}">
      <dgm:prSet/>
      <dgm:spPr/>
      <dgm:t>
        <a:bodyPr/>
        <a:lstStyle/>
        <a:p>
          <a:r>
            <a:rPr lang="en-US" dirty="0" smtClean="0"/>
            <a:t>Mobile LiDAR</a:t>
          </a:r>
        </a:p>
      </dgm:t>
    </dgm:pt>
    <dgm:pt modelId="{0E162479-24BA-4CF4-9960-8447ABF323F4}" type="parTrans" cxnId="{A3F5E181-937D-4655-85BE-CF2CDE453ECB}">
      <dgm:prSet/>
      <dgm:spPr/>
      <dgm:t>
        <a:bodyPr/>
        <a:lstStyle/>
        <a:p>
          <a:endParaRPr lang="en-US"/>
        </a:p>
      </dgm:t>
    </dgm:pt>
    <dgm:pt modelId="{1B8DACFA-2B3B-41A8-A70F-404C18E54DF7}" type="sibTrans" cxnId="{A3F5E181-937D-4655-85BE-CF2CDE453ECB}">
      <dgm:prSet/>
      <dgm:spPr/>
      <dgm:t>
        <a:bodyPr/>
        <a:lstStyle/>
        <a:p>
          <a:endParaRPr lang="en-US"/>
        </a:p>
      </dgm:t>
    </dgm:pt>
    <dgm:pt modelId="{DA4D3450-E44B-42D2-A09D-1E4BE28F21E5}">
      <dgm:prSet/>
      <dgm:spPr/>
      <dgm:t>
        <a:bodyPr/>
        <a:lstStyle/>
        <a:p>
          <a:r>
            <a:rPr lang="en-US" dirty="0" smtClean="0"/>
            <a:t>Aerial LiDAR/Photogrammetry</a:t>
          </a:r>
        </a:p>
      </dgm:t>
    </dgm:pt>
    <dgm:pt modelId="{9278426E-1A2F-470B-8D08-AF5D9509E10E}" type="parTrans" cxnId="{A9780A1F-1956-482F-80E2-07A5F2F63523}">
      <dgm:prSet/>
      <dgm:spPr/>
      <dgm:t>
        <a:bodyPr/>
        <a:lstStyle/>
        <a:p>
          <a:endParaRPr lang="en-US"/>
        </a:p>
      </dgm:t>
    </dgm:pt>
    <dgm:pt modelId="{2FA58F5D-525C-4382-A104-D7182656695A}" type="sibTrans" cxnId="{A9780A1F-1956-482F-80E2-07A5F2F63523}">
      <dgm:prSet/>
      <dgm:spPr/>
      <dgm:t>
        <a:bodyPr/>
        <a:lstStyle/>
        <a:p>
          <a:endParaRPr lang="en-US"/>
        </a:p>
      </dgm:t>
    </dgm:pt>
    <dgm:pt modelId="{31E52460-9DC9-4110-85D4-E2F0C90703C1}">
      <dgm:prSet phldrT="[Text]"/>
      <dgm:spPr/>
      <dgm:t>
        <a:bodyPr anchor="t" anchorCtr="0"/>
        <a:lstStyle/>
        <a:p>
          <a:r>
            <a:rPr lang="en-US" dirty="0" smtClean="0"/>
            <a:t>Terrestrial Laser Scanning</a:t>
          </a:r>
        </a:p>
      </dgm:t>
    </dgm:pt>
    <dgm:pt modelId="{DBA23F7C-3EED-400A-A9B1-68B0F5C156C0}" type="sibTrans" cxnId="{2F61A2B3-C84C-48C7-844D-491AFF5F909E}">
      <dgm:prSet/>
      <dgm:spPr/>
      <dgm:t>
        <a:bodyPr/>
        <a:lstStyle/>
        <a:p>
          <a:endParaRPr lang="en-US"/>
        </a:p>
      </dgm:t>
    </dgm:pt>
    <dgm:pt modelId="{1C925796-1177-47E1-B7ED-B374067F2248}" type="parTrans" cxnId="{2F61A2B3-C84C-48C7-844D-491AFF5F909E}">
      <dgm:prSet/>
      <dgm:spPr/>
      <dgm:t>
        <a:bodyPr/>
        <a:lstStyle/>
        <a:p>
          <a:endParaRPr lang="en-US"/>
        </a:p>
      </dgm:t>
    </dgm:pt>
    <dgm:pt modelId="{490A1C00-E22B-457E-A013-4B26FF1D77D4}">
      <dgm:prSet phldrT="[Text]"/>
      <dgm:spPr/>
      <dgm:t>
        <a:bodyPr anchor="t" anchorCtr="0"/>
        <a:lstStyle/>
        <a:p>
          <a:r>
            <a:rPr lang="en-US" smtClean="0"/>
            <a:t>RTN</a:t>
          </a:r>
          <a:endParaRPr lang="en-US" dirty="0"/>
        </a:p>
      </dgm:t>
    </dgm:pt>
    <dgm:pt modelId="{1820A2C6-7C25-4218-91A4-4A350FFDF56A}" type="parTrans" cxnId="{D69A5417-82BC-4274-B960-244314DAAF22}">
      <dgm:prSet/>
      <dgm:spPr/>
      <dgm:t>
        <a:bodyPr/>
        <a:lstStyle/>
        <a:p>
          <a:endParaRPr lang="en-US"/>
        </a:p>
      </dgm:t>
    </dgm:pt>
    <dgm:pt modelId="{B6A2ABBC-A12F-4C29-ABA5-E4E0EE33141E}" type="sibTrans" cxnId="{D69A5417-82BC-4274-B960-244314DAAF22}">
      <dgm:prSet/>
      <dgm:spPr/>
      <dgm:t>
        <a:bodyPr/>
        <a:lstStyle/>
        <a:p>
          <a:endParaRPr lang="en-US"/>
        </a:p>
      </dgm:t>
    </dgm:pt>
    <dgm:pt modelId="{88D4E3C2-96CE-4FDB-8C2A-D650A35E79A6}" type="pres">
      <dgm:prSet presAssocID="{F16D0212-B0B3-4441-844D-3E86AD47EAFB}" presName="cycle" presStyleCnt="0">
        <dgm:presLayoutVars>
          <dgm:chMax val="1"/>
          <dgm:dir/>
          <dgm:animLvl val="ctr"/>
          <dgm:resizeHandles val="exact"/>
        </dgm:presLayoutVars>
      </dgm:prSet>
      <dgm:spPr/>
      <dgm:t>
        <a:bodyPr/>
        <a:lstStyle/>
        <a:p>
          <a:endParaRPr lang="en-US"/>
        </a:p>
      </dgm:t>
    </dgm:pt>
    <dgm:pt modelId="{349805E6-DB58-445F-AFEE-412FBAAE8F22}" type="pres">
      <dgm:prSet presAssocID="{10BE36D9-4E47-4B5D-B692-CEA6A8354CE7}" presName="centerShape" presStyleLbl="node0" presStyleIdx="0" presStyleCnt="1"/>
      <dgm:spPr/>
      <dgm:t>
        <a:bodyPr/>
        <a:lstStyle/>
        <a:p>
          <a:endParaRPr lang="en-US"/>
        </a:p>
      </dgm:t>
    </dgm:pt>
    <dgm:pt modelId="{7C67B9C8-F9B1-4135-A112-D5E3283FE7D0}" type="pres">
      <dgm:prSet presAssocID="{FEFDE89A-0AF8-4B70-9EF7-686C118FA064}" presName="parTrans" presStyleLbl="bgSibTrans2D1" presStyleIdx="0" presStyleCnt="4"/>
      <dgm:spPr/>
      <dgm:t>
        <a:bodyPr/>
        <a:lstStyle/>
        <a:p>
          <a:endParaRPr lang="en-US"/>
        </a:p>
      </dgm:t>
    </dgm:pt>
    <dgm:pt modelId="{7B328529-CE7D-4F51-9AA6-527BF442BDD3}" type="pres">
      <dgm:prSet presAssocID="{8557FDCF-A6B7-438E-86BF-CD83819F25D5}" presName="node" presStyleLbl="node1" presStyleIdx="0" presStyleCnt="4">
        <dgm:presLayoutVars>
          <dgm:bulletEnabled val="1"/>
        </dgm:presLayoutVars>
      </dgm:prSet>
      <dgm:spPr/>
      <dgm:t>
        <a:bodyPr/>
        <a:lstStyle/>
        <a:p>
          <a:endParaRPr lang="en-US"/>
        </a:p>
      </dgm:t>
    </dgm:pt>
    <dgm:pt modelId="{526A5273-8717-4638-BC81-6312C7ACC85C}" type="pres">
      <dgm:prSet presAssocID="{69F3FAC0-1C8E-4387-BC30-25D90B0ED1D6}" presName="parTrans" presStyleLbl="bgSibTrans2D1" presStyleIdx="1" presStyleCnt="4"/>
      <dgm:spPr/>
      <dgm:t>
        <a:bodyPr/>
        <a:lstStyle/>
        <a:p>
          <a:endParaRPr lang="en-US"/>
        </a:p>
      </dgm:t>
    </dgm:pt>
    <dgm:pt modelId="{03ACE1D5-AC4E-4A6D-AEB2-A1AEAB47E3EC}" type="pres">
      <dgm:prSet presAssocID="{BBB3A724-55CE-437E-9CCC-D1C48965F4F2}" presName="node" presStyleLbl="node1" presStyleIdx="1" presStyleCnt="4">
        <dgm:presLayoutVars>
          <dgm:bulletEnabled val="1"/>
        </dgm:presLayoutVars>
      </dgm:prSet>
      <dgm:spPr/>
      <dgm:t>
        <a:bodyPr/>
        <a:lstStyle/>
        <a:p>
          <a:endParaRPr lang="en-US"/>
        </a:p>
      </dgm:t>
    </dgm:pt>
    <dgm:pt modelId="{0014722E-71ED-41EB-859E-A1C71BEA8916}" type="pres">
      <dgm:prSet presAssocID="{02C9A174-DE35-4B60-AFA5-067F0812258D}" presName="parTrans" presStyleLbl="bgSibTrans2D1" presStyleIdx="2" presStyleCnt="4"/>
      <dgm:spPr/>
      <dgm:t>
        <a:bodyPr/>
        <a:lstStyle/>
        <a:p>
          <a:endParaRPr lang="en-US"/>
        </a:p>
      </dgm:t>
    </dgm:pt>
    <dgm:pt modelId="{56CC8FDA-CC01-4B39-8112-2C738C0623D5}" type="pres">
      <dgm:prSet presAssocID="{DA6E55C2-AFD0-49F8-A6C7-CC54401AAF5C}" presName="node" presStyleLbl="node1" presStyleIdx="2" presStyleCnt="4">
        <dgm:presLayoutVars>
          <dgm:bulletEnabled val="1"/>
        </dgm:presLayoutVars>
      </dgm:prSet>
      <dgm:spPr/>
      <dgm:t>
        <a:bodyPr/>
        <a:lstStyle/>
        <a:p>
          <a:endParaRPr lang="en-US"/>
        </a:p>
      </dgm:t>
    </dgm:pt>
    <dgm:pt modelId="{3E810735-1077-462C-9DB7-9656ABB4F982}" type="pres">
      <dgm:prSet presAssocID="{1511C9E2-2405-4120-9FB9-B2F8BC337E33}" presName="parTrans" presStyleLbl="bgSibTrans2D1" presStyleIdx="3" presStyleCnt="4"/>
      <dgm:spPr/>
      <dgm:t>
        <a:bodyPr/>
        <a:lstStyle/>
        <a:p>
          <a:endParaRPr lang="en-US"/>
        </a:p>
      </dgm:t>
    </dgm:pt>
    <dgm:pt modelId="{956D7D8F-6DAA-4521-BFD4-24920495D88E}" type="pres">
      <dgm:prSet presAssocID="{95E6218A-FD42-48FD-A803-F0C0E410AE7C}" presName="node" presStyleLbl="node1" presStyleIdx="3" presStyleCnt="4">
        <dgm:presLayoutVars>
          <dgm:bulletEnabled val="1"/>
        </dgm:presLayoutVars>
      </dgm:prSet>
      <dgm:spPr/>
      <dgm:t>
        <a:bodyPr/>
        <a:lstStyle/>
        <a:p>
          <a:endParaRPr lang="en-US"/>
        </a:p>
      </dgm:t>
    </dgm:pt>
  </dgm:ptLst>
  <dgm:cxnLst>
    <dgm:cxn modelId="{A3F5E181-937D-4655-85BE-CF2CDE453ECB}" srcId="{95E6218A-FD42-48FD-A803-F0C0E410AE7C}" destId="{713E0AE3-F787-48D8-AC74-6947FC8173B3}" srcOrd="1" destOrd="0" parTransId="{0E162479-24BA-4CF4-9960-8447ABF323F4}" sibTransId="{1B8DACFA-2B3B-41A8-A70F-404C18E54DF7}"/>
    <dgm:cxn modelId="{06D89225-736C-4F20-B276-DBA62E052FFB}" type="presOf" srcId="{FEFDE89A-0AF8-4B70-9EF7-686C118FA064}" destId="{7C67B9C8-F9B1-4135-A112-D5E3283FE7D0}" srcOrd="0" destOrd="0" presId="urn:microsoft.com/office/officeart/2005/8/layout/radial4"/>
    <dgm:cxn modelId="{5E552A70-8A11-4B97-8CD0-BCB3E65C7CF9}" srcId="{8557FDCF-A6B7-438E-86BF-CD83819F25D5}" destId="{E13C2946-53C1-42DC-8612-6EF56A21E6F3}" srcOrd="0" destOrd="0" parTransId="{CECE7A8B-0E37-4E8E-BEB3-A467E1AED34F}" sibTransId="{4BE40858-3D7D-49D2-8004-5DB6FC483DC5}"/>
    <dgm:cxn modelId="{81215934-44D4-49C3-A403-DB5623AA7708}" type="presOf" srcId="{DA4D3450-E44B-42D2-A09D-1E4BE28F21E5}" destId="{956D7D8F-6DAA-4521-BFD4-24920495D88E}" srcOrd="0" destOrd="3" presId="urn:microsoft.com/office/officeart/2005/8/layout/radial4"/>
    <dgm:cxn modelId="{D69A5417-82BC-4274-B960-244314DAAF22}" srcId="{8557FDCF-A6B7-438E-86BF-CD83819F25D5}" destId="{490A1C00-E22B-457E-A013-4B26FF1D77D4}" srcOrd="2" destOrd="0" parTransId="{1820A2C6-7C25-4218-91A4-4A350FFDF56A}" sibTransId="{B6A2ABBC-A12F-4C29-ABA5-E4E0EE33141E}"/>
    <dgm:cxn modelId="{CB4709F8-D9E4-437D-891E-C85755D9034E}" type="presOf" srcId="{F16D0212-B0B3-4441-844D-3E86AD47EAFB}" destId="{88D4E3C2-96CE-4FDB-8C2A-D650A35E79A6}" srcOrd="0" destOrd="0" presId="urn:microsoft.com/office/officeart/2005/8/layout/radial4"/>
    <dgm:cxn modelId="{2D10D14D-2469-42EB-860D-15E7DDC04CAE}" type="presOf" srcId="{10BE36D9-4E47-4B5D-B692-CEA6A8354CE7}" destId="{349805E6-DB58-445F-AFEE-412FBAAE8F22}" srcOrd="0" destOrd="0" presId="urn:microsoft.com/office/officeart/2005/8/layout/radial4"/>
    <dgm:cxn modelId="{A85EE7EB-29D9-4653-9B0C-21739FB8104B}" srcId="{F16D0212-B0B3-4441-844D-3E86AD47EAFB}" destId="{10BE36D9-4E47-4B5D-B692-CEA6A8354CE7}" srcOrd="0" destOrd="0" parTransId="{6DD86D7A-E28F-4118-AED1-B31794390671}" sibTransId="{ED91E9A8-4B29-4B50-9633-2171691520C9}"/>
    <dgm:cxn modelId="{60342C64-4B95-41E9-AB13-822F11154236}" type="presOf" srcId="{95E6218A-FD42-48FD-A803-F0C0E410AE7C}" destId="{956D7D8F-6DAA-4521-BFD4-24920495D88E}" srcOrd="0" destOrd="0" presId="urn:microsoft.com/office/officeart/2005/8/layout/radial4"/>
    <dgm:cxn modelId="{2F309CD4-48F6-4780-9462-636E99D24410}" type="presOf" srcId="{31E52460-9DC9-4110-85D4-E2F0C90703C1}" destId="{956D7D8F-6DAA-4521-BFD4-24920495D88E}" srcOrd="0" destOrd="1" presId="urn:microsoft.com/office/officeart/2005/8/layout/radial4"/>
    <dgm:cxn modelId="{FA49507A-4C7A-4318-92BC-B966E6B1E631}" type="presOf" srcId="{490A1C00-E22B-457E-A013-4B26FF1D77D4}" destId="{7B328529-CE7D-4F51-9AA6-527BF442BDD3}" srcOrd="0" destOrd="3" presId="urn:microsoft.com/office/officeart/2005/8/layout/radial4"/>
    <dgm:cxn modelId="{8504DB54-259E-4F31-A5FE-C756020E5818}" type="presOf" srcId="{BBB3A724-55CE-437E-9CCC-D1C48965F4F2}" destId="{03ACE1D5-AC4E-4A6D-AEB2-A1AEAB47E3EC}" srcOrd="0" destOrd="0" presId="urn:microsoft.com/office/officeart/2005/8/layout/radial4"/>
    <dgm:cxn modelId="{D539BBC1-B333-4C92-AA93-B7C1DFE498D7}" type="presOf" srcId="{096911F0-C587-43B5-9E3F-CB4D17D061CD}" destId="{7B328529-CE7D-4F51-9AA6-527BF442BDD3}" srcOrd="0" destOrd="2" presId="urn:microsoft.com/office/officeart/2005/8/layout/radial4"/>
    <dgm:cxn modelId="{3E681792-87EE-4FAC-9B7A-035968B5192B}" srcId="{8557FDCF-A6B7-438E-86BF-CD83819F25D5}" destId="{096911F0-C587-43B5-9E3F-CB4D17D061CD}" srcOrd="1" destOrd="0" parTransId="{7EB4B1BD-B78F-4271-8F63-208ED9632217}" sibTransId="{FFC73967-2AC3-475D-B5DF-7ABFC6E82E6D}"/>
    <dgm:cxn modelId="{3321AA7B-1E4B-488C-BF31-83763101278D}" type="presOf" srcId="{26E47585-3728-4D26-8D68-192E13E2C764}" destId="{03ACE1D5-AC4E-4A6D-AEB2-A1AEAB47E3EC}" srcOrd="0" destOrd="1" presId="urn:microsoft.com/office/officeart/2005/8/layout/radial4"/>
    <dgm:cxn modelId="{8DC2EF7D-14EA-4E57-B7A7-E580295C55F1}" type="presOf" srcId="{713E0AE3-F787-48D8-AC74-6947FC8173B3}" destId="{956D7D8F-6DAA-4521-BFD4-24920495D88E}" srcOrd="0" destOrd="2" presId="urn:microsoft.com/office/officeart/2005/8/layout/radial4"/>
    <dgm:cxn modelId="{326D6E53-0004-42FC-A1C5-CAB90EAB131F}" type="presOf" srcId="{E13C2946-53C1-42DC-8612-6EF56A21E6F3}" destId="{7B328529-CE7D-4F51-9AA6-527BF442BDD3}" srcOrd="0" destOrd="1" presId="urn:microsoft.com/office/officeart/2005/8/layout/radial4"/>
    <dgm:cxn modelId="{2237373E-087F-45B8-893B-6917FA02AA3A}" srcId="{BBB3A724-55CE-437E-9CCC-D1C48965F4F2}" destId="{26E47585-3728-4D26-8D68-192E13E2C764}" srcOrd="0" destOrd="0" parTransId="{183071F6-18D9-4381-A959-000E73DEEB8B}" sibTransId="{C0115B98-ABCA-4777-BA0E-FDA986352EB1}"/>
    <dgm:cxn modelId="{52AA46E8-B92E-48AD-998A-468BE8E5BF0B}" srcId="{10BE36D9-4E47-4B5D-B692-CEA6A8354CE7}" destId="{8557FDCF-A6B7-438E-86BF-CD83819F25D5}" srcOrd="0" destOrd="0" parTransId="{FEFDE89A-0AF8-4B70-9EF7-686C118FA064}" sibTransId="{E3725A11-F700-4614-93A0-15EFF27A1E00}"/>
    <dgm:cxn modelId="{4FF0B872-F522-44EE-A7FE-448E2DFBA043}" type="presOf" srcId="{69F3FAC0-1C8E-4387-BC30-25D90B0ED1D6}" destId="{526A5273-8717-4638-BC81-6312C7ACC85C}" srcOrd="0" destOrd="0" presId="urn:microsoft.com/office/officeart/2005/8/layout/radial4"/>
    <dgm:cxn modelId="{7B3F6A9F-641C-435B-90DE-ED833786DDAB}" type="presOf" srcId="{E3C9DF2D-E372-4F40-ACF9-4ACB1CDEF4EF}" destId="{56CC8FDA-CC01-4B39-8112-2C738C0623D5}" srcOrd="0" destOrd="1" presId="urn:microsoft.com/office/officeart/2005/8/layout/radial4"/>
    <dgm:cxn modelId="{E8459C4C-9557-4406-B3DB-5109D19CE03D}" srcId="{10BE36D9-4E47-4B5D-B692-CEA6A8354CE7}" destId="{95E6218A-FD42-48FD-A803-F0C0E410AE7C}" srcOrd="3" destOrd="0" parTransId="{1511C9E2-2405-4120-9FB9-B2F8BC337E33}" sibTransId="{15B858EC-D173-44FC-A585-FE8563BFC836}"/>
    <dgm:cxn modelId="{A35270C9-D336-42A1-AAF9-15D7A376FF1D}" srcId="{DA6E55C2-AFD0-49F8-A6C7-CC54401AAF5C}" destId="{E3C9DF2D-E372-4F40-ACF9-4ACB1CDEF4EF}" srcOrd="0" destOrd="0" parTransId="{0DED0FFC-35A6-4304-8F6D-520774047D2D}" sibTransId="{F0E6BE00-7AD9-4D2A-B63A-EA2D096FB696}"/>
    <dgm:cxn modelId="{28B6B372-CBBC-4ADE-BABD-A9F3B198C14D}" srcId="{10BE36D9-4E47-4B5D-B692-CEA6A8354CE7}" destId="{DA6E55C2-AFD0-49F8-A6C7-CC54401AAF5C}" srcOrd="2" destOrd="0" parTransId="{02C9A174-DE35-4B60-AFA5-067F0812258D}" sibTransId="{DCB12B78-D340-45EE-9C59-A9C51756379E}"/>
    <dgm:cxn modelId="{3B01BC14-8C94-4C58-9B2A-C4F947746C51}" type="presOf" srcId="{DA6E55C2-AFD0-49F8-A6C7-CC54401AAF5C}" destId="{56CC8FDA-CC01-4B39-8112-2C738C0623D5}" srcOrd="0" destOrd="0" presId="urn:microsoft.com/office/officeart/2005/8/layout/radial4"/>
    <dgm:cxn modelId="{0DCD81B5-72D5-49F8-94BB-07DFCDE1CCCB}" srcId="{10BE36D9-4E47-4B5D-B692-CEA6A8354CE7}" destId="{BBB3A724-55CE-437E-9CCC-D1C48965F4F2}" srcOrd="1" destOrd="0" parTransId="{69F3FAC0-1C8E-4387-BC30-25D90B0ED1D6}" sibTransId="{6F3811E6-6665-4753-941D-C25C21D7E4E6}"/>
    <dgm:cxn modelId="{612221E4-B43C-48E0-A46D-50D16FD82C5C}" type="presOf" srcId="{02C9A174-DE35-4B60-AFA5-067F0812258D}" destId="{0014722E-71ED-41EB-859E-A1C71BEA8916}" srcOrd="0" destOrd="0" presId="urn:microsoft.com/office/officeart/2005/8/layout/radial4"/>
    <dgm:cxn modelId="{8A04570A-C579-47C0-B422-4A5554AB6913}" type="presOf" srcId="{1511C9E2-2405-4120-9FB9-B2F8BC337E33}" destId="{3E810735-1077-462C-9DB7-9656ABB4F982}" srcOrd="0" destOrd="0" presId="urn:microsoft.com/office/officeart/2005/8/layout/radial4"/>
    <dgm:cxn modelId="{2F61A2B3-C84C-48C7-844D-491AFF5F909E}" srcId="{95E6218A-FD42-48FD-A803-F0C0E410AE7C}" destId="{31E52460-9DC9-4110-85D4-E2F0C90703C1}" srcOrd="0" destOrd="0" parTransId="{1C925796-1177-47E1-B7ED-B374067F2248}" sibTransId="{DBA23F7C-3EED-400A-A9B1-68B0F5C156C0}"/>
    <dgm:cxn modelId="{A9780A1F-1956-482F-80E2-07A5F2F63523}" srcId="{95E6218A-FD42-48FD-A803-F0C0E410AE7C}" destId="{DA4D3450-E44B-42D2-A09D-1E4BE28F21E5}" srcOrd="2" destOrd="0" parTransId="{9278426E-1A2F-470B-8D08-AF5D9509E10E}" sibTransId="{2FA58F5D-525C-4382-A104-D7182656695A}"/>
    <dgm:cxn modelId="{3B5DCCA3-38B9-4C2E-B3A0-F1152DAD4FED}" type="presOf" srcId="{8557FDCF-A6B7-438E-86BF-CD83819F25D5}" destId="{7B328529-CE7D-4F51-9AA6-527BF442BDD3}" srcOrd="0" destOrd="0" presId="urn:microsoft.com/office/officeart/2005/8/layout/radial4"/>
    <dgm:cxn modelId="{2B1A4DA5-8BC7-4754-8889-165BA527D2BE}" type="presParOf" srcId="{88D4E3C2-96CE-4FDB-8C2A-D650A35E79A6}" destId="{349805E6-DB58-445F-AFEE-412FBAAE8F22}" srcOrd="0" destOrd="0" presId="urn:microsoft.com/office/officeart/2005/8/layout/radial4"/>
    <dgm:cxn modelId="{061D7A69-4736-40F5-8560-A825E42A4BF8}" type="presParOf" srcId="{88D4E3C2-96CE-4FDB-8C2A-D650A35E79A6}" destId="{7C67B9C8-F9B1-4135-A112-D5E3283FE7D0}" srcOrd="1" destOrd="0" presId="urn:microsoft.com/office/officeart/2005/8/layout/radial4"/>
    <dgm:cxn modelId="{18CFD3BA-943F-410B-95B3-A7A4BC36E909}" type="presParOf" srcId="{88D4E3C2-96CE-4FDB-8C2A-D650A35E79A6}" destId="{7B328529-CE7D-4F51-9AA6-527BF442BDD3}" srcOrd="2" destOrd="0" presId="urn:microsoft.com/office/officeart/2005/8/layout/radial4"/>
    <dgm:cxn modelId="{147F1FF8-FC5A-476F-8BFE-7A824E3A5B99}" type="presParOf" srcId="{88D4E3C2-96CE-4FDB-8C2A-D650A35E79A6}" destId="{526A5273-8717-4638-BC81-6312C7ACC85C}" srcOrd="3" destOrd="0" presId="urn:microsoft.com/office/officeart/2005/8/layout/radial4"/>
    <dgm:cxn modelId="{BCA70B97-D1E9-459E-A6D9-EAA33CCA8A3F}" type="presParOf" srcId="{88D4E3C2-96CE-4FDB-8C2A-D650A35E79A6}" destId="{03ACE1D5-AC4E-4A6D-AEB2-A1AEAB47E3EC}" srcOrd="4" destOrd="0" presId="urn:microsoft.com/office/officeart/2005/8/layout/radial4"/>
    <dgm:cxn modelId="{067E0D3F-CB82-45B0-BB35-607E83677C0C}" type="presParOf" srcId="{88D4E3C2-96CE-4FDB-8C2A-D650A35E79A6}" destId="{0014722E-71ED-41EB-859E-A1C71BEA8916}" srcOrd="5" destOrd="0" presId="urn:microsoft.com/office/officeart/2005/8/layout/radial4"/>
    <dgm:cxn modelId="{DB5567F8-D7E6-4ED9-A610-0E540EFB69B7}" type="presParOf" srcId="{88D4E3C2-96CE-4FDB-8C2A-D650A35E79A6}" destId="{56CC8FDA-CC01-4B39-8112-2C738C0623D5}" srcOrd="6" destOrd="0" presId="urn:microsoft.com/office/officeart/2005/8/layout/radial4"/>
    <dgm:cxn modelId="{2540AAAD-5369-43D3-B841-32128BCD5E5E}" type="presParOf" srcId="{88D4E3C2-96CE-4FDB-8C2A-D650A35E79A6}" destId="{3E810735-1077-462C-9DB7-9656ABB4F982}" srcOrd="7" destOrd="0" presId="urn:microsoft.com/office/officeart/2005/8/layout/radial4"/>
    <dgm:cxn modelId="{C3A9B826-3C40-4CE0-A022-9557D049C56B}" type="presParOf" srcId="{88D4E3C2-96CE-4FDB-8C2A-D650A35E79A6}" destId="{956D7D8F-6DAA-4521-BFD4-24920495D88E}"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59CFB5-621D-42D3-A4CB-315BEBE401F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4768FDBB-781F-4A14-8B8E-5801D54FFF15}">
      <dgm:prSet phldrT="[Text]"/>
      <dgm:spPr/>
      <dgm:t>
        <a:bodyPr/>
        <a:lstStyle/>
        <a:p>
          <a:r>
            <a:rPr lang="en-US" dirty="0" smtClean="0"/>
            <a:t>Control Surveys</a:t>
          </a:r>
          <a:endParaRPr lang="en-US" dirty="0"/>
        </a:p>
      </dgm:t>
    </dgm:pt>
    <dgm:pt modelId="{B8104C6B-2ADC-468E-B93C-D54DE362B20D}" type="parTrans" cxnId="{2814761C-D16B-472A-A014-C8B5451CD055}">
      <dgm:prSet/>
      <dgm:spPr/>
      <dgm:t>
        <a:bodyPr/>
        <a:lstStyle/>
        <a:p>
          <a:endParaRPr lang="en-US"/>
        </a:p>
      </dgm:t>
    </dgm:pt>
    <dgm:pt modelId="{E0BF33AB-E46B-4908-8C84-164777CB13BA}" type="sibTrans" cxnId="{2814761C-D16B-472A-A014-C8B5451CD055}">
      <dgm:prSet/>
      <dgm:spPr/>
      <dgm:t>
        <a:bodyPr/>
        <a:lstStyle/>
        <a:p>
          <a:endParaRPr lang="en-US"/>
        </a:p>
      </dgm:t>
    </dgm:pt>
    <dgm:pt modelId="{A2DCB10B-F4E1-4534-8619-1C54A27DE53E}">
      <dgm:prSet phldrT="[Text]"/>
      <dgm:spPr/>
      <dgm:t>
        <a:bodyPr/>
        <a:lstStyle/>
        <a:p>
          <a:r>
            <a:rPr lang="en-US" dirty="0" smtClean="0"/>
            <a:t>Survey Epoch Coordinates</a:t>
          </a:r>
          <a:endParaRPr lang="en-US" dirty="0"/>
        </a:p>
      </dgm:t>
    </dgm:pt>
    <dgm:pt modelId="{CF015E41-24FE-4E24-B54D-5F26CA76800D}" type="parTrans" cxnId="{142AFB69-E54C-4555-85E7-D80B91B437DA}">
      <dgm:prSet/>
      <dgm:spPr/>
      <dgm:t>
        <a:bodyPr/>
        <a:lstStyle/>
        <a:p>
          <a:endParaRPr lang="en-US"/>
        </a:p>
      </dgm:t>
    </dgm:pt>
    <dgm:pt modelId="{FDD17D1D-EC83-4578-AA7D-B537E9B04A73}" type="sibTrans" cxnId="{142AFB69-E54C-4555-85E7-D80B91B437DA}">
      <dgm:prSet/>
      <dgm:spPr/>
      <dgm:t>
        <a:bodyPr/>
        <a:lstStyle/>
        <a:p>
          <a:endParaRPr lang="en-US"/>
        </a:p>
      </dgm:t>
    </dgm:pt>
    <dgm:pt modelId="{B7C14353-764C-4509-807D-7C91EACF4D8F}">
      <dgm:prSet phldrT="[Text]"/>
      <dgm:spPr/>
      <dgm:t>
        <a:bodyPr/>
        <a:lstStyle/>
        <a:p>
          <a:r>
            <a:rPr lang="en-US" dirty="0" smtClean="0"/>
            <a:t>Survey Epoch Coordinates</a:t>
          </a:r>
          <a:endParaRPr lang="en-US" dirty="0"/>
        </a:p>
      </dgm:t>
    </dgm:pt>
    <dgm:pt modelId="{D7C74F25-E597-4093-A489-EE521915F2C9}" type="parTrans" cxnId="{06538DD3-3218-4825-BE2D-908A166ACAC6}">
      <dgm:prSet/>
      <dgm:spPr/>
      <dgm:t>
        <a:bodyPr/>
        <a:lstStyle/>
        <a:p>
          <a:endParaRPr lang="en-US"/>
        </a:p>
      </dgm:t>
    </dgm:pt>
    <dgm:pt modelId="{156EC500-DFEA-40DE-A205-0C88D1E4BE9D}" type="sibTrans" cxnId="{06538DD3-3218-4825-BE2D-908A166ACAC6}">
      <dgm:prSet/>
      <dgm:spPr/>
      <dgm:t>
        <a:bodyPr/>
        <a:lstStyle/>
        <a:p>
          <a:endParaRPr lang="en-US"/>
        </a:p>
      </dgm:t>
    </dgm:pt>
    <dgm:pt modelId="{31A82312-CA54-49FE-966A-F9A21D587B13}">
      <dgm:prSet phldrT="[Text]"/>
      <dgm:spPr/>
      <dgm:t>
        <a:bodyPr/>
        <a:lstStyle/>
        <a:p>
          <a:r>
            <a:rPr lang="en-US" dirty="0" smtClean="0"/>
            <a:t>RTN Alignment</a:t>
          </a:r>
          <a:endParaRPr lang="en-US" dirty="0"/>
        </a:p>
      </dgm:t>
    </dgm:pt>
    <dgm:pt modelId="{E21277C4-3EAC-4A06-B690-0D958A5B2129}" type="sibTrans" cxnId="{732D29D2-E052-4D62-84EC-3B037C61768C}">
      <dgm:prSet/>
      <dgm:spPr/>
      <dgm:t>
        <a:bodyPr/>
        <a:lstStyle/>
        <a:p>
          <a:endParaRPr lang="en-US"/>
        </a:p>
      </dgm:t>
    </dgm:pt>
    <dgm:pt modelId="{DE7BE4ED-4F34-44E4-AF3D-62549A2C5FAB}" type="parTrans" cxnId="{732D29D2-E052-4D62-84EC-3B037C61768C}">
      <dgm:prSet/>
      <dgm:spPr/>
      <dgm:t>
        <a:bodyPr/>
        <a:lstStyle/>
        <a:p>
          <a:endParaRPr lang="en-US"/>
        </a:p>
      </dgm:t>
    </dgm:pt>
    <dgm:pt modelId="{983DE382-7B5F-419E-914C-DD3962E65548}">
      <dgm:prSet phldrT="[Text]"/>
      <dgm:spPr/>
      <dgm:t>
        <a:bodyPr/>
        <a:lstStyle/>
        <a:p>
          <a:r>
            <a:rPr lang="en-US" dirty="0" smtClean="0"/>
            <a:t>Reference Epoch Coordinates</a:t>
          </a:r>
          <a:endParaRPr lang="en-US" dirty="0"/>
        </a:p>
      </dgm:t>
    </dgm:pt>
    <dgm:pt modelId="{B9C3BF01-1028-4D64-8D9A-D76BC65ABA43}" type="parTrans" cxnId="{485FEEDB-944F-4BCC-9264-F358C24339D3}">
      <dgm:prSet/>
      <dgm:spPr/>
      <dgm:t>
        <a:bodyPr/>
        <a:lstStyle/>
        <a:p>
          <a:endParaRPr lang="en-US"/>
        </a:p>
      </dgm:t>
    </dgm:pt>
    <dgm:pt modelId="{C43F9F98-0742-4462-9B81-10F695638701}" type="sibTrans" cxnId="{485FEEDB-944F-4BCC-9264-F358C24339D3}">
      <dgm:prSet/>
      <dgm:spPr/>
      <dgm:t>
        <a:bodyPr/>
        <a:lstStyle/>
        <a:p>
          <a:endParaRPr lang="en-US"/>
        </a:p>
      </dgm:t>
    </dgm:pt>
    <dgm:pt modelId="{B26DA478-CAE1-4B11-B7E2-DFECF370D734}">
      <dgm:prSet/>
      <dgm:spPr/>
      <dgm:t>
        <a:bodyPr/>
        <a:lstStyle/>
        <a:p>
          <a:r>
            <a:rPr lang="en-US" dirty="0" smtClean="0"/>
            <a:t>Leveling Control</a:t>
          </a:r>
          <a:endParaRPr lang="en-US" dirty="0"/>
        </a:p>
      </dgm:t>
    </dgm:pt>
    <dgm:pt modelId="{03FE2560-EB35-4621-856F-69DFE6B1328A}" type="parTrans" cxnId="{E3198953-6454-4757-8C80-10F180739B89}">
      <dgm:prSet/>
      <dgm:spPr/>
      <dgm:t>
        <a:bodyPr/>
        <a:lstStyle/>
        <a:p>
          <a:endParaRPr lang="en-US"/>
        </a:p>
      </dgm:t>
    </dgm:pt>
    <dgm:pt modelId="{F7384712-3998-4687-B502-825C4D317629}" type="sibTrans" cxnId="{E3198953-6454-4757-8C80-10F180739B89}">
      <dgm:prSet/>
      <dgm:spPr/>
      <dgm:t>
        <a:bodyPr/>
        <a:lstStyle/>
        <a:p>
          <a:endParaRPr lang="en-US"/>
        </a:p>
      </dgm:t>
    </dgm:pt>
    <dgm:pt modelId="{E8CDF11C-456E-447B-99C9-6DB7ABC4F065}">
      <dgm:prSet phldrT="[Text]"/>
      <dgm:spPr/>
      <dgm:t>
        <a:bodyPr/>
        <a:lstStyle/>
        <a:p>
          <a:r>
            <a:rPr lang="en-US" smtClean="0"/>
            <a:t>Reference </a:t>
          </a:r>
          <a:r>
            <a:rPr lang="en-US" dirty="0" smtClean="0"/>
            <a:t>Epoch Coordinates</a:t>
          </a:r>
          <a:endParaRPr lang="en-US" dirty="0"/>
        </a:p>
      </dgm:t>
    </dgm:pt>
    <dgm:pt modelId="{DB35BE80-5938-403A-B0EA-080271D92793}" type="parTrans" cxnId="{85CF2D05-32DD-44B4-928E-2E299C2DB46D}">
      <dgm:prSet/>
      <dgm:spPr/>
      <dgm:t>
        <a:bodyPr/>
        <a:lstStyle/>
        <a:p>
          <a:endParaRPr lang="en-US"/>
        </a:p>
      </dgm:t>
    </dgm:pt>
    <dgm:pt modelId="{EE2104A2-4D1A-4A7E-AD45-42AAF1F5EA41}" type="sibTrans" cxnId="{85CF2D05-32DD-44B4-928E-2E299C2DB46D}">
      <dgm:prSet/>
      <dgm:spPr/>
      <dgm:t>
        <a:bodyPr/>
        <a:lstStyle/>
        <a:p>
          <a:endParaRPr lang="en-US"/>
        </a:p>
      </dgm:t>
    </dgm:pt>
    <dgm:pt modelId="{DC141333-8B33-43CF-BB3A-856807FD19C8}">
      <dgm:prSet phldrT="[Text]"/>
      <dgm:spPr/>
      <dgm:t>
        <a:bodyPr/>
        <a:lstStyle/>
        <a:p>
          <a:r>
            <a:rPr lang="en-US" smtClean="0"/>
            <a:t>Reference </a:t>
          </a:r>
          <a:r>
            <a:rPr lang="en-US" dirty="0" smtClean="0"/>
            <a:t>Epoch Coordinates</a:t>
          </a:r>
          <a:endParaRPr lang="en-US" dirty="0"/>
        </a:p>
      </dgm:t>
    </dgm:pt>
    <dgm:pt modelId="{CF7E3A04-8ABF-4438-B363-99E516285A98}" type="parTrans" cxnId="{C938D3A9-C9F3-457A-9A4F-125F501F3BB9}">
      <dgm:prSet/>
      <dgm:spPr/>
      <dgm:t>
        <a:bodyPr/>
        <a:lstStyle/>
        <a:p>
          <a:endParaRPr lang="en-US"/>
        </a:p>
      </dgm:t>
    </dgm:pt>
    <dgm:pt modelId="{43220758-2826-4204-8F9C-498000D5CC64}" type="sibTrans" cxnId="{C938D3A9-C9F3-457A-9A4F-125F501F3BB9}">
      <dgm:prSet/>
      <dgm:spPr/>
      <dgm:t>
        <a:bodyPr/>
        <a:lstStyle/>
        <a:p>
          <a:endParaRPr lang="en-US"/>
        </a:p>
      </dgm:t>
    </dgm:pt>
    <dgm:pt modelId="{164259CE-1931-40AD-B816-1316A4323277}">
      <dgm:prSet phldrT="[Text]"/>
      <dgm:spPr/>
      <dgm:t>
        <a:bodyPr/>
        <a:lstStyle/>
        <a:p>
          <a:r>
            <a:rPr lang="en-US" dirty="0" smtClean="0"/>
            <a:t>GNSS Control</a:t>
          </a:r>
          <a:endParaRPr lang="en-US" dirty="0"/>
        </a:p>
      </dgm:t>
    </dgm:pt>
    <dgm:pt modelId="{CE05E31A-7407-4964-B226-46DA3322AC93}" type="sibTrans" cxnId="{99F78EE9-B4C3-47F9-89FC-F785F53B4693}">
      <dgm:prSet/>
      <dgm:spPr/>
      <dgm:t>
        <a:bodyPr/>
        <a:lstStyle/>
        <a:p>
          <a:endParaRPr lang="en-US"/>
        </a:p>
      </dgm:t>
    </dgm:pt>
    <dgm:pt modelId="{57817484-39F2-46C6-8AD2-4DE42E26E5A5}" type="parTrans" cxnId="{99F78EE9-B4C3-47F9-89FC-F785F53B4693}">
      <dgm:prSet/>
      <dgm:spPr/>
      <dgm:t>
        <a:bodyPr/>
        <a:lstStyle/>
        <a:p>
          <a:endParaRPr lang="en-US"/>
        </a:p>
      </dgm:t>
    </dgm:pt>
    <dgm:pt modelId="{D86AF426-B181-4D38-B8A7-2A0B2631B9C6}" type="pres">
      <dgm:prSet presAssocID="{B559CFB5-621D-42D3-A4CB-315BEBE401F7}" presName="hierChild1" presStyleCnt="0">
        <dgm:presLayoutVars>
          <dgm:orgChart val="1"/>
          <dgm:chPref val="1"/>
          <dgm:dir/>
          <dgm:animOne val="branch"/>
          <dgm:animLvl val="lvl"/>
          <dgm:resizeHandles/>
        </dgm:presLayoutVars>
      </dgm:prSet>
      <dgm:spPr/>
      <dgm:t>
        <a:bodyPr/>
        <a:lstStyle/>
        <a:p>
          <a:endParaRPr lang="en-US"/>
        </a:p>
      </dgm:t>
    </dgm:pt>
    <dgm:pt modelId="{648245CC-7C46-4C81-B3D2-48F0672C1C5D}" type="pres">
      <dgm:prSet presAssocID="{4768FDBB-781F-4A14-8B8E-5801D54FFF15}" presName="hierRoot1" presStyleCnt="0">
        <dgm:presLayoutVars>
          <dgm:hierBranch val="init"/>
        </dgm:presLayoutVars>
      </dgm:prSet>
      <dgm:spPr/>
    </dgm:pt>
    <dgm:pt modelId="{A3E7CA13-3654-4B89-A78B-2CD7CDAB44C8}" type="pres">
      <dgm:prSet presAssocID="{4768FDBB-781F-4A14-8B8E-5801D54FFF15}" presName="rootComposite1" presStyleCnt="0"/>
      <dgm:spPr/>
    </dgm:pt>
    <dgm:pt modelId="{11D9BF8F-BE7E-4BBF-B285-9A01D4E7DDC8}" type="pres">
      <dgm:prSet presAssocID="{4768FDBB-781F-4A14-8B8E-5801D54FFF15}" presName="rootText1" presStyleLbl="node0" presStyleIdx="0" presStyleCnt="1">
        <dgm:presLayoutVars>
          <dgm:chPref val="3"/>
        </dgm:presLayoutVars>
      </dgm:prSet>
      <dgm:spPr/>
      <dgm:t>
        <a:bodyPr/>
        <a:lstStyle/>
        <a:p>
          <a:endParaRPr lang="en-US"/>
        </a:p>
      </dgm:t>
    </dgm:pt>
    <dgm:pt modelId="{A461CE94-066B-464F-A672-21DBB3DFF2B4}" type="pres">
      <dgm:prSet presAssocID="{4768FDBB-781F-4A14-8B8E-5801D54FFF15}" presName="rootConnector1" presStyleLbl="node1" presStyleIdx="0" presStyleCnt="0"/>
      <dgm:spPr/>
      <dgm:t>
        <a:bodyPr/>
        <a:lstStyle/>
        <a:p>
          <a:endParaRPr lang="en-US"/>
        </a:p>
      </dgm:t>
    </dgm:pt>
    <dgm:pt modelId="{9769A091-8FAF-4E92-8B65-369059BBD02A}" type="pres">
      <dgm:prSet presAssocID="{4768FDBB-781F-4A14-8B8E-5801D54FFF15}" presName="hierChild2" presStyleCnt="0"/>
      <dgm:spPr/>
    </dgm:pt>
    <dgm:pt modelId="{6ED3391C-B352-4796-93CA-E77178758DE8}" type="pres">
      <dgm:prSet presAssocID="{57817484-39F2-46C6-8AD2-4DE42E26E5A5}" presName="Name37" presStyleLbl="parChTrans1D2" presStyleIdx="0" presStyleCnt="3"/>
      <dgm:spPr/>
      <dgm:t>
        <a:bodyPr/>
        <a:lstStyle/>
        <a:p>
          <a:endParaRPr lang="en-US"/>
        </a:p>
      </dgm:t>
    </dgm:pt>
    <dgm:pt modelId="{79C33E6C-2FE5-480A-BF7E-0F2D962C9BA9}" type="pres">
      <dgm:prSet presAssocID="{164259CE-1931-40AD-B816-1316A4323277}" presName="hierRoot2" presStyleCnt="0">
        <dgm:presLayoutVars>
          <dgm:hierBranch val="init"/>
        </dgm:presLayoutVars>
      </dgm:prSet>
      <dgm:spPr/>
    </dgm:pt>
    <dgm:pt modelId="{9486B54B-1D25-4182-AE01-B35934A7D01B}" type="pres">
      <dgm:prSet presAssocID="{164259CE-1931-40AD-B816-1316A4323277}" presName="rootComposite" presStyleCnt="0"/>
      <dgm:spPr/>
    </dgm:pt>
    <dgm:pt modelId="{7F21782E-DB59-4AE0-AB44-3CEC8C74F805}" type="pres">
      <dgm:prSet presAssocID="{164259CE-1931-40AD-B816-1316A4323277}" presName="rootText" presStyleLbl="node2" presStyleIdx="0" presStyleCnt="3">
        <dgm:presLayoutVars>
          <dgm:chPref val="3"/>
        </dgm:presLayoutVars>
      </dgm:prSet>
      <dgm:spPr/>
      <dgm:t>
        <a:bodyPr/>
        <a:lstStyle/>
        <a:p>
          <a:endParaRPr lang="en-US"/>
        </a:p>
      </dgm:t>
    </dgm:pt>
    <dgm:pt modelId="{B1DC8A14-6707-497C-AE0E-70DC3F9E78B2}" type="pres">
      <dgm:prSet presAssocID="{164259CE-1931-40AD-B816-1316A4323277}" presName="rootConnector" presStyleLbl="node2" presStyleIdx="0" presStyleCnt="3"/>
      <dgm:spPr/>
      <dgm:t>
        <a:bodyPr/>
        <a:lstStyle/>
        <a:p>
          <a:endParaRPr lang="en-US"/>
        </a:p>
      </dgm:t>
    </dgm:pt>
    <dgm:pt modelId="{C8E83C40-B1C5-4ACE-8B5F-3E532783DFD4}" type="pres">
      <dgm:prSet presAssocID="{164259CE-1931-40AD-B816-1316A4323277}" presName="hierChild4" presStyleCnt="0"/>
      <dgm:spPr/>
    </dgm:pt>
    <dgm:pt modelId="{FE2AD40B-2E45-480C-AA8F-077E60B0B13E}" type="pres">
      <dgm:prSet presAssocID="{D7C74F25-E597-4093-A489-EE521915F2C9}" presName="Name37" presStyleLbl="parChTrans1D3" presStyleIdx="0" presStyleCnt="5"/>
      <dgm:spPr/>
      <dgm:t>
        <a:bodyPr/>
        <a:lstStyle/>
        <a:p>
          <a:endParaRPr lang="en-US"/>
        </a:p>
      </dgm:t>
    </dgm:pt>
    <dgm:pt modelId="{0CB59F3F-F0F7-4A0B-BFBA-CD010923A1AE}" type="pres">
      <dgm:prSet presAssocID="{B7C14353-764C-4509-807D-7C91EACF4D8F}" presName="hierRoot2" presStyleCnt="0">
        <dgm:presLayoutVars>
          <dgm:hierBranch val="init"/>
        </dgm:presLayoutVars>
      </dgm:prSet>
      <dgm:spPr/>
    </dgm:pt>
    <dgm:pt modelId="{21050EBE-6880-4BB3-859C-64F3A2C8A3C2}" type="pres">
      <dgm:prSet presAssocID="{B7C14353-764C-4509-807D-7C91EACF4D8F}" presName="rootComposite" presStyleCnt="0"/>
      <dgm:spPr/>
    </dgm:pt>
    <dgm:pt modelId="{E6ADC2D3-4429-49D5-A366-0FB3E00F5D37}" type="pres">
      <dgm:prSet presAssocID="{B7C14353-764C-4509-807D-7C91EACF4D8F}" presName="rootText" presStyleLbl="node3" presStyleIdx="0" presStyleCnt="5">
        <dgm:presLayoutVars>
          <dgm:chPref val="3"/>
        </dgm:presLayoutVars>
      </dgm:prSet>
      <dgm:spPr/>
      <dgm:t>
        <a:bodyPr/>
        <a:lstStyle/>
        <a:p>
          <a:endParaRPr lang="en-US"/>
        </a:p>
      </dgm:t>
    </dgm:pt>
    <dgm:pt modelId="{7F3EB0C4-CFC2-409D-B6AA-9E57A7680E45}" type="pres">
      <dgm:prSet presAssocID="{B7C14353-764C-4509-807D-7C91EACF4D8F}" presName="rootConnector" presStyleLbl="node3" presStyleIdx="0" presStyleCnt="5"/>
      <dgm:spPr/>
      <dgm:t>
        <a:bodyPr/>
        <a:lstStyle/>
        <a:p>
          <a:endParaRPr lang="en-US"/>
        </a:p>
      </dgm:t>
    </dgm:pt>
    <dgm:pt modelId="{035C9E2E-69E5-43EF-AAAD-9283F67E4686}" type="pres">
      <dgm:prSet presAssocID="{B7C14353-764C-4509-807D-7C91EACF4D8F}" presName="hierChild4" presStyleCnt="0"/>
      <dgm:spPr/>
    </dgm:pt>
    <dgm:pt modelId="{BBAB123A-D16D-45CA-BFE4-179CDBFF8D4E}" type="pres">
      <dgm:prSet presAssocID="{B7C14353-764C-4509-807D-7C91EACF4D8F}" presName="hierChild5" presStyleCnt="0"/>
      <dgm:spPr/>
    </dgm:pt>
    <dgm:pt modelId="{9106FD43-7897-454D-91BC-B63EF6B310AD}" type="pres">
      <dgm:prSet presAssocID="{DB35BE80-5938-403A-B0EA-080271D92793}" presName="Name37" presStyleLbl="parChTrans1D3" presStyleIdx="1" presStyleCnt="5"/>
      <dgm:spPr/>
      <dgm:t>
        <a:bodyPr/>
        <a:lstStyle/>
        <a:p>
          <a:endParaRPr lang="en-US"/>
        </a:p>
      </dgm:t>
    </dgm:pt>
    <dgm:pt modelId="{CD9B3AEA-DBE2-48B7-A167-D8A7A7B9E06C}" type="pres">
      <dgm:prSet presAssocID="{E8CDF11C-456E-447B-99C9-6DB7ABC4F065}" presName="hierRoot2" presStyleCnt="0">
        <dgm:presLayoutVars>
          <dgm:hierBranch val="init"/>
        </dgm:presLayoutVars>
      </dgm:prSet>
      <dgm:spPr/>
    </dgm:pt>
    <dgm:pt modelId="{59044009-A6BD-4619-8B3A-9E0D64672578}" type="pres">
      <dgm:prSet presAssocID="{E8CDF11C-456E-447B-99C9-6DB7ABC4F065}" presName="rootComposite" presStyleCnt="0"/>
      <dgm:spPr/>
    </dgm:pt>
    <dgm:pt modelId="{C8B7992B-0635-4EE4-BBD5-3BB8ECC65D16}" type="pres">
      <dgm:prSet presAssocID="{E8CDF11C-456E-447B-99C9-6DB7ABC4F065}" presName="rootText" presStyleLbl="node3" presStyleIdx="1" presStyleCnt="5">
        <dgm:presLayoutVars>
          <dgm:chPref val="3"/>
        </dgm:presLayoutVars>
      </dgm:prSet>
      <dgm:spPr/>
      <dgm:t>
        <a:bodyPr/>
        <a:lstStyle/>
        <a:p>
          <a:endParaRPr lang="en-US"/>
        </a:p>
      </dgm:t>
    </dgm:pt>
    <dgm:pt modelId="{6243704B-0DC0-47E4-BC45-1084CC2DC9E2}" type="pres">
      <dgm:prSet presAssocID="{E8CDF11C-456E-447B-99C9-6DB7ABC4F065}" presName="rootConnector" presStyleLbl="node3" presStyleIdx="1" presStyleCnt="5"/>
      <dgm:spPr/>
      <dgm:t>
        <a:bodyPr/>
        <a:lstStyle/>
        <a:p>
          <a:endParaRPr lang="en-US"/>
        </a:p>
      </dgm:t>
    </dgm:pt>
    <dgm:pt modelId="{85EC9502-4BDA-482B-9B05-DDD6849808A0}" type="pres">
      <dgm:prSet presAssocID="{E8CDF11C-456E-447B-99C9-6DB7ABC4F065}" presName="hierChild4" presStyleCnt="0"/>
      <dgm:spPr/>
    </dgm:pt>
    <dgm:pt modelId="{F9A94E51-97A4-4837-B305-D6093237F346}" type="pres">
      <dgm:prSet presAssocID="{E8CDF11C-456E-447B-99C9-6DB7ABC4F065}" presName="hierChild5" presStyleCnt="0"/>
      <dgm:spPr/>
    </dgm:pt>
    <dgm:pt modelId="{7EB38429-55D4-44C1-9B6F-65ED75847FD4}" type="pres">
      <dgm:prSet presAssocID="{164259CE-1931-40AD-B816-1316A4323277}" presName="hierChild5" presStyleCnt="0"/>
      <dgm:spPr/>
    </dgm:pt>
    <dgm:pt modelId="{59BB4C22-9E4C-4E64-B0E6-F1F7CFB38B67}" type="pres">
      <dgm:prSet presAssocID="{DE7BE4ED-4F34-44E4-AF3D-62549A2C5FAB}" presName="Name37" presStyleLbl="parChTrans1D2" presStyleIdx="1" presStyleCnt="3"/>
      <dgm:spPr/>
      <dgm:t>
        <a:bodyPr/>
        <a:lstStyle/>
        <a:p>
          <a:endParaRPr lang="en-US"/>
        </a:p>
      </dgm:t>
    </dgm:pt>
    <dgm:pt modelId="{8CFD931F-31B3-4AD3-A392-05C4112BF970}" type="pres">
      <dgm:prSet presAssocID="{31A82312-CA54-49FE-966A-F9A21D587B13}" presName="hierRoot2" presStyleCnt="0">
        <dgm:presLayoutVars>
          <dgm:hierBranch val="init"/>
        </dgm:presLayoutVars>
      </dgm:prSet>
      <dgm:spPr/>
    </dgm:pt>
    <dgm:pt modelId="{33B9B060-044E-4100-9157-A73B96B21025}" type="pres">
      <dgm:prSet presAssocID="{31A82312-CA54-49FE-966A-F9A21D587B13}" presName="rootComposite" presStyleCnt="0"/>
      <dgm:spPr/>
    </dgm:pt>
    <dgm:pt modelId="{0F37FB2E-849F-4C09-88EA-FFF9AE845B42}" type="pres">
      <dgm:prSet presAssocID="{31A82312-CA54-49FE-966A-F9A21D587B13}" presName="rootText" presStyleLbl="node2" presStyleIdx="1" presStyleCnt="3">
        <dgm:presLayoutVars>
          <dgm:chPref val="3"/>
        </dgm:presLayoutVars>
      </dgm:prSet>
      <dgm:spPr/>
      <dgm:t>
        <a:bodyPr/>
        <a:lstStyle/>
        <a:p>
          <a:endParaRPr lang="en-US"/>
        </a:p>
      </dgm:t>
    </dgm:pt>
    <dgm:pt modelId="{2A9D9F20-DE83-4C5C-8C9F-475BB4B23A4C}" type="pres">
      <dgm:prSet presAssocID="{31A82312-CA54-49FE-966A-F9A21D587B13}" presName="rootConnector" presStyleLbl="node2" presStyleIdx="1" presStyleCnt="3"/>
      <dgm:spPr/>
      <dgm:t>
        <a:bodyPr/>
        <a:lstStyle/>
        <a:p>
          <a:endParaRPr lang="en-US"/>
        </a:p>
      </dgm:t>
    </dgm:pt>
    <dgm:pt modelId="{D9BAA363-020B-4A1D-B683-B6BC3845F11F}" type="pres">
      <dgm:prSet presAssocID="{31A82312-CA54-49FE-966A-F9A21D587B13}" presName="hierChild4" presStyleCnt="0"/>
      <dgm:spPr/>
    </dgm:pt>
    <dgm:pt modelId="{AA9E3D26-E55D-49D2-B383-8D540D1F9835}" type="pres">
      <dgm:prSet presAssocID="{B9C3BF01-1028-4D64-8D9A-D76BC65ABA43}" presName="Name37" presStyleLbl="parChTrans1D3" presStyleIdx="2" presStyleCnt="5"/>
      <dgm:spPr/>
      <dgm:t>
        <a:bodyPr/>
        <a:lstStyle/>
        <a:p>
          <a:endParaRPr lang="en-US"/>
        </a:p>
      </dgm:t>
    </dgm:pt>
    <dgm:pt modelId="{30377204-597C-45D1-BF20-032AE1C18276}" type="pres">
      <dgm:prSet presAssocID="{983DE382-7B5F-419E-914C-DD3962E65548}" presName="hierRoot2" presStyleCnt="0">
        <dgm:presLayoutVars>
          <dgm:hierBranch val="init"/>
        </dgm:presLayoutVars>
      </dgm:prSet>
      <dgm:spPr/>
    </dgm:pt>
    <dgm:pt modelId="{152C9DC9-11D0-41F2-B25F-E00E45ADC666}" type="pres">
      <dgm:prSet presAssocID="{983DE382-7B5F-419E-914C-DD3962E65548}" presName="rootComposite" presStyleCnt="0"/>
      <dgm:spPr/>
    </dgm:pt>
    <dgm:pt modelId="{3C5780BC-0863-43FC-A06A-FC922A53A811}" type="pres">
      <dgm:prSet presAssocID="{983DE382-7B5F-419E-914C-DD3962E65548}" presName="rootText" presStyleLbl="node3" presStyleIdx="2" presStyleCnt="5">
        <dgm:presLayoutVars>
          <dgm:chPref val="3"/>
        </dgm:presLayoutVars>
      </dgm:prSet>
      <dgm:spPr/>
      <dgm:t>
        <a:bodyPr/>
        <a:lstStyle/>
        <a:p>
          <a:endParaRPr lang="en-US"/>
        </a:p>
      </dgm:t>
    </dgm:pt>
    <dgm:pt modelId="{916B3BFF-C1C6-4213-B138-542BBA56A556}" type="pres">
      <dgm:prSet presAssocID="{983DE382-7B5F-419E-914C-DD3962E65548}" presName="rootConnector" presStyleLbl="node3" presStyleIdx="2" presStyleCnt="5"/>
      <dgm:spPr/>
      <dgm:t>
        <a:bodyPr/>
        <a:lstStyle/>
        <a:p>
          <a:endParaRPr lang="en-US"/>
        </a:p>
      </dgm:t>
    </dgm:pt>
    <dgm:pt modelId="{5E766A05-572C-48CB-9F25-52DDC6AB8730}" type="pres">
      <dgm:prSet presAssocID="{983DE382-7B5F-419E-914C-DD3962E65548}" presName="hierChild4" presStyleCnt="0"/>
      <dgm:spPr/>
    </dgm:pt>
    <dgm:pt modelId="{1AFDFB73-5AAE-4F5C-A583-5C6F295991AA}" type="pres">
      <dgm:prSet presAssocID="{983DE382-7B5F-419E-914C-DD3962E65548}" presName="hierChild5" presStyleCnt="0"/>
      <dgm:spPr/>
    </dgm:pt>
    <dgm:pt modelId="{A5414168-784B-496F-9484-B3C401167EC0}" type="pres">
      <dgm:prSet presAssocID="{31A82312-CA54-49FE-966A-F9A21D587B13}" presName="hierChild5" presStyleCnt="0"/>
      <dgm:spPr/>
    </dgm:pt>
    <dgm:pt modelId="{F5F781C2-63FD-492B-9798-09DE96A3CFD5}" type="pres">
      <dgm:prSet presAssocID="{03FE2560-EB35-4621-856F-69DFE6B1328A}" presName="Name37" presStyleLbl="parChTrans1D2" presStyleIdx="2" presStyleCnt="3"/>
      <dgm:spPr/>
      <dgm:t>
        <a:bodyPr/>
        <a:lstStyle/>
        <a:p>
          <a:endParaRPr lang="en-US"/>
        </a:p>
      </dgm:t>
    </dgm:pt>
    <dgm:pt modelId="{94548A0D-7A3C-47A6-B22A-E4DCC6900E26}" type="pres">
      <dgm:prSet presAssocID="{B26DA478-CAE1-4B11-B7E2-DFECF370D734}" presName="hierRoot2" presStyleCnt="0">
        <dgm:presLayoutVars>
          <dgm:hierBranch val="init"/>
        </dgm:presLayoutVars>
      </dgm:prSet>
      <dgm:spPr/>
    </dgm:pt>
    <dgm:pt modelId="{1A562162-0923-4C05-89F8-23ABA3A525F1}" type="pres">
      <dgm:prSet presAssocID="{B26DA478-CAE1-4B11-B7E2-DFECF370D734}" presName="rootComposite" presStyleCnt="0"/>
      <dgm:spPr/>
    </dgm:pt>
    <dgm:pt modelId="{65440D2F-EE43-4AA3-BAD8-335FD04886AD}" type="pres">
      <dgm:prSet presAssocID="{B26DA478-CAE1-4B11-B7E2-DFECF370D734}" presName="rootText" presStyleLbl="node2" presStyleIdx="2" presStyleCnt="3">
        <dgm:presLayoutVars>
          <dgm:chPref val="3"/>
        </dgm:presLayoutVars>
      </dgm:prSet>
      <dgm:spPr/>
      <dgm:t>
        <a:bodyPr/>
        <a:lstStyle/>
        <a:p>
          <a:endParaRPr lang="en-US"/>
        </a:p>
      </dgm:t>
    </dgm:pt>
    <dgm:pt modelId="{6BFE3CCE-4326-47E2-84A4-DE6F9BA678D8}" type="pres">
      <dgm:prSet presAssocID="{B26DA478-CAE1-4B11-B7E2-DFECF370D734}" presName="rootConnector" presStyleLbl="node2" presStyleIdx="2" presStyleCnt="3"/>
      <dgm:spPr/>
      <dgm:t>
        <a:bodyPr/>
        <a:lstStyle/>
        <a:p>
          <a:endParaRPr lang="en-US"/>
        </a:p>
      </dgm:t>
    </dgm:pt>
    <dgm:pt modelId="{E1C2A89C-D92B-47E1-BF28-9BF2AB83D3BF}" type="pres">
      <dgm:prSet presAssocID="{B26DA478-CAE1-4B11-B7E2-DFECF370D734}" presName="hierChild4" presStyleCnt="0"/>
      <dgm:spPr/>
    </dgm:pt>
    <dgm:pt modelId="{7B44B584-5CC4-4071-92E4-EFFBACA69C32}" type="pres">
      <dgm:prSet presAssocID="{CF015E41-24FE-4E24-B54D-5F26CA76800D}" presName="Name37" presStyleLbl="parChTrans1D3" presStyleIdx="3" presStyleCnt="5"/>
      <dgm:spPr/>
      <dgm:t>
        <a:bodyPr/>
        <a:lstStyle/>
        <a:p>
          <a:endParaRPr lang="en-US"/>
        </a:p>
      </dgm:t>
    </dgm:pt>
    <dgm:pt modelId="{CABC6ECD-D34E-4EE9-9C16-EBEED49BD416}" type="pres">
      <dgm:prSet presAssocID="{A2DCB10B-F4E1-4534-8619-1C54A27DE53E}" presName="hierRoot2" presStyleCnt="0">
        <dgm:presLayoutVars>
          <dgm:hierBranch val="init"/>
        </dgm:presLayoutVars>
      </dgm:prSet>
      <dgm:spPr/>
    </dgm:pt>
    <dgm:pt modelId="{DECF488D-884B-41A2-B3CF-D1729D12C9CF}" type="pres">
      <dgm:prSet presAssocID="{A2DCB10B-F4E1-4534-8619-1C54A27DE53E}" presName="rootComposite" presStyleCnt="0"/>
      <dgm:spPr/>
    </dgm:pt>
    <dgm:pt modelId="{00300F3E-D825-4949-9CEF-683734C02CBA}" type="pres">
      <dgm:prSet presAssocID="{A2DCB10B-F4E1-4534-8619-1C54A27DE53E}" presName="rootText" presStyleLbl="node3" presStyleIdx="3" presStyleCnt="5">
        <dgm:presLayoutVars>
          <dgm:chPref val="3"/>
        </dgm:presLayoutVars>
      </dgm:prSet>
      <dgm:spPr/>
      <dgm:t>
        <a:bodyPr/>
        <a:lstStyle/>
        <a:p>
          <a:endParaRPr lang="en-US"/>
        </a:p>
      </dgm:t>
    </dgm:pt>
    <dgm:pt modelId="{428B9957-D453-4550-A6EE-455B9D4F049C}" type="pres">
      <dgm:prSet presAssocID="{A2DCB10B-F4E1-4534-8619-1C54A27DE53E}" presName="rootConnector" presStyleLbl="node3" presStyleIdx="3" presStyleCnt="5"/>
      <dgm:spPr/>
      <dgm:t>
        <a:bodyPr/>
        <a:lstStyle/>
        <a:p>
          <a:endParaRPr lang="en-US"/>
        </a:p>
      </dgm:t>
    </dgm:pt>
    <dgm:pt modelId="{9B63090F-CFE9-493B-88D7-5380E1D85006}" type="pres">
      <dgm:prSet presAssocID="{A2DCB10B-F4E1-4534-8619-1C54A27DE53E}" presName="hierChild4" presStyleCnt="0"/>
      <dgm:spPr/>
    </dgm:pt>
    <dgm:pt modelId="{16CD74D6-EC47-48EC-9826-E75576D77895}" type="pres">
      <dgm:prSet presAssocID="{A2DCB10B-F4E1-4534-8619-1C54A27DE53E}" presName="hierChild5" presStyleCnt="0"/>
      <dgm:spPr/>
    </dgm:pt>
    <dgm:pt modelId="{56A5E5FF-0121-429D-9DA2-54C5FD4D52C9}" type="pres">
      <dgm:prSet presAssocID="{CF7E3A04-8ABF-4438-B363-99E516285A98}" presName="Name37" presStyleLbl="parChTrans1D3" presStyleIdx="4" presStyleCnt="5"/>
      <dgm:spPr/>
      <dgm:t>
        <a:bodyPr/>
        <a:lstStyle/>
        <a:p>
          <a:endParaRPr lang="en-US"/>
        </a:p>
      </dgm:t>
    </dgm:pt>
    <dgm:pt modelId="{254D5E97-AA4D-4083-8A30-094021BE2659}" type="pres">
      <dgm:prSet presAssocID="{DC141333-8B33-43CF-BB3A-856807FD19C8}" presName="hierRoot2" presStyleCnt="0">
        <dgm:presLayoutVars>
          <dgm:hierBranch val="init"/>
        </dgm:presLayoutVars>
      </dgm:prSet>
      <dgm:spPr/>
    </dgm:pt>
    <dgm:pt modelId="{819FEC28-4CF5-41BE-964B-3959C02B172B}" type="pres">
      <dgm:prSet presAssocID="{DC141333-8B33-43CF-BB3A-856807FD19C8}" presName="rootComposite" presStyleCnt="0"/>
      <dgm:spPr/>
    </dgm:pt>
    <dgm:pt modelId="{8A57E0A7-7236-442A-88A1-C533CB08F514}" type="pres">
      <dgm:prSet presAssocID="{DC141333-8B33-43CF-BB3A-856807FD19C8}" presName="rootText" presStyleLbl="node3" presStyleIdx="4" presStyleCnt="5">
        <dgm:presLayoutVars>
          <dgm:chPref val="3"/>
        </dgm:presLayoutVars>
      </dgm:prSet>
      <dgm:spPr/>
      <dgm:t>
        <a:bodyPr/>
        <a:lstStyle/>
        <a:p>
          <a:endParaRPr lang="en-US"/>
        </a:p>
      </dgm:t>
    </dgm:pt>
    <dgm:pt modelId="{FB476256-3D26-4B3F-B614-4B5388C7D2E7}" type="pres">
      <dgm:prSet presAssocID="{DC141333-8B33-43CF-BB3A-856807FD19C8}" presName="rootConnector" presStyleLbl="node3" presStyleIdx="4" presStyleCnt="5"/>
      <dgm:spPr/>
      <dgm:t>
        <a:bodyPr/>
        <a:lstStyle/>
        <a:p>
          <a:endParaRPr lang="en-US"/>
        </a:p>
      </dgm:t>
    </dgm:pt>
    <dgm:pt modelId="{ECEFFE03-018E-4DFC-A4A3-3A7E416A17C4}" type="pres">
      <dgm:prSet presAssocID="{DC141333-8B33-43CF-BB3A-856807FD19C8}" presName="hierChild4" presStyleCnt="0"/>
      <dgm:spPr/>
    </dgm:pt>
    <dgm:pt modelId="{D08E748B-9340-4C1A-BB3D-43B132C639AB}" type="pres">
      <dgm:prSet presAssocID="{DC141333-8B33-43CF-BB3A-856807FD19C8}" presName="hierChild5" presStyleCnt="0"/>
      <dgm:spPr/>
    </dgm:pt>
    <dgm:pt modelId="{DF9D183F-C50B-46B4-8D86-323AF761C9C0}" type="pres">
      <dgm:prSet presAssocID="{B26DA478-CAE1-4B11-B7E2-DFECF370D734}" presName="hierChild5" presStyleCnt="0"/>
      <dgm:spPr/>
    </dgm:pt>
    <dgm:pt modelId="{6FE941F9-4667-4D16-9D57-C78C52E8A9A4}" type="pres">
      <dgm:prSet presAssocID="{4768FDBB-781F-4A14-8B8E-5801D54FFF15}" presName="hierChild3" presStyleCnt="0"/>
      <dgm:spPr/>
    </dgm:pt>
  </dgm:ptLst>
  <dgm:cxnLst>
    <dgm:cxn modelId="{A620EBC6-5A6F-4877-AD14-6A31B125FE55}" type="presOf" srcId="{DE7BE4ED-4F34-44E4-AF3D-62549A2C5FAB}" destId="{59BB4C22-9E4C-4E64-B0E6-F1F7CFB38B67}" srcOrd="0" destOrd="0" presId="urn:microsoft.com/office/officeart/2005/8/layout/orgChart1"/>
    <dgm:cxn modelId="{85CF2D05-32DD-44B4-928E-2E299C2DB46D}" srcId="{164259CE-1931-40AD-B816-1316A4323277}" destId="{E8CDF11C-456E-447B-99C9-6DB7ABC4F065}" srcOrd="1" destOrd="0" parTransId="{DB35BE80-5938-403A-B0EA-080271D92793}" sibTransId="{EE2104A2-4D1A-4A7E-AD45-42AAF1F5EA41}"/>
    <dgm:cxn modelId="{6F444EE8-6277-468D-B18F-A5AED883C58F}" type="presOf" srcId="{31A82312-CA54-49FE-966A-F9A21D587B13}" destId="{0F37FB2E-849F-4C09-88EA-FFF9AE845B42}" srcOrd="0" destOrd="0" presId="urn:microsoft.com/office/officeart/2005/8/layout/orgChart1"/>
    <dgm:cxn modelId="{39621166-9FF4-4215-974B-13C9244060EC}" type="presOf" srcId="{B9C3BF01-1028-4D64-8D9A-D76BC65ABA43}" destId="{AA9E3D26-E55D-49D2-B383-8D540D1F9835}" srcOrd="0" destOrd="0" presId="urn:microsoft.com/office/officeart/2005/8/layout/orgChart1"/>
    <dgm:cxn modelId="{4AEC1EB6-4B05-4C11-B426-CB1F7391A86C}" type="presOf" srcId="{B7C14353-764C-4509-807D-7C91EACF4D8F}" destId="{E6ADC2D3-4429-49D5-A366-0FB3E00F5D37}" srcOrd="0" destOrd="0" presId="urn:microsoft.com/office/officeart/2005/8/layout/orgChart1"/>
    <dgm:cxn modelId="{C938D3A9-C9F3-457A-9A4F-125F501F3BB9}" srcId="{B26DA478-CAE1-4B11-B7E2-DFECF370D734}" destId="{DC141333-8B33-43CF-BB3A-856807FD19C8}" srcOrd="1" destOrd="0" parTransId="{CF7E3A04-8ABF-4438-B363-99E516285A98}" sibTransId="{43220758-2826-4204-8F9C-498000D5CC64}"/>
    <dgm:cxn modelId="{47F74770-5B7A-4B0B-AC04-2ACC2ECE45BB}" type="presOf" srcId="{4768FDBB-781F-4A14-8B8E-5801D54FFF15}" destId="{11D9BF8F-BE7E-4BBF-B285-9A01D4E7DDC8}" srcOrd="0" destOrd="0" presId="urn:microsoft.com/office/officeart/2005/8/layout/orgChart1"/>
    <dgm:cxn modelId="{2814761C-D16B-472A-A014-C8B5451CD055}" srcId="{B559CFB5-621D-42D3-A4CB-315BEBE401F7}" destId="{4768FDBB-781F-4A14-8B8E-5801D54FFF15}" srcOrd="0" destOrd="0" parTransId="{B8104C6B-2ADC-468E-B93C-D54DE362B20D}" sibTransId="{E0BF33AB-E46B-4908-8C84-164777CB13BA}"/>
    <dgm:cxn modelId="{529A0F60-7730-4D67-BD9D-F9156F2B0310}" type="presOf" srcId="{57817484-39F2-46C6-8AD2-4DE42E26E5A5}" destId="{6ED3391C-B352-4796-93CA-E77178758DE8}" srcOrd="0" destOrd="0" presId="urn:microsoft.com/office/officeart/2005/8/layout/orgChart1"/>
    <dgm:cxn modelId="{786EEE46-130E-4E81-BFFD-0C022743BE90}" type="presOf" srcId="{CF015E41-24FE-4E24-B54D-5F26CA76800D}" destId="{7B44B584-5CC4-4071-92E4-EFFBACA69C32}" srcOrd="0" destOrd="0" presId="urn:microsoft.com/office/officeart/2005/8/layout/orgChart1"/>
    <dgm:cxn modelId="{7857A09A-65E4-4A4B-9C8E-ABEE7867C730}" type="presOf" srcId="{B26DA478-CAE1-4B11-B7E2-DFECF370D734}" destId="{6BFE3CCE-4326-47E2-84A4-DE6F9BA678D8}" srcOrd="1" destOrd="0" presId="urn:microsoft.com/office/officeart/2005/8/layout/orgChart1"/>
    <dgm:cxn modelId="{485FEEDB-944F-4BCC-9264-F358C24339D3}" srcId="{31A82312-CA54-49FE-966A-F9A21D587B13}" destId="{983DE382-7B5F-419E-914C-DD3962E65548}" srcOrd="0" destOrd="0" parTransId="{B9C3BF01-1028-4D64-8D9A-D76BC65ABA43}" sibTransId="{C43F9F98-0742-4462-9B81-10F695638701}"/>
    <dgm:cxn modelId="{99F78EE9-B4C3-47F9-89FC-F785F53B4693}" srcId="{4768FDBB-781F-4A14-8B8E-5801D54FFF15}" destId="{164259CE-1931-40AD-B816-1316A4323277}" srcOrd="0" destOrd="0" parTransId="{57817484-39F2-46C6-8AD2-4DE42E26E5A5}" sibTransId="{CE05E31A-7407-4964-B226-46DA3322AC93}"/>
    <dgm:cxn modelId="{71FEDA25-D098-468F-B908-CD09FF63ACD4}" type="presOf" srcId="{983DE382-7B5F-419E-914C-DD3962E65548}" destId="{916B3BFF-C1C6-4213-B138-542BBA56A556}" srcOrd="1" destOrd="0" presId="urn:microsoft.com/office/officeart/2005/8/layout/orgChart1"/>
    <dgm:cxn modelId="{9CD8E079-325C-4CF5-884E-180CB179DAE3}" type="presOf" srcId="{DC141333-8B33-43CF-BB3A-856807FD19C8}" destId="{8A57E0A7-7236-442A-88A1-C533CB08F514}" srcOrd="0" destOrd="0" presId="urn:microsoft.com/office/officeart/2005/8/layout/orgChart1"/>
    <dgm:cxn modelId="{1F35BDAD-6A6B-419F-8F7F-1849123EB300}" type="presOf" srcId="{B26DA478-CAE1-4B11-B7E2-DFECF370D734}" destId="{65440D2F-EE43-4AA3-BAD8-335FD04886AD}" srcOrd="0" destOrd="0" presId="urn:microsoft.com/office/officeart/2005/8/layout/orgChart1"/>
    <dgm:cxn modelId="{B98A9694-8836-442B-8734-3522D37A1C78}" type="presOf" srcId="{B7C14353-764C-4509-807D-7C91EACF4D8F}" destId="{7F3EB0C4-CFC2-409D-B6AA-9E57A7680E45}" srcOrd="1" destOrd="0" presId="urn:microsoft.com/office/officeart/2005/8/layout/orgChart1"/>
    <dgm:cxn modelId="{732D29D2-E052-4D62-84EC-3B037C61768C}" srcId="{4768FDBB-781F-4A14-8B8E-5801D54FFF15}" destId="{31A82312-CA54-49FE-966A-F9A21D587B13}" srcOrd="1" destOrd="0" parTransId="{DE7BE4ED-4F34-44E4-AF3D-62549A2C5FAB}" sibTransId="{E21277C4-3EAC-4A06-B690-0D958A5B2129}"/>
    <dgm:cxn modelId="{2FAB7E1E-DB3D-4091-9431-4E483A5CA904}" type="presOf" srcId="{CF7E3A04-8ABF-4438-B363-99E516285A98}" destId="{56A5E5FF-0121-429D-9DA2-54C5FD4D52C9}" srcOrd="0" destOrd="0" presId="urn:microsoft.com/office/officeart/2005/8/layout/orgChart1"/>
    <dgm:cxn modelId="{90CA7FB7-0071-48C1-A589-BF436042B6B5}" type="presOf" srcId="{03FE2560-EB35-4621-856F-69DFE6B1328A}" destId="{F5F781C2-63FD-492B-9798-09DE96A3CFD5}" srcOrd="0" destOrd="0" presId="urn:microsoft.com/office/officeart/2005/8/layout/orgChart1"/>
    <dgm:cxn modelId="{06A36865-A238-4A8C-9889-805ACBAE9705}" type="presOf" srcId="{31A82312-CA54-49FE-966A-F9A21D587B13}" destId="{2A9D9F20-DE83-4C5C-8C9F-475BB4B23A4C}" srcOrd="1" destOrd="0" presId="urn:microsoft.com/office/officeart/2005/8/layout/orgChart1"/>
    <dgm:cxn modelId="{1E9751DA-155F-4A71-B106-BD54EA9D7238}" type="presOf" srcId="{983DE382-7B5F-419E-914C-DD3962E65548}" destId="{3C5780BC-0863-43FC-A06A-FC922A53A811}" srcOrd="0" destOrd="0" presId="urn:microsoft.com/office/officeart/2005/8/layout/orgChart1"/>
    <dgm:cxn modelId="{0FDFA205-80FC-493D-B423-3E9977DC0572}" type="presOf" srcId="{A2DCB10B-F4E1-4534-8619-1C54A27DE53E}" destId="{00300F3E-D825-4949-9CEF-683734C02CBA}" srcOrd="0" destOrd="0" presId="urn:microsoft.com/office/officeart/2005/8/layout/orgChart1"/>
    <dgm:cxn modelId="{B3F26223-F0B5-4721-9A4C-0DD3F1CDCC3F}" type="presOf" srcId="{A2DCB10B-F4E1-4534-8619-1C54A27DE53E}" destId="{428B9957-D453-4550-A6EE-455B9D4F049C}" srcOrd="1" destOrd="0" presId="urn:microsoft.com/office/officeart/2005/8/layout/orgChart1"/>
    <dgm:cxn modelId="{BCADF9FE-A480-4330-998D-08E0BF8FFB22}" type="presOf" srcId="{DB35BE80-5938-403A-B0EA-080271D92793}" destId="{9106FD43-7897-454D-91BC-B63EF6B310AD}" srcOrd="0" destOrd="0" presId="urn:microsoft.com/office/officeart/2005/8/layout/orgChart1"/>
    <dgm:cxn modelId="{142AFB69-E54C-4555-85E7-D80B91B437DA}" srcId="{B26DA478-CAE1-4B11-B7E2-DFECF370D734}" destId="{A2DCB10B-F4E1-4534-8619-1C54A27DE53E}" srcOrd="0" destOrd="0" parTransId="{CF015E41-24FE-4E24-B54D-5F26CA76800D}" sibTransId="{FDD17D1D-EC83-4578-AA7D-B537E9B04A73}"/>
    <dgm:cxn modelId="{C2D1C9C1-CE72-4FD5-92FA-F91055A51283}" type="presOf" srcId="{DC141333-8B33-43CF-BB3A-856807FD19C8}" destId="{FB476256-3D26-4B3F-B614-4B5388C7D2E7}" srcOrd="1" destOrd="0" presId="urn:microsoft.com/office/officeart/2005/8/layout/orgChart1"/>
    <dgm:cxn modelId="{BC9081EE-2273-4872-A697-6D44FB16DACB}" type="presOf" srcId="{164259CE-1931-40AD-B816-1316A4323277}" destId="{B1DC8A14-6707-497C-AE0E-70DC3F9E78B2}" srcOrd="1" destOrd="0" presId="urn:microsoft.com/office/officeart/2005/8/layout/orgChart1"/>
    <dgm:cxn modelId="{DE05DDC0-CAEC-4D9E-8C40-D471BDA9D29E}" type="presOf" srcId="{164259CE-1931-40AD-B816-1316A4323277}" destId="{7F21782E-DB59-4AE0-AB44-3CEC8C74F805}" srcOrd="0" destOrd="0" presId="urn:microsoft.com/office/officeart/2005/8/layout/orgChart1"/>
    <dgm:cxn modelId="{C495C3F4-3D7B-44D9-89B6-FFA8062F2D74}" type="presOf" srcId="{B559CFB5-621D-42D3-A4CB-315BEBE401F7}" destId="{D86AF426-B181-4D38-B8A7-2A0B2631B9C6}" srcOrd="0" destOrd="0" presId="urn:microsoft.com/office/officeart/2005/8/layout/orgChart1"/>
    <dgm:cxn modelId="{B600064C-6F5B-40B7-8EE5-417D1557FD78}" type="presOf" srcId="{D7C74F25-E597-4093-A489-EE521915F2C9}" destId="{FE2AD40B-2E45-480C-AA8F-077E60B0B13E}" srcOrd="0" destOrd="0" presId="urn:microsoft.com/office/officeart/2005/8/layout/orgChart1"/>
    <dgm:cxn modelId="{E3198953-6454-4757-8C80-10F180739B89}" srcId="{4768FDBB-781F-4A14-8B8E-5801D54FFF15}" destId="{B26DA478-CAE1-4B11-B7E2-DFECF370D734}" srcOrd="2" destOrd="0" parTransId="{03FE2560-EB35-4621-856F-69DFE6B1328A}" sibTransId="{F7384712-3998-4687-B502-825C4D317629}"/>
    <dgm:cxn modelId="{CDAD3BD9-318C-46F6-9940-17491E33E801}" type="presOf" srcId="{E8CDF11C-456E-447B-99C9-6DB7ABC4F065}" destId="{C8B7992B-0635-4EE4-BBD5-3BB8ECC65D16}" srcOrd="0" destOrd="0" presId="urn:microsoft.com/office/officeart/2005/8/layout/orgChart1"/>
    <dgm:cxn modelId="{06538DD3-3218-4825-BE2D-908A166ACAC6}" srcId="{164259CE-1931-40AD-B816-1316A4323277}" destId="{B7C14353-764C-4509-807D-7C91EACF4D8F}" srcOrd="0" destOrd="0" parTransId="{D7C74F25-E597-4093-A489-EE521915F2C9}" sibTransId="{156EC500-DFEA-40DE-A205-0C88D1E4BE9D}"/>
    <dgm:cxn modelId="{6D63459D-AAA9-441F-A24E-9E91B30C27A0}" type="presOf" srcId="{4768FDBB-781F-4A14-8B8E-5801D54FFF15}" destId="{A461CE94-066B-464F-A672-21DBB3DFF2B4}" srcOrd="1" destOrd="0" presId="urn:microsoft.com/office/officeart/2005/8/layout/orgChart1"/>
    <dgm:cxn modelId="{18FCA5E2-BE36-4D51-A43B-55828E006665}" type="presOf" srcId="{E8CDF11C-456E-447B-99C9-6DB7ABC4F065}" destId="{6243704B-0DC0-47E4-BC45-1084CC2DC9E2}" srcOrd="1" destOrd="0" presId="urn:microsoft.com/office/officeart/2005/8/layout/orgChart1"/>
    <dgm:cxn modelId="{E8D8490D-BA86-4EBF-BEFF-9BE10C1D8755}" type="presParOf" srcId="{D86AF426-B181-4D38-B8A7-2A0B2631B9C6}" destId="{648245CC-7C46-4C81-B3D2-48F0672C1C5D}" srcOrd="0" destOrd="0" presId="urn:microsoft.com/office/officeart/2005/8/layout/orgChart1"/>
    <dgm:cxn modelId="{E8E653E6-66FB-4B8F-8257-BF2B88090AAD}" type="presParOf" srcId="{648245CC-7C46-4C81-B3D2-48F0672C1C5D}" destId="{A3E7CA13-3654-4B89-A78B-2CD7CDAB44C8}" srcOrd="0" destOrd="0" presId="urn:microsoft.com/office/officeart/2005/8/layout/orgChart1"/>
    <dgm:cxn modelId="{BD51CF3C-5DF7-4666-A91B-81396E18ED95}" type="presParOf" srcId="{A3E7CA13-3654-4B89-A78B-2CD7CDAB44C8}" destId="{11D9BF8F-BE7E-4BBF-B285-9A01D4E7DDC8}" srcOrd="0" destOrd="0" presId="urn:microsoft.com/office/officeart/2005/8/layout/orgChart1"/>
    <dgm:cxn modelId="{2A975FBB-960F-4345-8F44-C0786F1BBC17}" type="presParOf" srcId="{A3E7CA13-3654-4B89-A78B-2CD7CDAB44C8}" destId="{A461CE94-066B-464F-A672-21DBB3DFF2B4}" srcOrd="1" destOrd="0" presId="urn:microsoft.com/office/officeart/2005/8/layout/orgChart1"/>
    <dgm:cxn modelId="{FF7795B4-2A13-4EE8-9DEE-E85F5D97902F}" type="presParOf" srcId="{648245CC-7C46-4C81-B3D2-48F0672C1C5D}" destId="{9769A091-8FAF-4E92-8B65-369059BBD02A}" srcOrd="1" destOrd="0" presId="urn:microsoft.com/office/officeart/2005/8/layout/orgChart1"/>
    <dgm:cxn modelId="{9B17DA86-CF57-4AA9-B2CC-ABD662A51C9E}" type="presParOf" srcId="{9769A091-8FAF-4E92-8B65-369059BBD02A}" destId="{6ED3391C-B352-4796-93CA-E77178758DE8}" srcOrd="0" destOrd="0" presId="urn:microsoft.com/office/officeart/2005/8/layout/orgChart1"/>
    <dgm:cxn modelId="{54DCF877-F0D3-4522-8853-297AD8AD158E}" type="presParOf" srcId="{9769A091-8FAF-4E92-8B65-369059BBD02A}" destId="{79C33E6C-2FE5-480A-BF7E-0F2D962C9BA9}" srcOrd="1" destOrd="0" presId="urn:microsoft.com/office/officeart/2005/8/layout/orgChart1"/>
    <dgm:cxn modelId="{790AEE7F-21C8-40F1-9E82-4C2F5A06B526}" type="presParOf" srcId="{79C33E6C-2FE5-480A-BF7E-0F2D962C9BA9}" destId="{9486B54B-1D25-4182-AE01-B35934A7D01B}" srcOrd="0" destOrd="0" presId="urn:microsoft.com/office/officeart/2005/8/layout/orgChart1"/>
    <dgm:cxn modelId="{87D9C262-6383-48BC-99B4-254D95BCBE77}" type="presParOf" srcId="{9486B54B-1D25-4182-AE01-B35934A7D01B}" destId="{7F21782E-DB59-4AE0-AB44-3CEC8C74F805}" srcOrd="0" destOrd="0" presId="urn:microsoft.com/office/officeart/2005/8/layout/orgChart1"/>
    <dgm:cxn modelId="{D7C9D642-583C-4DD9-836C-63CF6966D113}" type="presParOf" srcId="{9486B54B-1D25-4182-AE01-B35934A7D01B}" destId="{B1DC8A14-6707-497C-AE0E-70DC3F9E78B2}" srcOrd="1" destOrd="0" presId="urn:microsoft.com/office/officeart/2005/8/layout/orgChart1"/>
    <dgm:cxn modelId="{93976AD9-1B44-48FA-B80D-12D76ABF6A34}" type="presParOf" srcId="{79C33E6C-2FE5-480A-BF7E-0F2D962C9BA9}" destId="{C8E83C40-B1C5-4ACE-8B5F-3E532783DFD4}" srcOrd="1" destOrd="0" presId="urn:microsoft.com/office/officeart/2005/8/layout/orgChart1"/>
    <dgm:cxn modelId="{0153B1E4-68C6-4956-9961-35CE4356F893}" type="presParOf" srcId="{C8E83C40-B1C5-4ACE-8B5F-3E532783DFD4}" destId="{FE2AD40B-2E45-480C-AA8F-077E60B0B13E}" srcOrd="0" destOrd="0" presId="urn:microsoft.com/office/officeart/2005/8/layout/orgChart1"/>
    <dgm:cxn modelId="{EB53E587-6355-488B-BAAC-61E68123E618}" type="presParOf" srcId="{C8E83C40-B1C5-4ACE-8B5F-3E532783DFD4}" destId="{0CB59F3F-F0F7-4A0B-BFBA-CD010923A1AE}" srcOrd="1" destOrd="0" presId="urn:microsoft.com/office/officeart/2005/8/layout/orgChart1"/>
    <dgm:cxn modelId="{BA3F18BB-3277-4924-9556-660476AB2358}" type="presParOf" srcId="{0CB59F3F-F0F7-4A0B-BFBA-CD010923A1AE}" destId="{21050EBE-6880-4BB3-859C-64F3A2C8A3C2}" srcOrd="0" destOrd="0" presId="urn:microsoft.com/office/officeart/2005/8/layout/orgChart1"/>
    <dgm:cxn modelId="{08B11E2A-A61B-47FE-BFEA-A69F1877C640}" type="presParOf" srcId="{21050EBE-6880-4BB3-859C-64F3A2C8A3C2}" destId="{E6ADC2D3-4429-49D5-A366-0FB3E00F5D37}" srcOrd="0" destOrd="0" presId="urn:microsoft.com/office/officeart/2005/8/layout/orgChart1"/>
    <dgm:cxn modelId="{10A8228F-454F-45B7-A72B-14912ABB9FEF}" type="presParOf" srcId="{21050EBE-6880-4BB3-859C-64F3A2C8A3C2}" destId="{7F3EB0C4-CFC2-409D-B6AA-9E57A7680E45}" srcOrd="1" destOrd="0" presId="urn:microsoft.com/office/officeart/2005/8/layout/orgChart1"/>
    <dgm:cxn modelId="{62EF0825-C713-40AF-9A71-473F42423FA5}" type="presParOf" srcId="{0CB59F3F-F0F7-4A0B-BFBA-CD010923A1AE}" destId="{035C9E2E-69E5-43EF-AAAD-9283F67E4686}" srcOrd="1" destOrd="0" presId="urn:microsoft.com/office/officeart/2005/8/layout/orgChart1"/>
    <dgm:cxn modelId="{0BDB9A5E-6DD9-43B8-855E-558CC825D0A3}" type="presParOf" srcId="{0CB59F3F-F0F7-4A0B-BFBA-CD010923A1AE}" destId="{BBAB123A-D16D-45CA-BFE4-179CDBFF8D4E}" srcOrd="2" destOrd="0" presId="urn:microsoft.com/office/officeart/2005/8/layout/orgChart1"/>
    <dgm:cxn modelId="{CA6060C6-D225-40B6-A4A7-CC8DA68A7513}" type="presParOf" srcId="{C8E83C40-B1C5-4ACE-8B5F-3E532783DFD4}" destId="{9106FD43-7897-454D-91BC-B63EF6B310AD}" srcOrd="2" destOrd="0" presId="urn:microsoft.com/office/officeart/2005/8/layout/orgChart1"/>
    <dgm:cxn modelId="{BD6A0D39-441F-4C98-B32A-3AA5FFB50450}" type="presParOf" srcId="{C8E83C40-B1C5-4ACE-8B5F-3E532783DFD4}" destId="{CD9B3AEA-DBE2-48B7-A167-D8A7A7B9E06C}" srcOrd="3" destOrd="0" presId="urn:microsoft.com/office/officeart/2005/8/layout/orgChart1"/>
    <dgm:cxn modelId="{4FAC599E-2575-483F-BFFE-9525DF185971}" type="presParOf" srcId="{CD9B3AEA-DBE2-48B7-A167-D8A7A7B9E06C}" destId="{59044009-A6BD-4619-8B3A-9E0D64672578}" srcOrd="0" destOrd="0" presId="urn:microsoft.com/office/officeart/2005/8/layout/orgChart1"/>
    <dgm:cxn modelId="{42F77D7F-73C2-4215-A72C-4D50D7EEF028}" type="presParOf" srcId="{59044009-A6BD-4619-8B3A-9E0D64672578}" destId="{C8B7992B-0635-4EE4-BBD5-3BB8ECC65D16}" srcOrd="0" destOrd="0" presId="urn:microsoft.com/office/officeart/2005/8/layout/orgChart1"/>
    <dgm:cxn modelId="{5EF71E6F-CF4C-445B-81A6-15E7904F3ED7}" type="presParOf" srcId="{59044009-A6BD-4619-8B3A-9E0D64672578}" destId="{6243704B-0DC0-47E4-BC45-1084CC2DC9E2}" srcOrd="1" destOrd="0" presId="urn:microsoft.com/office/officeart/2005/8/layout/orgChart1"/>
    <dgm:cxn modelId="{729C8467-9628-4124-A51F-61992B100B55}" type="presParOf" srcId="{CD9B3AEA-DBE2-48B7-A167-D8A7A7B9E06C}" destId="{85EC9502-4BDA-482B-9B05-DDD6849808A0}" srcOrd="1" destOrd="0" presId="urn:microsoft.com/office/officeart/2005/8/layout/orgChart1"/>
    <dgm:cxn modelId="{A63B3D41-7672-4AFC-8D73-7B5A50B2E381}" type="presParOf" srcId="{CD9B3AEA-DBE2-48B7-A167-D8A7A7B9E06C}" destId="{F9A94E51-97A4-4837-B305-D6093237F346}" srcOrd="2" destOrd="0" presId="urn:microsoft.com/office/officeart/2005/8/layout/orgChart1"/>
    <dgm:cxn modelId="{2270C2AB-D60C-4871-92D4-4755D38D8FE3}" type="presParOf" srcId="{79C33E6C-2FE5-480A-BF7E-0F2D962C9BA9}" destId="{7EB38429-55D4-44C1-9B6F-65ED75847FD4}" srcOrd="2" destOrd="0" presId="urn:microsoft.com/office/officeart/2005/8/layout/orgChart1"/>
    <dgm:cxn modelId="{582C950C-FBF9-43D4-BB86-CC3153061A77}" type="presParOf" srcId="{9769A091-8FAF-4E92-8B65-369059BBD02A}" destId="{59BB4C22-9E4C-4E64-B0E6-F1F7CFB38B67}" srcOrd="2" destOrd="0" presId="urn:microsoft.com/office/officeart/2005/8/layout/orgChart1"/>
    <dgm:cxn modelId="{F5F04AA5-5EF5-4A5E-ABBF-C88103F4EDD3}" type="presParOf" srcId="{9769A091-8FAF-4E92-8B65-369059BBD02A}" destId="{8CFD931F-31B3-4AD3-A392-05C4112BF970}" srcOrd="3" destOrd="0" presId="urn:microsoft.com/office/officeart/2005/8/layout/orgChart1"/>
    <dgm:cxn modelId="{9B1589DA-4CCE-4D7B-BCB5-411F12ABA9CD}" type="presParOf" srcId="{8CFD931F-31B3-4AD3-A392-05C4112BF970}" destId="{33B9B060-044E-4100-9157-A73B96B21025}" srcOrd="0" destOrd="0" presId="urn:microsoft.com/office/officeart/2005/8/layout/orgChart1"/>
    <dgm:cxn modelId="{C2BF52AA-0F15-418F-ADE7-7D03522ADD0E}" type="presParOf" srcId="{33B9B060-044E-4100-9157-A73B96B21025}" destId="{0F37FB2E-849F-4C09-88EA-FFF9AE845B42}" srcOrd="0" destOrd="0" presId="urn:microsoft.com/office/officeart/2005/8/layout/orgChart1"/>
    <dgm:cxn modelId="{9D64E57F-EE58-4AA2-9137-72F29C97F11F}" type="presParOf" srcId="{33B9B060-044E-4100-9157-A73B96B21025}" destId="{2A9D9F20-DE83-4C5C-8C9F-475BB4B23A4C}" srcOrd="1" destOrd="0" presId="urn:microsoft.com/office/officeart/2005/8/layout/orgChart1"/>
    <dgm:cxn modelId="{28F9D798-9BDC-4DC5-A16A-1846D01F6294}" type="presParOf" srcId="{8CFD931F-31B3-4AD3-A392-05C4112BF970}" destId="{D9BAA363-020B-4A1D-B683-B6BC3845F11F}" srcOrd="1" destOrd="0" presId="urn:microsoft.com/office/officeart/2005/8/layout/orgChart1"/>
    <dgm:cxn modelId="{772CF4C1-D19B-4E4C-9AFE-802BD9EAFF6B}" type="presParOf" srcId="{D9BAA363-020B-4A1D-B683-B6BC3845F11F}" destId="{AA9E3D26-E55D-49D2-B383-8D540D1F9835}" srcOrd="0" destOrd="0" presId="urn:microsoft.com/office/officeart/2005/8/layout/orgChart1"/>
    <dgm:cxn modelId="{CC2CE367-9415-4E91-ADA5-CC78E92B269F}" type="presParOf" srcId="{D9BAA363-020B-4A1D-B683-B6BC3845F11F}" destId="{30377204-597C-45D1-BF20-032AE1C18276}" srcOrd="1" destOrd="0" presId="urn:microsoft.com/office/officeart/2005/8/layout/orgChart1"/>
    <dgm:cxn modelId="{3FE8A84C-98CD-4B33-8BB1-9A5051DEC9DC}" type="presParOf" srcId="{30377204-597C-45D1-BF20-032AE1C18276}" destId="{152C9DC9-11D0-41F2-B25F-E00E45ADC666}" srcOrd="0" destOrd="0" presId="urn:microsoft.com/office/officeart/2005/8/layout/orgChart1"/>
    <dgm:cxn modelId="{51253C74-E80D-4FF6-9444-C2C16F5EED7A}" type="presParOf" srcId="{152C9DC9-11D0-41F2-B25F-E00E45ADC666}" destId="{3C5780BC-0863-43FC-A06A-FC922A53A811}" srcOrd="0" destOrd="0" presId="urn:microsoft.com/office/officeart/2005/8/layout/orgChart1"/>
    <dgm:cxn modelId="{05B8E15C-4AE6-446A-A8FE-363AE08DC35C}" type="presParOf" srcId="{152C9DC9-11D0-41F2-B25F-E00E45ADC666}" destId="{916B3BFF-C1C6-4213-B138-542BBA56A556}" srcOrd="1" destOrd="0" presId="urn:microsoft.com/office/officeart/2005/8/layout/orgChart1"/>
    <dgm:cxn modelId="{AA2AABA3-1FC7-4601-B493-916B6A13FB45}" type="presParOf" srcId="{30377204-597C-45D1-BF20-032AE1C18276}" destId="{5E766A05-572C-48CB-9F25-52DDC6AB8730}" srcOrd="1" destOrd="0" presId="urn:microsoft.com/office/officeart/2005/8/layout/orgChart1"/>
    <dgm:cxn modelId="{7380953C-340C-47B3-8142-655A5F662455}" type="presParOf" srcId="{30377204-597C-45D1-BF20-032AE1C18276}" destId="{1AFDFB73-5AAE-4F5C-A583-5C6F295991AA}" srcOrd="2" destOrd="0" presId="urn:microsoft.com/office/officeart/2005/8/layout/orgChart1"/>
    <dgm:cxn modelId="{DECAD7DB-B163-45B7-8211-15DC3C6BBB76}" type="presParOf" srcId="{8CFD931F-31B3-4AD3-A392-05C4112BF970}" destId="{A5414168-784B-496F-9484-B3C401167EC0}" srcOrd="2" destOrd="0" presId="urn:microsoft.com/office/officeart/2005/8/layout/orgChart1"/>
    <dgm:cxn modelId="{BA8B37EB-6BA0-4C8A-86F1-BA116437BC79}" type="presParOf" srcId="{9769A091-8FAF-4E92-8B65-369059BBD02A}" destId="{F5F781C2-63FD-492B-9798-09DE96A3CFD5}" srcOrd="4" destOrd="0" presId="urn:microsoft.com/office/officeart/2005/8/layout/orgChart1"/>
    <dgm:cxn modelId="{D0315286-372E-4E8B-A36E-F88B1D5EFC4A}" type="presParOf" srcId="{9769A091-8FAF-4E92-8B65-369059BBD02A}" destId="{94548A0D-7A3C-47A6-B22A-E4DCC6900E26}" srcOrd="5" destOrd="0" presId="urn:microsoft.com/office/officeart/2005/8/layout/orgChart1"/>
    <dgm:cxn modelId="{D5B3B2CD-14BC-436F-B184-BE0E3138C627}" type="presParOf" srcId="{94548A0D-7A3C-47A6-B22A-E4DCC6900E26}" destId="{1A562162-0923-4C05-89F8-23ABA3A525F1}" srcOrd="0" destOrd="0" presId="urn:microsoft.com/office/officeart/2005/8/layout/orgChart1"/>
    <dgm:cxn modelId="{96550DA2-BF6D-4832-8B2E-4E7D1409AFC0}" type="presParOf" srcId="{1A562162-0923-4C05-89F8-23ABA3A525F1}" destId="{65440D2F-EE43-4AA3-BAD8-335FD04886AD}" srcOrd="0" destOrd="0" presId="urn:microsoft.com/office/officeart/2005/8/layout/orgChart1"/>
    <dgm:cxn modelId="{BB2DE482-2E94-469A-804B-A364A3E0018F}" type="presParOf" srcId="{1A562162-0923-4C05-89F8-23ABA3A525F1}" destId="{6BFE3CCE-4326-47E2-84A4-DE6F9BA678D8}" srcOrd="1" destOrd="0" presId="urn:microsoft.com/office/officeart/2005/8/layout/orgChart1"/>
    <dgm:cxn modelId="{6AA8CC24-C13D-4BB6-8ABC-AA0A640F5EE0}" type="presParOf" srcId="{94548A0D-7A3C-47A6-B22A-E4DCC6900E26}" destId="{E1C2A89C-D92B-47E1-BF28-9BF2AB83D3BF}" srcOrd="1" destOrd="0" presId="urn:microsoft.com/office/officeart/2005/8/layout/orgChart1"/>
    <dgm:cxn modelId="{F9ECC068-B77F-404F-8CB5-104443075AC9}" type="presParOf" srcId="{E1C2A89C-D92B-47E1-BF28-9BF2AB83D3BF}" destId="{7B44B584-5CC4-4071-92E4-EFFBACA69C32}" srcOrd="0" destOrd="0" presId="urn:microsoft.com/office/officeart/2005/8/layout/orgChart1"/>
    <dgm:cxn modelId="{337FD402-E270-4D54-9D1E-56507497A9DF}" type="presParOf" srcId="{E1C2A89C-D92B-47E1-BF28-9BF2AB83D3BF}" destId="{CABC6ECD-D34E-4EE9-9C16-EBEED49BD416}" srcOrd="1" destOrd="0" presId="urn:microsoft.com/office/officeart/2005/8/layout/orgChart1"/>
    <dgm:cxn modelId="{172487BB-08EA-4572-927F-3EE5EC871416}" type="presParOf" srcId="{CABC6ECD-D34E-4EE9-9C16-EBEED49BD416}" destId="{DECF488D-884B-41A2-B3CF-D1729D12C9CF}" srcOrd="0" destOrd="0" presId="urn:microsoft.com/office/officeart/2005/8/layout/orgChart1"/>
    <dgm:cxn modelId="{AF7B82BF-E1E7-4967-928C-8C1F9A9A6420}" type="presParOf" srcId="{DECF488D-884B-41A2-B3CF-D1729D12C9CF}" destId="{00300F3E-D825-4949-9CEF-683734C02CBA}" srcOrd="0" destOrd="0" presId="urn:microsoft.com/office/officeart/2005/8/layout/orgChart1"/>
    <dgm:cxn modelId="{3CA79219-832D-49FE-8C36-D9BBB57F9391}" type="presParOf" srcId="{DECF488D-884B-41A2-B3CF-D1729D12C9CF}" destId="{428B9957-D453-4550-A6EE-455B9D4F049C}" srcOrd="1" destOrd="0" presId="urn:microsoft.com/office/officeart/2005/8/layout/orgChart1"/>
    <dgm:cxn modelId="{F6048894-2899-48BB-AD82-B6A6463E5F40}" type="presParOf" srcId="{CABC6ECD-D34E-4EE9-9C16-EBEED49BD416}" destId="{9B63090F-CFE9-493B-88D7-5380E1D85006}" srcOrd="1" destOrd="0" presId="urn:microsoft.com/office/officeart/2005/8/layout/orgChart1"/>
    <dgm:cxn modelId="{05F6A73B-7CA4-451B-B3FB-4D637364A002}" type="presParOf" srcId="{CABC6ECD-D34E-4EE9-9C16-EBEED49BD416}" destId="{16CD74D6-EC47-48EC-9826-E75576D77895}" srcOrd="2" destOrd="0" presId="urn:microsoft.com/office/officeart/2005/8/layout/orgChart1"/>
    <dgm:cxn modelId="{15ED4B2A-224B-4B31-8BA9-365B9AAB8A88}" type="presParOf" srcId="{E1C2A89C-D92B-47E1-BF28-9BF2AB83D3BF}" destId="{56A5E5FF-0121-429D-9DA2-54C5FD4D52C9}" srcOrd="2" destOrd="0" presId="urn:microsoft.com/office/officeart/2005/8/layout/orgChart1"/>
    <dgm:cxn modelId="{CAF8F057-B0D0-4FBC-97AE-2135CD08A309}" type="presParOf" srcId="{E1C2A89C-D92B-47E1-BF28-9BF2AB83D3BF}" destId="{254D5E97-AA4D-4083-8A30-094021BE2659}" srcOrd="3" destOrd="0" presId="urn:microsoft.com/office/officeart/2005/8/layout/orgChart1"/>
    <dgm:cxn modelId="{90D38D9E-0244-42BC-A622-407CF69D45B4}" type="presParOf" srcId="{254D5E97-AA4D-4083-8A30-094021BE2659}" destId="{819FEC28-4CF5-41BE-964B-3959C02B172B}" srcOrd="0" destOrd="0" presId="urn:microsoft.com/office/officeart/2005/8/layout/orgChart1"/>
    <dgm:cxn modelId="{8B65706E-02BB-4356-9518-1C365580802F}" type="presParOf" srcId="{819FEC28-4CF5-41BE-964B-3959C02B172B}" destId="{8A57E0A7-7236-442A-88A1-C533CB08F514}" srcOrd="0" destOrd="0" presId="urn:microsoft.com/office/officeart/2005/8/layout/orgChart1"/>
    <dgm:cxn modelId="{14BBB361-0893-466F-8B25-8732ABE5E992}" type="presParOf" srcId="{819FEC28-4CF5-41BE-964B-3959C02B172B}" destId="{FB476256-3D26-4B3F-B614-4B5388C7D2E7}" srcOrd="1" destOrd="0" presId="urn:microsoft.com/office/officeart/2005/8/layout/orgChart1"/>
    <dgm:cxn modelId="{34FAE669-3F17-4654-912D-69A8C1148BF6}" type="presParOf" srcId="{254D5E97-AA4D-4083-8A30-094021BE2659}" destId="{ECEFFE03-018E-4DFC-A4A3-3A7E416A17C4}" srcOrd="1" destOrd="0" presId="urn:microsoft.com/office/officeart/2005/8/layout/orgChart1"/>
    <dgm:cxn modelId="{69293BD5-BEF0-4343-94A9-92020F192573}" type="presParOf" srcId="{254D5E97-AA4D-4083-8A30-094021BE2659}" destId="{D08E748B-9340-4C1A-BB3D-43B132C639AB}" srcOrd="2" destOrd="0" presId="urn:microsoft.com/office/officeart/2005/8/layout/orgChart1"/>
    <dgm:cxn modelId="{CCBDA059-EDEC-41E7-8A8C-C3F2124B3DD4}" type="presParOf" srcId="{94548A0D-7A3C-47A6-B22A-E4DCC6900E26}" destId="{DF9D183F-C50B-46B4-8D86-323AF761C9C0}" srcOrd="2" destOrd="0" presId="urn:microsoft.com/office/officeart/2005/8/layout/orgChart1"/>
    <dgm:cxn modelId="{D105F9CB-C62E-443E-B901-FFC29179CE4F}" type="presParOf" srcId="{648245CC-7C46-4C81-B3D2-48F0672C1C5D}" destId="{6FE941F9-4667-4D16-9D57-C78C52E8A9A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59CFB5-621D-42D3-A4CB-315BEBE401F7}"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08ACBFF9-617C-4A00-B221-009E1D379319}">
      <dgm:prSet phldrT="[Text]"/>
      <dgm:spPr/>
      <dgm:t>
        <a:bodyPr/>
        <a:lstStyle/>
        <a:p>
          <a:r>
            <a:rPr lang="en-US" dirty="0" smtClean="0"/>
            <a:t>Preliminary/Planning Surveys</a:t>
          </a:r>
          <a:endParaRPr lang="en-US" dirty="0"/>
        </a:p>
      </dgm:t>
    </dgm:pt>
    <dgm:pt modelId="{BB5AD04B-10BF-4B78-81A1-93ADF175897C}" type="parTrans" cxnId="{DB033812-A329-4119-8F96-ED5D2A584858}">
      <dgm:prSet/>
      <dgm:spPr/>
      <dgm:t>
        <a:bodyPr/>
        <a:lstStyle/>
        <a:p>
          <a:endParaRPr lang="en-US"/>
        </a:p>
      </dgm:t>
    </dgm:pt>
    <dgm:pt modelId="{683B765B-CB08-4501-938A-1695788DFAA4}" type="sibTrans" cxnId="{DB033812-A329-4119-8F96-ED5D2A584858}">
      <dgm:prSet/>
      <dgm:spPr/>
      <dgm:t>
        <a:bodyPr/>
        <a:lstStyle/>
        <a:p>
          <a:endParaRPr lang="en-US"/>
        </a:p>
      </dgm:t>
    </dgm:pt>
    <dgm:pt modelId="{C0F1AA62-7788-463A-9ED1-B17D3C907451}">
      <dgm:prSet phldrT="[Text]"/>
      <dgm:spPr/>
      <dgm:t>
        <a:bodyPr/>
        <a:lstStyle/>
        <a:p>
          <a:r>
            <a:rPr lang="en-US" dirty="0" smtClean="0"/>
            <a:t>Detect unsuitable zones</a:t>
          </a:r>
          <a:endParaRPr lang="en-US" dirty="0"/>
        </a:p>
      </dgm:t>
    </dgm:pt>
    <dgm:pt modelId="{EA55A54F-0B23-43CC-8026-E57420739EB1}" type="parTrans" cxnId="{4F391175-3162-4EF9-93BA-90249E9B1D2F}">
      <dgm:prSet/>
      <dgm:spPr/>
      <dgm:t>
        <a:bodyPr/>
        <a:lstStyle/>
        <a:p>
          <a:endParaRPr lang="en-US"/>
        </a:p>
      </dgm:t>
    </dgm:pt>
    <dgm:pt modelId="{9A7978D6-F462-4BD0-BE2C-C9421C49FB31}" type="sibTrans" cxnId="{4F391175-3162-4EF9-93BA-90249E9B1D2F}">
      <dgm:prSet/>
      <dgm:spPr/>
      <dgm:t>
        <a:bodyPr/>
        <a:lstStyle/>
        <a:p>
          <a:endParaRPr lang="en-US"/>
        </a:p>
      </dgm:t>
    </dgm:pt>
    <dgm:pt modelId="{26D1539A-AE87-4FD9-B1E8-6D938A114F57}">
      <dgm:prSet phldrT="[Text]"/>
      <dgm:spPr/>
      <dgm:t>
        <a:bodyPr/>
        <a:lstStyle/>
        <a:p>
          <a:r>
            <a:rPr lang="en-US" dirty="0" smtClean="0"/>
            <a:t>Plan route in desired location</a:t>
          </a:r>
          <a:endParaRPr lang="en-US" dirty="0"/>
        </a:p>
      </dgm:t>
    </dgm:pt>
    <dgm:pt modelId="{E2BF14D4-4D64-4249-8662-375CB64AFA9E}" type="parTrans" cxnId="{E1B8F88D-55D2-4AD6-9366-381B262840AC}">
      <dgm:prSet/>
      <dgm:spPr/>
      <dgm:t>
        <a:bodyPr/>
        <a:lstStyle/>
        <a:p>
          <a:endParaRPr lang="en-US"/>
        </a:p>
      </dgm:t>
    </dgm:pt>
    <dgm:pt modelId="{B162371F-A5EC-4B2B-99DE-F705CE2243F8}" type="sibTrans" cxnId="{E1B8F88D-55D2-4AD6-9366-381B262840AC}">
      <dgm:prSet/>
      <dgm:spPr/>
      <dgm:t>
        <a:bodyPr/>
        <a:lstStyle/>
        <a:p>
          <a:endParaRPr lang="en-US"/>
        </a:p>
      </dgm:t>
    </dgm:pt>
    <dgm:pt modelId="{F6DE152B-B084-4B8A-A190-F5E3D0C95348}">
      <dgm:prSet phldrT="[Text]"/>
      <dgm:spPr/>
      <dgm:t>
        <a:bodyPr/>
        <a:lstStyle/>
        <a:p>
          <a:r>
            <a:rPr lang="en-US" dirty="0" smtClean="0"/>
            <a:t>Survey Epoch Coordinates</a:t>
          </a:r>
          <a:endParaRPr lang="en-US" dirty="0"/>
        </a:p>
      </dgm:t>
    </dgm:pt>
    <dgm:pt modelId="{8127B348-A4FE-4CAD-8337-2D6C3D78BCD5}" type="parTrans" cxnId="{77A8C72C-7EDA-42D8-8E7A-BED4B9083EFE}">
      <dgm:prSet/>
      <dgm:spPr/>
      <dgm:t>
        <a:bodyPr/>
        <a:lstStyle/>
        <a:p>
          <a:endParaRPr lang="en-US"/>
        </a:p>
      </dgm:t>
    </dgm:pt>
    <dgm:pt modelId="{6F7FD493-9EF2-48A2-B389-1158F10F0A09}" type="sibTrans" cxnId="{77A8C72C-7EDA-42D8-8E7A-BED4B9083EFE}">
      <dgm:prSet/>
      <dgm:spPr/>
      <dgm:t>
        <a:bodyPr/>
        <a:lstStyle/>
        <a:p>
          <a:endParaRPr lang="en-US"/>
        </a:p>
      </dgm:t>
    </dgm:pt>
    <dgm:pt modelId="{0AD4373F-A7C3-4D3E-ABE4-752D57A944E7}">
      <dgm:prSet phldrT="[Text]"/>
      <dgm:spPr/>
      <dgm:t>
        <a:bodyPr/>
        <a:lstStyle/>
        <a:p>
          <a:r>
            <a:rPr lang="en-US" dirty="0" smtClean="0"/>
            <a:t>Survey Epoch Coordinates</a:t>
          </a:r>
          <a:endParaRPr lang="en-US" dirty="0"/>
        </a:p>
      </dgm:t>
    </dgm:pt>
    <dgm:pt modelId="{3C268348-1245-4364-A558-6A16370665F0}" type="parTrans" cxnId="{C9779FD6-547B-4626-B155-62B1126734A1}">
      <dgm:prSet/>
      <dgm:spPr/>
      <dgm:t>
        <a:bodyPr/>
        <a:lstStyle/>
        <a:p>
          <a:endParaRPr lang="en-US"/>
        </a:p>
      </dgm:t>
    </dgm:pt>
    <dgm:pt modelId="{1E618A78-589F-416F-844B-1099BAEBF1BF}" type="sibTrans" cxnId="{C9779FD6-547B-4626-B155-62B1126734A1}">
      <dgm:prSet/>
      <dgm:spPr/>
      <dgm:t>
        <a:bodyPr/>
        <a:lstStyle/>
        <a:p>
          <a:endParaRPr lang="en-US"/>
        </a:p>
      </dgm:t>
    </dgm:pt>
    <dgm:pt modelId="{D0313B8A-E193-442A-8645-1A3206B3A42B}" type="pres">
      <dgm:prSet presAssocID="{B559CFB5-621D-42D3-A4CB-315BEBE401F7}" presName="hierChild1" presStyleCnt="0">
        <dgm:presLayoutVars>
          <dgm:chPref val="1"/>
          <dgm:dir/>
          <dgm:animOne val="branch"/>
          <dgm:animLvl val="lvl"/>
          <dgm:resizeHandles/>
        </dgm:presLayoutVars>
      </dgm:prSet>
      <dgm:spPr/>
      <dgm:t>
        <a:bodyPr/>
        <a:lstStyle/>
        <a:p>
          <a:endParaRPr lang="en-US"/>
        </a:p>
      </dgm:t>
    </dgm:pt>
    <dgm:pt modelId="{AE5A0B71-1549-42B1-A5ED-488B861D07E7}" type="pres">
      <dgm:prSet presAssocID="{08ACBFF9-617C-4A00-B221-009E1D379319}" presName="hierRoot1" presStyleCnt="0"/>
      <dgm:spPr/>
    </dgm:pt>
    <dgm:pt modelId="{B72EE310-FD1F-4A18-A65D-4FC63E8AB310}" type="pres">
      <dgm:prSet presAssocID="{08ACBFF9-617C-4A00-B221-009E1D379319}" presName="composite" presStyleCnt="0"/>
      <dgm:spPr/>
    </dgm:pt>
    <dgm:pt modelId="{06AEC659-86B9-4F2E-B69C-C95511394B82}" type="pres">
      <dgm:prSet presAssocID="{08ACBFF9-617C-4A00-B221-009E1D379319}" presName="background" presStyleLbl="node0" presStyleIdx="0" presStyleCnt="1"/>
      <dgm:spPr/>
    </dgm:pt>
    <dgm:pt modelId="{0930E8BC-35BF-4AB1-9158-373F6DC10C01}" type="pres">
      <dgm:prSet presAssocID="{08ACBFF9-617C-4A00-B221-009E1D379319}" presName="text" presStyleLbl="fgAcc0" presStyleIdx="0" presStyleCnt="1">
        <dgm:presLayoutVars>
          <dgm:chPref val="3"/>
        </dgm:presLayoutVars>
      </dgm:prSet>
      <dgm:spPr/>
      <dgm:t>
        <a:bodyPr/>
        <a:lstStyle/>
        <a:p>
          <a:endParaRPr lang="en-US"/>
        </a:p>
      </dgm:t>
    </dgm:pt>
    <dgm:pt modelId="{676A5001-73C8-434B-97FF-617E2EE6F3B7}" type="pres">
      <dgm:prSet presAssocID="{08ACBFF9-617C-4A00-B221-009E1D379319}" presName="hierChild2" presStyleCnt="0"/>
      <dgm:spPr/>
    </dgm:pt>
    <dgm:pt modelId="{43A3F271-A996-4FF4-BB61-8BEE366796B5}" type="pres">
      <dgm:prSet presAssocID="{EA55A54F-0B23-43CC-8026-E57420739EB1}" presName="Name10" presStyleLbl="parChTrans1D2" presStyleIdx="0" presStyleCnt="2"/>
      <dgm:spPr/>
      <dgm:t>
        <a:bodyPr/>
        <a:lstStyle/>
        <a:p>
          <a:endParaRPr lang="en-US"/>
        </a:p>
      </dgm:t>
    </dgm:pt>
    <dgm:pt modelId="{9A020339-A42B-4DCE-9D54-97BDA0E8B54F}" type="pres">
      <dgm:prSet presAssocID="{C0F1AA62-7788-463A-9ED1-B17D3C907451}" presName="hierRoot2" presStyleCnt="0"/>
      <dgm:spPr/>
    </dgm:pt>
    <dgm:pt modelId="{B839A449-4876-42F0-AA56-37495163BAC2}" type="pres">
      <dgm:prSet presAssocID="{C0F1AA62-7788-463A-9ED1-B17D3C907451}" presName="composite2" presStyleCnt="0"/>
      <dgm:spPr/>
    </dgm:pt>
    <dgm:pt modelId="{7EA96CCE-870A-49C2-9476-FAE307B7762D}" type="pres">
      <dgm:prSet presAssocID="{C0F1AA62-7788-463A-9ED1-B17D3C907451}" presName="background2" presStyleLbl="node2" presStyleIdx="0" presStyleCnt="2"/>
      <dgm:spPr/>
    </dgm:pt>
    <dgm:pt modelId="{C17E5872-EF4C-468D-AA4C-67E9BB2F5322}" type="pres">
      <dgm:prSet presAssocID="{C0F1AA62-7788-463A-9ED1-B17D3C907451}" presName="text2" presStyleLbl="fgAcc2" presStyleIdx="0" presStyleCnt="2">
        <dgm:presLayoutVars>
          <dgm:chPref val="3"/>
        </dgm:presLayoutVars>
      </dgm:prSet>
      <dgm:spPr/>
      <dgm:t>
        <a:bodyPr/>
        <a:lstStyle/>
        <a:p>
          <a:endParaRPr lang="en-US"/>
        </a:p>
      </dgm:t>
    </dgm:pt>
    <dgm:pt modelId="{62DE4550-E4EE-4924-8B94-D6A5449B0C6D}" type="pres">
      <dgm:prSet presAssocID="{C0F1AA62-7788-463A-9ED1-B17D3C907451}" presName="hierChild3" presStyleCnt="0"/>
      <dgm:spPr/>
    </dgm:pt>
    <dgm:pt modelId="{85D002F9-5019-49E3-9B52-59DC637213ED}" type="pres">
      <dgm:prSet presAssocID="{8127B348-A4FE-4CAD-8337-2D6C3D78BCD5}" presName="Name17" presStyleLbl="parChTrans1D3" presStyleIdx="0" presStyleCnt="2"/>
      <dgm:spPr/>
      <dgm:t>
        <a:bodyPr/>
        <a:lstStyle/>
        <a:p>
          <a:endParaRPr lang="en-US"/>
        </a:p>
      </dgm:t>
    </dgm:pt>
    <dgm:pt modelId="{91142D8C-9F8E-456F-9C17-E61350FE0E20}" type="pres">
      <dgm:prSet presAssocID="{F6DE152B-B084-4B8A-A190-F5E3D0C95348}" presName="hierRoot3" presStyleCnt="0"/>
      <dgm:spPr/>
    </dgm:pt>
    <dgm:pt modelId="{4C7BA73D-471E-41BF-AE76-BCCAA68DF4B4}" type="pres">
      <dgm:prSet presAssocID="{F6DE152B-B084-4B8A-A190-F5E3D0C95348}" presName="composite3" presStyleCnt="0"/>
      <dgm:spPr/>
    </dgm:pt>
    <dgm:pt modelId="{70FB9E81-118B-48FF-BC66-9ECB2F59AA7B}" type="pres">
      <dgm:prSet presAssocID="{F6DE152B-B084-4B8A-A190-F5E3D0C95348}" presName="background3" presStyleLbl="node3" presStyleIdx="0" presStyleCnt="2"/>
      <dgm:spPr/>
    </dgm:pt>
    <dgm:pt modelId="{5CA165DA-2461-43B3-9165-86289244036C}" type="pres">
      <dgm:prSet presAssocID="{F6DE152B-B084-4B8A-A190-F5E3D0C95348}" presName="text3" presStyleLbl="fgAcc3" presStyleIdx="0" presStyleCnt="2">
        <dgm:presLayoutVars>
          <dgm:chPref val="3"/>
        </dgm:presLayoutVars>
      </dgm:prSet>
      <dgm:spPr/>
      <dgm:t>
        <a:bodyPr/>
        <a:lstStyle/>
        <a:p>
          <a:endParaRPr lang="en-US"/>
        </a:p>
      </dgm:t>
    </dgm:pt>
    <dgm:pt modelId="{4B779D84-133F-49E4-BB61-83F48AD9C7C5}" type="pres">
      <dgm:prSet presAssocID="{F6DE152B-B084-4B8A-A190-F5E3D0C95348}" presName="hierChild4" presStyleCnt="0"/>
      <dgm:spPr/>
    </dgm:pt>
    <dgm:pt modelId="{7CACA452-9762-4C29-95A8-1112C6BC9946}" type="pres">
      <dgm:prSet presAssocID="{E2BF14D4-4D64-4249-8662-375CB64AFA9E}" presName="Name10" presStyleLbl="parChTrans1D2" presStyleIdx="1" presStyleCnt="2"/>
      <dgm:spPr/>
      <dgm:t>
        <a:bodyPr/>
        <a:lstStyle/>
        <a:p>
          <a:endParaRPr lang="en-US"/>
        </a:p>
      </dgm:t>
    </dgm:pt>
    <dgm:pt modelId="{44D5C5D3-94DA-4E52-A48E-3965117E23CA}" type="pres">
      <dgm:prSet presAssocID="{26D1539A-AE87-4FD9-B1E8-6D938A114F57}" presName="hierRoot2" presStyleCnt="0"/>
      <dgm:spPr/>
    </dgm:pt>
    <dgm:pt modelId="{472B6FFC-2380-4DBD-9B38-AA8B00A2BE6F}" type="pres">
      <dgm:prSet presAssocID="{26D1539A-AE87-4FD9-B1E8-6D938A114F57}" presName="composite2" presStyleCnt="0"/>
      <dgm:spPr/>
    </dgm:pt>
    <dgm:pt modelId="{8CAA6040-2E9E-4497-A4CC-B603C30A9B58}" type="pres">
      <dgm:prSet presAssocID="{26D1539A-AE87-4FD9-B1E8-6D938A114F57}" presName="background2" presStyleLbl="node2" presStyleIdx="1" presStyleCnt="2"/>
      <dgm:spPr/>
    </dgm:pt>
    <dgm:pt modelId="{F2C7A1B7-A68F-42C9-85AD-58CB61C655A1}" type="pres">
      <dgm:prSet presAssocID="{26D1539A-AE87-4FD9-B1E8-6D938A114F57}" presName="text2" presStyleLbl="fgAcc2" presStyleIdx="1" presStyleCnt="2">
        <dgm:presLayoutVars>
          <dgm:chPref val="3"/>
        </dgm:presLayoutVars>
      </dgm:prSet>
      <dgm:spPr/>
      <dgm:t>
        <a:bodyPr/>
        <a:lstStyle/>
        <a:p>
          <a:endParaRPr lang="en-US"/>
        </a:p>
      </dgm:t>
    </dgm:pt>
    <dgm:pt modelId="{77EE1AE3-EC76-4950-BCA3-B231D33421BC}" type="pres">
      <dgm:prSet presAssocID="{26D1539A-AE87-4FD9-B1E8-6D938A114F57}" presName="hierChild3" presStyleCnt="0"/>
      <dgm:spPr/>
    </dgm:pt>
    <dgm:pt modelId="{AABB3FE4-4C48-4EB9-82A8-4EF20798E770}" type="pres">
      <dgm:prSet presAssocID="{3C268348-1245-4364-A558-6A16370665F0}" presName="Name17" presStyleLbl="parChTrans1D3" presStyleIdx="1" presStyleCnt="2"/>
      <dgm:spPr/>
      <dgm:t>
        <a:bodyPr/>
        <a:lstStyle/>
        <a:p>
          <a:endParaRPr lang="en-US"/>
        </a:p>
      </dgm:t>
    </dgm:pt>
    <dgm:pt modelId="{2998AFB7-68FC-4602-98C3-8D2D6B42F616}" type="pres">
      <dgm:prSet presAssocID="{0AD4373F-A7C3-4D3E-ABE4-752D57A944E7}" presName="hierRoot3" presStyleCnt="0"/>
      <dgm:spPr/>
    </dgm:pt>
    <dgm:pt modelId="{B5B01472-BD5D-42DC-8588-224FB638E018}" type="pres">
      <dgm:prSet presAssocID="{0AD4373F-A7C3-4D3E-ABE4-752D57A944E7}" presName="composite3" presStyleCnt="0"/>
      <dgm:spPr/>
    </dgm:pt>
    <dgm:pt modelId="{C9EB6842-A369-4E9C-AB66-8EB81C6458FF}" type="pres">
      <dgm:prSet presAssocID="{0AD4373F-A7C3-4D3E-ABE4-752D57A944E7}" presName="background3" presStyleLbl="node3" presStyleIdx="1" presStyleCnt="2"/>
      <dgm:spPr/>
    </dgm:pt>
    <dgm:pt modelId="{0D8AE976-2DDC-44E9-8E2E-810594B84319}" type="pres">
      <dgm:prSet presAssocID="{0AD4373F-A7C3-4D3E-ABE4-752D57A944E7}" presName="text3" presStyleLbl="fgAcc3" presStyleIdx="1" presStyleCnt="2">
        <dgm:presLayoutVars>
          <dgm:chPref val="3"/>
        </dgm:presLayoutVars>
      </dgm:prSet>
      <dgm:spPr/>
      <dgm:t>
        <a:bodyPr/>
        <a:lstStyle/>
        <a:p>
          <a:endParaRPr lang="en-US"/>
        </a:p>
      </dgm:t>
    </dgm:pt>
    <dgm:pt modelId="{33079F44-2FA9-43B6-B8D1-FD288966F7A0}" type="pres">
      <dgm:prSet presAssocID="{0AD4373F-A7C3-4D3E-ABE4-752D57A944E7}" presName="hierChild4" presStyleCnt="0"/>
      <dgm:spPr/>
    </dgm:pt>
  </dgm:ptLst>
  <dgm:cxnLst>
    <dgm:cxn modelId="{75600E01-C427-41A8-B39F-48221EC3FEF8}" type="presOf" srcId="{08ACBFF9-617C-4A00-B221-009E1D379319}" destId="{0930E8BC-35BF-4AB1-9158-373F6DC10C01}" srcOrd="0" destOrd="0" presId="urn:microsoft.com/office/officeart/2005/8/layout/hierarchy1"/>
    <dgm:cxn modelId="{A22B8DB7-B6E6-41B4-A291-BA8254DE6104}" type="presOf" srcId="{EA55A54F-0B23-43CC-8026-E57420739EB1}" destId="{43A3F271-A996-4FF4-BB61-8BEE366796B5}" srcOrd="0" destOrd="0" presId="urn:microsoft.com/office/officeart/2005/8/layout/hierarchy1"/>
    <dgm:cxn modelId="{11F232C2-E9EC-425A-AAC7-890AF974F207}" type="presOf" srcId="{B559CFB5-621D-42D3-A4CB-315BEBE401F7}" destId="{D0313B8A-E193-442A-8645-1A3206B3A42B}" srcOrd="0" destOrd="0" presId="urn:microsoft.com/office/officeart/2005/8/layout/hierarchy1"/>
    <dgm:cxn modelId="{DB033812-A329-4119-8F96-ED5D2A584858}" srcId="{B559CFB5-621D-42D3-A4CB-315BEBE401F7}" destId="{08ACBFF9-617C-4A00-B221-009E1D379319}" srcOrd="0" destOrd="0" parTransId="{BB5AD04B-10BF-4B78-81A1-93ADF175897C}" sibTransId="{683B765B-CB08-4501-938A-1695788DFAA4}"/>
    <dgm:cxn modelId="{3771E3E3-AA95-4F3D-923D-882E425667D8}" type="presOf" srcId="{0AD4373F-A7C3-4D3E-ABE4-752D57A944E7}" destId="{0D8AE976-2DDC-44E9-8E2E-810594B84319}" srcOrd="0" destOrd="0" presId="urn:microsoft.com/office/officeart/2005/8/layout/hierarchy1"/>
    <dgm:cxn modelId="{E7705C10-A881-43AF-B284-747D8BD3F851}" type="presOf" srcId="{F6DE152B-B084-4B8A-A190-F5E3D0C95348}" destId="{5CA165DA-2461-43B3-9165-86289244036C}" srcOrd="0" destOrd="0" presId="urn:microsoft.com/office/officeart/2005/8/layout/hierarchy1"/>
    <dgm:cxn modelId="{77A8C72C-7EDA-42D8-8E7A-BED4B9083EFE}" srcId="{C0F1AA62-7788-463A-9ED1-B17D3C907451}" destId="{F6DE152B-B084-4B8A-A190-F5E3D0C95348}" srcOrd="0" destOrd="0" parTransId="{8127B348-A4FE-4CAD-8337-2D6C3D78BCD5}" sibTransId="{6F7FD493-9EF2-48A2-B389-1158F10F0A09}"/>
    <dgm:cxn modelId="{25737D78-2A05-4B51-BD29-09CB6BF0B476}" type="presOf" srcId="{8127B348-A4FE-4CAD-8337-2D6C3D78BCD5}" destId="{85D002F9-5019-49E3-9B52-59DC637213ED}" srcOrd="0" destOrd="0" presId="urn:microsoft.com/office/officeart/2005/8/layout/hierarchy1"/>
    <dgm:cxn modelId="{192D9045-9B39-4E24-82C9-D55CFC6C7265}" type="presOf" srcId="{E2BF14D4-4D64-4249-8662-375CB64AFA9E}" destId="{7CACA452-9762-4C29-95A8-1112C6BC9946}" srcOrd="0" destOrd="0" presId="urn:microsoft.com/office/officeart/2005/8/layout/hierarchy1"/>
    <dgm:cxn modelId="{C9779FD6-547B-4626-B155-62B1126734A1}" srcId="{26D1539A-AE87-4FD9-B1E8-6D938A114F57}" destId="{0AD4373F-A7C3-4D3E-ABE4-752D57A944E7}" srcOrd="0" destOrd="0" parTransId="{3C268348-1245-4364-A558-6A16370665F0}" sibTransId="{1E618A78-589F-416F-844B-1099BAEBF1BF}"/>
    <dgm:cxn modelId="{A9B5A740-9E74-4186-8406-BB3B733FA600}" type="presOf" srcId="{3C268348-1245-4364-A558-6A16370665F0}" destId="{AABB3FE4-4C48-4EB9-82A8-4EF20798E770}" srcOrd="0" destOrd="0" presId="urn:microsoft.com/office/officeart/2005/8/layout/hierarchy1"/>
    <dgm:cxn modelId="{E1B8F88D-55D2-4AD6-9366-381B262840AC}" srcId="{08ACBFF9-617C-4A00-B221-009E1D379319}" destId="{26D1539A-AE87-4FD9-B1E8-6D938A114F57}" srcOrd="1" destOrd="0" parTransId="{E2BF14D4-4D64-4249-8662-375CB64AFA9E}" sibTransId="{B162371F-A5EC-4B2B-99DE-F705CE2243F8}"/>
    <dgm:cxn modelId="{CCFEF479-58CE-443D-BE21-822A9FE6F304}" type="presOf" srcId="{C0F1AA62-7788-463A-9ED1-B17D3C907451}" destId="{C17E5872-EF4C-468D-AA4C-67E9BB2F5322}" srcOrd="0" destOrd="0" presId="urn:microsoft.com/office/officeart/2005/8/layout/hierarchy1"/>
    <dgm:cxn modelId="{4F391175-3162-4EF9-93BA-90249E9B1D2F}" srcId="{08ACBFF9-617C-4A00-B221-009E1D379319}" destId="{C0F1AA62-7788-463A-9ED1-B17D3C907451}" srcOrd="0" destOrd="0" parTransId="{EA55A54F-0B23-43CC-8026-E57420739EB1}" sibTransId="{9A7978D6-F462-4BD0-BE2C-C9421C49FB31}"/>
    <dgm:cxn modelId="{AA7DCF1A-4FC5-4D24-A17E-DAB2C83720D1}" type="presOf" srcId="{26D1539A-AE87-4FD9-B1E8-6D938A114F57}" destId="{F2C7A1B7-A68F-42C9-85AD-58CB61C655A1}" srcOrd="0" destOrd="0" presId="urn:microsoft.com/office/officeart/2005/8/layout/hierarchy1"/>
    <dgm:cxn modelId="{480642FF-921B-4350-9484-6EC1EEDFB249}" type="presParOf" srcId="{D0313B8A-E193-442A-8645-1A3206B3A42B}" destId="{AE5A0B71-1549-42B1-A5ED-488B861D07E7}" srcOrd="0" destOrd="0" presId="urn:microsoft.com/office/officeart/2005/8/layout/hierarchy1"/>
    <dgm:cxn modelId="{93188057-798A-4500-9B5A-CCF58BFBC045}" type="presParOf" srcId="{AE5A0B71-1549-42B1-A5ED-488B861D07E7}" destId="{B72EE310-FD1F-4A18-A65D-4FC63E8AB310}" srcOrd="0" destOrd="0" presId="urn:microsoft.com/office/officeart/2005/8/layout/hierarchy1"/>
    <dgm:cxn modelId="{DEEC1F06-54CB-4C87-B69E-A75BA3402F08}" type="presParOf" srcId="{B72EE310-FD1F-4A18-A65D-4FC63E8AB310}" destId="{06AEC659-86B9-4F2E-B69C-C95511394B82}" srcOrd="0" destOrd="0" presId="urn:microsoft.com/office/officeart/2005/8/layout/hierarchy1"/>
    <dgm:cxn modelId="{1DE8288A-9B4A-40BA-9008-51A8B0203949}" type="presParOf" srcId="{B72EE310-FD1F-4A18-A65D-4FC63E8AB310}" destId="{0930E8BC-35BF-4AB1-9158-373F6DC10C01}" srcOrd="1" destOrd="0" presId="urn:microsoft.com/office/officeart/2005/8/layout/hierarchy1"/>
    <dgm:cxn modelId="{6D2CF1B1-0779-4E68-B397-1285A8A35727}" type="presParOf" srcId="{AE5A0B71-1549-42B1-A5ED-488B861D07E7}" destId="{676A5001-73C8-434B-97FF-617E2EE6F3B7}" srcOrd="1" destOrd="0" presId="urn:microsoft.com/office/officeart/2005/8/layout/hierarchy1"/>
    <dgm:cxn modelId="{1F20D98F-4F0D-4629-9BDC-96893BE1BA2B}" type="presParOf" srcId="{676A5001-73C8-434B-97FF-617E2EE6F3B7}" destId="{43A3F271-A996-4FF4-BB61-8BEE366796B5}" srcOrd="0" destOrd="0" presId="urn:microsoft.com/office/officeart/2005/8/layout/hierarchy1"/>
    <dgm:cxn modelId="{6F899BCF-FF18-43A2-9CC2-B4D1D7C77247}" type="presParOf" srcId="{676A5001-73C8-434B-97FF-617E2EE6F3B7}" destId="{9A020339-A42B-4DCE-9D54-97BDA0E8B54F}" srcOrd="1" destOrd="0" presId="urn:microsoft.com/office/officeart/2005/8/layout/hierarchy1"/>
    <dgm:cxn modelId="{4E181DAD-573F-4ECD-90B6-830219F7C7A1}" type="presParOf" srcId="{9A020339-A42B-4DCE-9D54-97BDA0E8B54F}" destId="{B839A449-4876-42F0-AA56-37495163BAC2}" srcOrd="0" destOrd="0" presId="urn:microsoft.com/office/officeart/2005/8/layout/hierarchy1"/>
    <dgm:cxn modelId="{FA899268-B76C-4B0F-A61B-4B636938F86D}" type="presParOf" srcId="{B839A449-4876-42F0-AA56-37495163BAC2}" destId="{7EA96CCE-870A-49C2-9476-FAE307B7762D}" srcOrd="0" destOrd="0" presId="urn:microsoft.com/office/officeart/2005/8/layout/hierarchy1"/>
    <dgm:cxn modelId="{F306ABC3-D730-42F1-9942-5B5AA9CABB43}" type="presParOf" srcId="{B839A449-4876-42F0-AA56-37495163BAC2}" destId="{C17E5872-EF4C-468D-AA4C-67E9BB2F5322}" srcOrd="1" destOrd="0" presId="urn:microsoft.com/office/officeart/2005/8/layout/hierarchy1"/>
    <dgm:cxn modelId="{BB207C76-433F-4C64-8266-F20CA4BAADB2}" type="presParOf" srcId="{9A020339-A42B-4DCE-9D54-97BDA0E8B54F}" destId="{62DE4550-E4EE-4924-8B94-D6A5449B0C6D}" srcOrd="1" destOrd="0" presId="urn:microsoft.com/office/officeart/2005/8/layout/hierarchy1"/>
    <dgm:cxn modelId="{C13E8BF1-1AFF-4443-80C9-0A0DDCB5C2E9}" type="presParOf" srcId="{62DE4550-E4EE-4924-8B94-D6A5449B0C6D}" destId="{85D002F9-5019-49E3-9B52-59DC637213ED}" srcOrd="0" destOrd="0" presId="urn:microsoft.com/office/officeart/2005/8/layout/hierarchy1"/>
    <dgm:cxn modelId="{32AE7A59-8A33-42DA-A49F-BF7F9E41F4AC}" type="presParOf" srcId="{62DE4550-E4EE-4924-8B94-D6A5449B0C6D}" destId="{91142D8C-9F8E-456F-9C17-E61350FE0E20}" srcOrd="1" destOrd="0" presId="urn:microsoft.com/office/officeart/2005/8/layout/hierarchy1"/>
    <dgm:cxn modelId="{19D5D0D8-1A6E-4DEF-9A51-DF020AE096BE}" type="presParOf" srcId="{91142D8C-9F8E-456F-9C17-E61350FE0E20}" destId="{4C7BA73D-471E-41BF-AE76-BCCAA68DF4B4}" srcOrd="0" destOrd="0" presId="urn:microsoft.com/office/officeart/2005/8/layout/hierarchy1"/>
    <dgm:cxn modelId="{311B4260-4571-4C78-B3AA-A80612576C03}" type="presParOf" srcId="{4C7BA73D-471E-41BF-AE76-BCCAA68DF4B4}" destId="{70FB9E81-118B-48FF-BC66-9ECB2F59AA7B}" srcOrd="0" destOrd="0" presId="urn:microsoft.com/office/officeart/2005/8/layout/hierarchy1"/>
    <dgm:cxn modelId="{B21E941B-2E45-4CDB-9829-50F05C997D17}" type="presParOf" srcId="{4C7BA73D-471E-41BF-AE76-BCCAA68DF4B4}" destId="{5CA165DA-2461-43B3-9165-86289244036C}" srcOrd="1" destOrd="0" presId="urn:microsoft.com/office/officeart/2005/8/layout/hierarchy1"/>
    <dgm:cxn modelId="{3BD443CA-ACC8-4BED-90F9-F8A7772509D5}" type="presParOf" srcId="{91142D8C-9F8E-456F-9C17-E61350FE0E20}" destId="{4B779D84-133F-49E4-BB61-83F48AD9C7C5}" srcOrd="1" destOrd="0" presId="urn:microsoft.com/office/officeart/2005/8/layout/hierarchy1"/>
    <dgm:cxn modelId="{DAE3985D-202A-4BBA-A1C9-A455031E73A7}" type="presParOf" srcId="{676A5001-73C8-434B-97FF-617E2EE6F3B7}" destId="{7CACA452-9762-4C29-95A8-1112C6BC9946}" srcOrd="2" destOrd="0" presId="urn:microsoft.com/office/officeart/2005/8/layout/hierarchy1"/>
    <dgm:cxn modelId="{3054F076-2C97-464B-AB64-DAB5DF44BF6A}" type="presParOf" srcId="{676A5001-73C8-434B-97FF-617E2EE6F3B7}" destId="{44D5C5D3-94DA-4E52-A48E-3965117E23CA}" srcOrd="3" destOrd="0" presId="urn:microsoft.com/office/officeart/2005/8/layout/hierarchy1"/>
    <dgm:cxn modelId="{D08B46BB-C6FD-43B5-92CB-4A7FA75535FB}" type="presParOf" srcId="{44D5C5D3-94DA-4E52-A48E-3965117E23CA}" destId="{472B6FFC-2380-4DBD-9B38-AA8B00A2BE6F}" srcOrd="0" destOrd="0" presId="urn:microsoft.com/office/officeart/2005/8/layout/hierarchy1"/>
    <dgm:cxn modelId="{DE4919C6-297A-41AD-840B-0DA6CD4BE831}" type="presParOf" srcId="{472B6FFC-2380-4DBD-9B38-AA8B00A2BE6F}" destId="{8CAA6040-2E9E-4497-A4CC-B603C30A9B58}" srcOrd="0" destOrd="0" presId="urn:microsoft.com/office/officeart/2005/8/layout/hierarchy1"/>
    <dgm:cxn modelId="{ED1AF4F7-0589-4602-B395-5EDDD6E1BC34}" type="presParOf" srcId="{472B6FFC-2380-4DBD-9B38-AA8B00A2BE6F}" destId="{F2C7A1B7-A68F-42C9-85AD-58CB61C655A1}" srcOrd="1" destOrd="0" presId="urn:microsoft.com/office/officeart/2005/8/layout/hierarchy1"/>
    <dgm:cxn modelId="{2E2E9B00-435F-482F-8F67-C9BDBEEFB6EF}" type="presParOf" srcId="{44D5C5D3-94DA-4E52-A48E-3965117E23CA}" destId="{77EE1AE3-EC76-4950-BCA3-B231D33421BC}" srcOrd="1" destOrd="0" presId="urn:microsoft.com/office/officeart/2005/8/layout/hierarchy1"/>
    <dgm:cxn modelId="{B3EFBBBF-6D00-486C-903C-7BA6524BB12F}" type="presParOf" srcId="{77EE1AE3-EC76-4950-BCA3-B231D33421BC}" destId="{AABB3FE4-4C48-4EB9-82A8-4EF20798E770}" srcOrd="0" destOrd="0" presId="urn:microsoft.com/office/officeart/2005/8/layout/hierarchy1"/>
    <dgm:cxn modelId="{44287E8E-617A-43A9-A5E7-3E17907C4D97}" type="presParOf" srcId="{77EE1AE3-EC76-4950-BCA3-B231D33421BC}" destId="{2998AFB7-68FC-4602-98C3-8D2D6B42F616}" srcOrd="1" destOrd="0" presId="urn:microsoft.com/office/officeart/2005/8/layout/hierarchy1"/>
    <dgm:cxn modelId="{B2966E0D-FA0C-40D8-AA02-6AD5B7D2F531}" type="presParOf" srcId="{2998AFB7-68FC-4602-98C3-8D2D6B42F616}" destId="{B5B01472-BD5D-42DC-8588-224FB638E018}" srcOrd="0" destOrd="0" presId="urn:microsoft.com/office/officeart/2005/8/layout/hierarchy1"/>
    <dgm:cxn modelId="{473AA170-2D5B-457A-8B9B-7C8F5BEC06A3}" type="presParOf" srcId="{B5B01472-BD5D-42DC-8588-224FB638E018}" destId="{C9EB6842-A369-4E9C-AB66-8EB81C6458FF}" srcOrd="0" destOrd="0" presId="urn:microsoft.com/office/officeart/2005/8/layout/hierarchy1"/>
    <dgm:cxn modelId="{44D9EA10-9E62-4998-9D0C-9E4167BC5C3E}" type="presParOf" srcId="{B5B01472-BD5D-42DC-8588-224FB638E018}" destId="{0D8AE976-2DDC-44E9-8E2E-810594B84319}" srcOrd="1" destOrd="0" presId="urn:microsoft.com/office/officeart/2005/8/layout/hierarchy1"/>
    <dgm:cxn modelId="{B8D3F32E-CE56-4D28-9276-1313ACC79B25}" type="presParOf" srcId="{2998AFB7-68FC-4602-98C3-8D2D6B42F616}" destId="{33079F44-2FA9-43B6-B8D1-FD288966F7A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59CFB5-621D-42D3-A4CB-315BEBE401F7}"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F13C5D01-9F6D-47C4-9F9D-A2AF2D326862}">
      <dgm:prSet phldrT="[Text]"/>
      <dgm:spPr/>
      <dgm:t>
        <a:bodyPr/>
        <a:lstStyle/>
        <a:p>
          <a:r>
            <a:rPr lang="en-US" dirty="0" smtClean="0"/>
            <a:t>Construction Survey</a:t>
          </a:r>
          <a:endParaRPr lang="en-US" dirty="0"/>
        </a:p>
      </dgm:t>
    </dgm:pt>
    <dgm:pt modelId="{EC7A4CD6-3F6E-4532-B4CF-AAF52C891B3A}" type="parTrans" cxnId="{BA05A7E3-F242-4882-B8BD-F510E40A978C}">
      <dgm:prSet/>
      <dgm:spPr/>
      <dgm:t>
        <a:bodyPr/>
        <a:lstStyle/>
        <a:p>
          <a:endParaRPr lang="en-US"/>
        </a:p>
      </dgm:t>
    </dgm:pt>
    <dgm:pt modelId="{8EF8D6EF-CC71-4321-B85C-74257D52F179}" type="sibTrans" cxnId="{BA05A7E3-F242-4882-B8BD-F510E40A978C}">
      <dgm:prSet/>
      <dgm:spPr/>
      <dgm:t>
        <a:bodyPr/>
        <a:lstStyle/>
        <a:p>
          <a:endParaRPr lang="en-US"/>
        </a:p>
      </dgm:t>
    </dgm:pt>
    <dgm:pt modelId="{69588FD9-CDB5-49AD-9E00-C3B9443CBB30}">
      <dgm:prSet phldrT="[Text]"/>
      <dgm:spPr/>
      <dgm:t>
        <a:bodyPr/>
        <a:lstStyle/>
        <a:p>
          <a:r>
            <a:rPr lang="en-US" dirty="0" smtClean="0"/>
            <a:t>Construction staking</a:t>
          </a:r>
          <a:endParaRPr lang="en-US" dirty="0"/>
        </a:p>
      </dgm:t>
    </dgm:pt>
    <dgm:pt modelId="{54A0A7D4-E69C-4FBE-8947-50B699514B57}" type="parTrans" cxnId="{8DA4AD39-9FE1-4220-98DB-1AC9D0B94483}">
      <dgm:prSet/>
      <dgm:spPr/>
      <dgm:t>
        <a:bodyPr/>
        <a:lstStyle/>
        <a:p>
          <a:endParaRPr lang="en-US"/>
        </a:p>
      </dgm:t>
    </dgm:pt>
    <dgm:pt modelId="{A92DC072-9A65-42F9-865D-947232A543D2}" type="sibTrans" cxnId="{8DA4AD39-9FE1-4220-98DB-1AC9D0B94483}">
      <dgm:prSet/>
      <dgm:spPr/>
      <dgm:t>
        <a:bodyPr/>
        <a:lstStyle/>
        <a:p>
          <a:endParaRPr lang="en-US"/>
        </a:p>
      </dgm:t>
    </dgm:pt>
    <dgm:pt modelId="{CCEA3189-0BB2-4F53-B98A-61D4F1E0B2C8}">
      <dgm:prSet phldrT="[Text]"/>
      <dgm:spPr/>
      <dgm:t>
        <a:bodyPr/>
        <a:lstStyle/>
        <a:p>
          <a:r>
            <a:rPr lang="en-US" dirty="0" smtClean="0"/>
            <a:t>Control checks</a:t>
          </a:r>
          <a:endParaRPr lang="en-US" dirty="0"/>
        </a:p>
      </dgm:t>
    </dgm:pt>
    <dgm:pt modelId="{737309D3-1FC4-472A-9A01-738792EDFFA3}" type="parTrans" cxnId="{2010E89C-5C15-4370-9A09-03020BC0747E}">
      <dgm:prSet/>
      <dgm:spPr/>
      <dgm:t>
        <a:bodyPr/>
        <a:lstStyle/>
        <a:p>
          <a:endParaRPr lang="en-US"/>
        </a:p>
      </dgm:t>
    </dgm:pt>
    <dgm:pt modelId="{7BDFC413-EF30-41AF-96BF-E48D0478854E}" type="sibTrans" cxnId="{2010E89C-5C15-4370-9A09-03020BC0747E}">
      <dgm:prSet/>
      <dgm:spPr/>
      <dgm:t>
        <a:bodyPr/>
        <a:lstStyle/>
        <a:p>
          <a:endParaRPr lang="en-US"/>
        </a:p>
      </dgm:t>
    </dgm:pt>
    <dgm:pt modelId="{D3D7C07D-007F-4192-8082-0F309D17C366}">
      <dgm:prSet phldrT="[Text]"/>
      <dgm:spPr/>
      <dgm:t>
        <a:bodyPr/>
        <a:lstStyle/>
        <a:p>
          <a:r>
            <a:rPr lang="en-US" dirty="0" smtClean="0"/>
            <a:t>Reference Epoch Coordinates</a:t>
          </a:r>
          <a:endParaRPr lang="en-US" dirty="0"/>
        </a:p>
      </dgm:t>
    </dgm:pt>
    <dgm:pt modelId="{21E882B8-C224-43C4-BFD4-8F978033DA58}" type="parTrans" cxnId="{13C37AE1-781F-476D-BA65-E8767AD083C8}">
      <dgm:prSet/>
      <dgm:spPr/>
      <dgm:t>
        <a:bodyPr/>
        <a:lstStyle/>
        <a:p>
          <a:endParaRPr lang="en-US"/>
        </a:p>
      </dgm:t>
    </dgm:pt>
    <dgm:pt modelId="{1F8A5D97-3B6F-4083-9CB5-56FB91FC2D3D}" type="sibTrans" cxnId="{13C37AE1-781F-476D-BA65-E8767AD083C8}">
      <dgm:prSet/>
      <dgm:spPr/>
      <dgm:t>
        <a:bodyPr/>
        <a:lstStyle/>
        <a:p>
          <a:endParaRPr lang="en-US"/>
        </a:p>
      </dgm:t>
    </dgm:pt>
    <dgm:pt modelId="{D096AD34-2814-41CD-8CE4-C3A5AE23FED3}">
      <dgm:prSet phldrT="[Text]"/>
      <dgm:spPr/>
      <dgm:t>
        <a:bodyPr/>
        <a:lstStyle/>
        <a:p>
          <a:r>
            <a:rPr lang="en-US" dirty="0" smtClean="0"/>
            <a:t>Reference Epoch Coordinates</a:t>
          </a:r>
          <a:endParaRPr lang="en-US" dirty="0"/>
        </a:p>
      </dgm:t>
    </dgm:pt>
    <dgm:pt modelId="{DD9FC14B-49A5-4BD6-A32E-9D37CF6B1C20}" type="parTrans" cxnId="{B66EA3C1-AC33-4F2A-A62E-30A8529E7684}">
      <dgm:prSet/>
      <dgm:spPr/>
      <dgm:t>
        <a:bodyPr/>
        <a:lstStyle/>
        <a:p>
          <a:endParaRPr lang="en-US"/>
        </a:p>
      </dgm:t>
    </dgm:pt>
    <dgm:pt modelId="{F666B79E-EAD7-4CEE-85F5-37A8C34BAF60}" type="sibTrans" cxnId="{B66EA3C1-AC33-4F2A-A62E-30A8529E7684}">
      <dgm:prSet/>
      <dgm:spPr/>
      <dgm:t>
        <a:bodyPr/>
        <a:lstStyle/>
        <a:p>
          <a:endParaRPr lang="en-US"/>
        </a:p>
      </dgm:t>
    </dgm:pt>
    <dgm:pt modelId="{82C3AF01-8823-4767-8543-09FCC1BF37DA}">
      <dgm:prSet/>
      <dgm:spPr/>
      <dgm:t>
        <a:bodyPr/>
        <a:lstStyle/>
        <a:p>
          <a:r>
            <a:rPr lang="en-US" dirty="0" smtClean="0"/>
            <a:t>Survey Epoch Coordinates</a:t>
          </a:r>
          <a:endParaRPr lang="en-US" dirty="0"/>
        </a:p>
      </dgm:t>
    </dgm:pt>
    <dgm:pt modelId="{39631D2C-0CBB-4695-9BB5-3E83F7EECD3F}" type="parTrans" cxnId="{2ED0019E-54F4-4D67-8547-691E0C4A3767}">
      <dgm:prSet/>
      <dgm:spPr/>
      <dgm:t>
        <a:bodyPr/>
        <a:lstStyle/>
        <a:p>
          <a:endParaRPr lang="en-US"/>
        </a:p>
      </dgm:t>
    </dgm:pt>
    <dgm:pt modelId="{7C8444ED-E451-463B-8912-2995B4343B99}" type="sibTrans" cxnId="{2ED0019E-54F4-4D67-8547-691E0C4A3767}">
      <dgm:prSet/>
      <dgm:spPr/>
      <dgm:t>
        <a:bodyPr/>
        <a:lstStyle/>
        <a:p>
          <a:endParaRPr lang="en-US"/>
        </a:p>
      </dgm:t>
    </dgm:pt>
    <dgm:pt modelId="{623EF7B2-5049-42E9-9F08-C241C8BA3532}" type="pres">
      <dgm:prSet presAssocID="{B559CFB5-621D-42D3-A4CB-315BEBE401F7}" presName="hierChild1" presStyleCnt="0">
        <dgm:presLayoutVars>
          <dgm:chPref val="1"/>
          <dgm:dir/>
          <dgm:animOne val="branch"/>
          <dgm:animLvl val="lvl"/>
          <dgm:resizeHandles/>
        </dgm:presLayoutVars>
      </dgm:prSet>
      <dgm:spPr/>
      <dgm:t>
        <a:bodyPr/>
        <a:lstStyle/>
        <a:p>
          <a:endParaRPr lang="en-US"/>
        </a:p>
      </dgm:t>
    </dgm:pt>
    <dgm:pt modelId="{8ED218AF-B92C-4A29-B302-0AFCBE9F7BD3}" type="pres">
      <dgm:prSet presAssocID="{F13C5D01-9F6D-47C4-9F9D-A2AF2D326862}" presName="hierRoot1" presStyleCnt="0"/>
      <dgm:spPr/>
    </dgm:pt>
    <dgm:pt modelId="{E29424B9-E68F-4F22-9A72-10CB40E38857}" type="pres">
      <dgm:prSet presAssocID="{F13C5D01-9F6D-47C4-9F9D-A2AF2D326862}" presName="composite" presStyleCnt="0"/>
      <dgm:spPr/>
    </dgm:pt>
    <dgm:pt modelId="{0C5822D9-A949-4DCB-AFD4-D86F64833648}" type="pres">
      <dgm:prSet presAssocID="{F13C5D01-9F6D-47C4-9F9D-A2AF2D326862}" presName="background" presStyleLbl="node0" presStyleIdx="0" presStyleCnt="1"/>
      <dgm:spPr/>
    </dgm:pt>
    <dgm:pt modelId="{A7A47981-B0DB-455A-B86E-205D72C702A4}" type="pres">
      <dgm:prSet presAssocID="{F13C5D01-9F6D-47C4-9F9D-A2AF2D326862}" presName="text" presStyleLbl="fgAcc0" presStyleIdx="0" presStyleCnt="1">
        <dgm:presLayoutVars>
          <dgm:chPref val="3"/>
        </dgm:presLayoutVars>
      </dgm:prSet>
      <dgm:spPr/>
      <dgm:t>
        <a:bodyPr/>
        <a:lstStyle/>
        <a:p>
          <a:endParaRPr lang="en-US"/>
        </a:p>
      </dgm:t>
    </dgm:pt>
    <dgm:pt modelId="{23FF3FE2-C106-4172-83B3-45E6D6FE9644}" type="pres">
      <dgm:prSet presAssocID="{F13C5D01-9F6D-47C4-9F9D-A2AF2D326862}" presName="hierChild2" presStyleCnt="0"/>
      <dgm:spPr/>
    </dgm:pt>
    <dgm:pt modelId="{34CCF1B2-A004-4A8C-AC81-E26498F6E881}" type="pres">
      <dgm:prSet presAssocID="{54A0A7D4-E69C-4FBE-8947-50B699514B57}" presName="Name10" presStyleLbl="parChTrans1D2" presStyleIdx="0" presStyleCnt="2"/>
      <dgm:spPr/>
      <dgm:t>
        <a:bodyPr/>
        <a:lstStyle/>
        <a:p>
          <a:endParaRPr lang="en-US"/>
        </a:p>
      </dgm:t>
    </dgm:pt>
    <dgm:pt modelId="{5A979D42-3ED1-42B9-BD3F-6CA65CEAFAC6}" type="pres">
      <dgm:prSet presAssocID="{69588FD9-CDB5-49AD-9E00-C3B9443CBB30}" presName="hierRoot2" presStyleCnt="0"/>
      <dgm:spPr/>
    </dgm:pt>
    <dgm:pt modelId="{05AA8CE1-C07E-47EA-AE0E-7A892CAA2F5E}" type="pres">
      <dgm:prSet presAssocID="{69588FD9-CDB5-49AD-9E00-C3B9443CBB30}" presName="composite2" presStyleCnt="0"/>
      <dgm:spPr/>
    </dgm:pt>
    <dgm:pt modelId="{0FF6BB8F-14A8-4541-B478-CA29E18FBF98}" type="pres">
      <dgm:prSet presAssocID="{69588FD9-CDB5-49AD-9E00-C3B9443CBB30}" presName="background2" presStyleLbl="node2" presStyleIdx="0" presStyleCnt="2"/>
      <dgm:spPr/>
    </dgm:pt>
    <dgm:pt modelId="{7E1D6FB5-15A0-4532-B049-D650D7B7BDC7}" type="pres">
      <dgm:prSet presAssocID="{69588FD9-CDB5-49AD-9E00-C3B9443CBB30}" presName="text2" presStyleLbl="fgAcc2" presStyleIdx="0" presStyleCnt="2">
        <dgm:presLayoutVars>
          <dgm:chPref val="3"/>
        </dgm:presLayoutVars>
      </dgm:prSet>
      <dgm:spPr/>
      <dgm:t>
        <a:bodyPr/>
        <a:lstStyle/>
        <a:p>
          <a:endParaRPr lang="en-US"/>
        </a:p>
      </dgm:t>
    </dgm:pt>
    <dgm:pt modelId="{4D50F22D-AF0A-407A-B0D4-164008ACADC9}" type="pres">
      <dgm:prSet presAssocID="{69588FD9-CDB5-49AD-9E00-C3B9443CBB30}" presName="hierChild3" presStyleCnt="0"/>
      <dgm:spPr/>
    </dgm:pt>
    <dgm:pt modelId="{1853E33E-9128-44E9-8E53-FD7F5812C50B}" type="pres">
      <dgm:prSet presAssocID="{21E882B8-C224-43C4-BFD4-8F978033DA58}" presName="Name17" presStyleLbl="parChTrans1D3" presStyleIdx="0" presStyleCnt="3"/>
      <dgm:spPr/>
      <dgm:t>
        <a:bodyPr/>
        <a:lstStyle/>
        <a:p>
          <a:endParaRPr lang="en-US"/>
        </a:p>
      </dgm:t>
    </dgm:pt>
    <dgm:pt modelId="{1ABC682A-4705-4EBD-B1E9-34C89AF6108D}" type="pres">
      <dgm:prSet presAssocID="{D3D7C07D-007F-4192-8082-0F309D17C366}" presName="hierRoot3" presStyleCnt="0"/>
      <dgm:spPr/>
    </dgm:pt>
    <dgm:pt modelId="{BDCA9960-C052-449B-A466-740B2A3B5DC9}" type="pres">
      <dgm:prSet presAssocID="{D3D7C07D-007F-4192-8082-0F309D17C366}" presName="composite3" presStyleCnt="0"/>
      <dgm:spPr/>
    </dgm:pt>
    <dgm:pt modelId="{931D6782-3E7C-41C0-8EBF-E0513C9044AD}" type="pres">
      <dgm:prSet presAssocID="{D3D7C07D-007F-4192-8082-0F309D17C366}" presName="background3" presStyleLbl="node3" presStyleIdx="0" presStyleCnt="3"/>
      <dgm:spPr/>
    </dgm:pt>
    <dgm:pt modelId="{8519FE09-DD18-4C4A-91B6-60439E40DB9C}" type="pres">
      <dgm:prSet presAssocID="{D3D7C07D-007F-4192-8082-0F309D17C366}" presName="text3" presStyleLbl="fgAcc3" presStyleIdx="0" presStyleCnt="3">
        <dgm:presLayoutVars>
          <dgm:chPref val="3"/>
        </dgm:presLayoutVars>
      </dgm:prSet>
      <dgm:spPr/>
      <dgm:t>
        <a:bodyPr/>
        <a:lstStyle/>
        <a:p>
          <a:endParaRPr lang="en-US"/>
        </a:p>
      </dgm:t>
    </dgm:pt>
    <dgm:pt modelId="{3B477E94-870B-45A8-9C4E-665126416DD4}" type="pres">
      <dgm:prSet presAssocID="{D3D7C07D-007F-4192-8082-0F309D17C366}" presName="hierChild4" presStyleCnt="0"/>
      <dgm:spPr/>
    </dgm:pt>
    <dgm:pt modelId="{E8B38223-3EB9-4BB4-A8C7-31ACF730706C}" type="pres">
      <dgm:prSet presAssocID="{737309D3-1FC4-472A-9A01-738792EDFFA3}" presName="Name10" presStyleLbl="parChTrans1D2" presStyleIdx="1" presStyleCnt="2"/>
      <dgm:spPr/>
      <dgm:t>
        <a:bodyPr/>
        <a:lstStyle/>
        <a:p>
          <a:endParaRPr lang="en-US"/>
        </a:p>
      </dgm:t>
    </dgm:pt>
    <dgm:pt modelId="{E2C7A52B-6F77-4E5E-90C1-32A8D1A070ED}" type="pres">
      <dgm:prSet presAssocID="{CCEA3189-0BB2-4F53-B98A-61D4F1E0B2C8}" presName="hierRoot2" presStyleCnt="0"/>
      <dgm:spPr/>
    </dgm:pt>
    <dgm:pt modelId="{3BC66533-ADC9-4B32-A0BE-C1C15D59BAB4}" type="pres">
      <dgm:prSet presAssocID="{CCEA3189-0BB2-4F53-B98A-61D4F1E0B2C8}" presName="composite2" presStyleCnt="0"/>
      <dgm:spPr/>
    </dgm:pt>
    <dgm:pt modelId="{D1F77B24-40B2-4453-AB85-9BEC03305F4D}" type="pres">
      <dgm:prSet presAssocID="{CCEA3189-0BB2-4F53-B98A-61D4F1E0B2C8}" presName="background2" presStyleLbl="node2" presStyleIdx="1" presStyleCnt="2"/>
      <dgm:spPr/>
    </dgm:pt>
    <dgm:pt modelId="{F626FEC1-76E6-4E99-8EC9-8DE5AC94D4AA}" type="pres">
      <dgm:prSet presAssocID="{CCEA3189-0BB2-4F53-B98A-61D4F1E0B2C8}" presName="text2" presStyleLbl="fgAcc2" presStyleIdx="1" presStyleCnt="2">
        <dgm:presLayoutVars>
          <dgm:chPref val="3"/>
        </dgm:presLayoutVars>
      </dgm:prSet>
      <dgm:spPr/>
      <dgm:t>
        <a:bodyPr/>
        <a:lstStyle/>
        <a:p>
          <a:endParaRPr lang="en-US"/>
        </a:p>
      </dgm:t>
    </dgm:pt>
    <dgm:pt modelId="{E88F5E80-FFF2-486F-965C-1A691FE5FBC3}" type="pres">
      <dgm:prSet presAssocID="{CCEA3189-0BB2-4F53-B98A-61D4F1E0B2C8}" presName="hierChild3" presStyleCnt="0"/>
      <dgm:spPr/>
    </dgm:pt>
    <dgm:pt modelId="{9947A791-833B-4945-BB37-042A4B4636B7}" type="pres">
      <dgm:prSet presAssocID="{DD9FC14B-49A5-4BD6-A32E-9D37CF6B1C20}" presName="Name17" presStyleLbl="parChTrans1D3" presStyleIdx="1" presStyleCnt="3"/>
      <dgm:spPr/>
      <dgm:t>
        <a:bodyPr/>
        <a:lstStyle/>
        <a:p>
          <a:endParaRPr lang="en-US"/>
        </a:p>
      </dgm:t>
    </dgm:pt>
    <dgm:pt modelId="{67E121E6-3666-4163-A829-CE30D0675698}" type="pres">
      <dgm:prSet presAssocID="{D096AD34-2814-41CD-8CE4-C3A5AE23FED3}" presName="hierRoot3" presStyleCnt="0"/>
      <dgm:spPr/>
    </dgm:pt>
    <dgm:pt modelId="{ACB85815-CBA0-4D51-904A-AF5AF617BE0B}" type="pres">
      <dgm:prSet presAssocID="{D096AD34-2814-41CD-8CE4-C3A5AE23FED3}" presName="composite3" presStyleCnt="0"/>
      <dgm:spPr/>
    </dgm:pt>
    <dgm:pt modelId="{47615D24-5027-4A44-9AF1-51E840755EBB}" type="pres">
      <dgm:prSet presAssocID="{D096AD34-2814-41CD-8CE4-C3A5AE23FED3}" presName="background3" presStyleLbl="node3" presStyleIdx="1" presStyleCnt="3"/>
      <dgm:spPr/>
    </dgm:pt>
    <dgm:pt modelId="{691D0E2A-BDB0-495D-A1D9-8AEA88B6F399}" type="pres">
      <dgm:prSet presAssocID="{D096AD34-2814-41CD-8CE4-C3A5AE23FED3}" presName="text3" presStyleLbl="fgAcc3" presStyleIdx="1" presStyleCnt="3">
        <dgm:presLayoutVars>
          <dgm:chPref val="3"/>
        </dgm:presLayoutVars>
      </dgm:prSet>
      <dgm:spPr/>
      <dgm:t>
        <a:bodyPr/>
        <a:lstStyle/>
        <a:p>
          <a:endParaRPr lang="en-US"/>
        </a:p>
      </dgm:t>
    </dgm:pt>
    <dgm:pt modelId="{9AA30EC5-F1D1-4B49-B112-610A737161CC}" type="pres">
      <dgm:prSet presAssocID="{D096AD34-2814-41CD-8CE4-C3A5AE23FED3}" presName="hierChild4" presStyleCnt="0"/>
      <dgm:spPr/>
    </dgm:pt>
    <dgm:pt modelId="{00CE3A39-1C18-4212-A53E-5A07F2ABA533}" type="pres">
      <dgm:prSet presAssocID="{39631D2C-0CBB-4695-9BB5-3E83F7EECD3F}" presName="Name17" presStyleLbl="parChTrans1D3" presStyleIdx="2" presStyleCnt="3"/>
      <dgm:spPr/>
      <dgm:t>
        <a:bodyPr/>
        <a:lstStyle/>
        <a:p>
          <a:endParaRPr lang="en-US"/>
        </a:p>
      </dgm:t>
    </dgm:pt>
    <dgm:pt modelId="{8DB7FDF9-AD0D-4A9E-AB9B-4487CE47383E}" type="pres">
      <dgm:prSet presAssocID="{82C3AF01-8823-4767-8543-09FCC1BF37DA}" presName="hierRoot3" presStyleCnt="0"/>
      <dgm:spPr/>
    </dgm:pt>
    <dgm:pt modelId="{D8E41748-17CF-4855-8313-0EA50D47EC86}" type="pres">
      <dgm:prSet presAssocID="{82C3AF01-8823-4767-8543-09FCC1BF37DA}" presName="composite3" presStyleCnt="0"/>
      <dgm:spPr/>
    </dgm:pt>
    <dgm:pt modelId="{4A01C3D6-8C46-4FA6-9E32-49EA6C66A925}" type="pres">
      <dgm:prSet presAssocID="{82C3AF01-8823-4767-8543-09FCC1BF37DA}" presName="background3" presStyleLbl="node3" presStyleIdx="2" presStyleCnt="3"/>
      <dgm:spPr/>
    </dgm:pt>
    <dgm:pt modelId="{6C1424CA-EB9C-41A1-A501-6550B98C0A0A}" type="pres">
      <dgm:prSet presAssocID="{82C3AF01-8823-4767-8543-09FCC1BF37DA}" presName="text3" presStyleLbl="fgAcc3" presStyleIdx="2" presStyleCnt="3">
        <dgm:presLayoutVars>
          <dgm:chPref val="3"/>
        </dgm:presLayoutVars>
      </dgm:prSet>
      <dgm:spPr/>
      <dgm:t>
        <a:bodyPr/>
        <a:lstStyle/>
        <a:p>
          <a:endParaRPr lang="en-US"/>
        </a:p>
      </dgm:t>
    </dgm:pt>
    <dgm:pt modelId="{B9E96674-44E6-4EB9-96C4-32296A2774D5}" type="pres">
      <dgm:prSet presAssocID="{82C3AF01-8823-4767-8543-09FCC1BF37DA}" presName="hierChild4" presStyleCnt="0"/>
      <dgm:spPr/>
    </dgm:pt>
  </dgm:ptLst>
  <dgm:cxnLst>
    <dgm:cxn modelId="{C3CAA867-2499-45FE-B3BF-88A65B1D064F}" type="presOf" srcId="{F13C5D01-9F6D-47C4-9F9D-A2AF2D326862}" destId="{A7A47981-B0DB-455A-B86E-205D72C702A4}" srcOrd="0" destOrd="0" presId="urn:microsoft.com/office/officeart/2005/8/layout/hierarchy1"/>
    <dgm:cxn modelId="{B9E72DCE-0395-4DC9-B059-6125604808F3}" type="presOf" srcId="{82C3AF01-8823-4767-8543-09FCC1BF37DA}" destId="{6C1424CA-EB9C-41A1-A501-6550B98C0A0A}" srcOrd="0" destOrd="0" presId="urn:microsoft.com/office/officeart/2005/8/layout/hierarchy1"/>
    <dgm:cxn modelId="{2ED0019E-54F4-4D67-8547-691E0C4A3767}" srcId="{CCEA3189-0BB2-4F53-B98A-61D4F1E0B2C8}" destId="{82C3AF01-8823-4767-8543-09FCC1BF37DA}" srcOrd="1" destOrd="0" parTransId="{39631D2C-0CBB-4695-9BB5-3E83F7EECD3F}" sibTransId="{7C8444ED-E451-463B-8912-2995B4343B99}"/>
    <dgm:cxn modelId="{E1C98560-B9C3-4399-B97A-E6CBBF48802F}" type="presOf" srcId="{DD9FC14B-49A5-4BD6-A32E-9D37CF6B1C20}" destId="{9947A791-833B-4945-BB37-042A4B4636B7}" srcOrd="0" destOrd="0" presId="urn:microsoft.com/office/officeart/2005/8/layout/hierarchy1"/>
    <dgm:cxn modelId="{6FABC128-7527-48EC-B298-F2E61CA5C17E}" type="presOf" srcId="{737309D3-1FC4-472A-9A01-738792EDFFA3}" destId="{E8B38223-3EB9-4BB4-A8C7-31ACF730706C}" srcOrd="0" destOrd="0" presId="urn:microsoft.com/office/officeart/2005/8/layout/hierarchy1"/>
    <dgm:cxn modelId="{9D9D6060-4DEC-4A23-AE83-6F0A24EF2658}" type="presOf" srcId="{B559CFB5-621D-42D3-A4CB-315BEBE401F7}" destId="{623EF7B2-5049-42E9-9F08-C241C8BA3532}" srcOrd="0" destOrd="0" presId="urn:microsoft.com/office/officeart/2005/8/layout/hierarchy1"/>
    <dgm:cxn modelId="{5B2B77E2-D6A9-4C17-99F2-4418FA84136A}" type="presOf" srcId="{D096AD34-2814-41CD-8CE4-C3A5AE23FED3}" destId="{691D0E2A-BDB0-495D-A1D9-8AEA88B6F399}" srcOrd="0" destOrd="0" presId="urn:microsoft.com/office/officeart/2005/8/layout/hierarchy1"/>
    <dgm:cxn modelId="{BA05A7E3-F242-4882-B8BD-F510E40A978C}" srcId="{B559CFB5-621D-42D3-A4CB-315BEBE401F7}" destId="{F13C5D01-9F6D-47C4-9F9D-A2AF2D326862}" srcOrd="0" destOrd="0" parTransId="{EC7A4CD6-3F6E-4532-B4CF-AAF52C891B3A}" sibTransId="{8EF8D6EF-CC71-4321-B85C-74257D52F179}"/>
    <dgm:cxn modelId="{2010E89C-5C15-4370-9A09-03020BC0747E}" srcId="{F13C5D01-9F6D-47C4-9F9D-A2AF2D326862}" destId="{CCEA3189-0BB2-4F53-B98A-61D4F1E0B2C8}" srcOrd="1" destOrd="0" parTransId="{737309D3-1FC4-472A-9A01-738792EDFFA3}" sibTransId="{7BDFC413-EF30-41AF-96BF-E48D0478854E}"/>
    <dgm:cxn modelId="{A06FEDC4-6EF9-4BB5-9923-B82D9213DD02}" type="presOf" srcId="{21E882B8-C224-43C4-BFD4-8F978033DA58}" destId="{1853E33E-9128-44E9-8E53-FD7F5812C50B}" srcOrd="0" destOrd="0" presId="urn:microsoft.com/office/officeart/2005/8/layout/hierarchy1"/>
    <dgm:cxn modelId="{8DA4AD39-9FE1-4220-98DB-1AC9D0B94483}" srcId="{F13C5D01-9F6D-47C4-9F9D-A2AF2D326862}" destId="{69588FD9-CDB5-49AD-9E00-C3B9443CBB30}" srcOrd="0" destOrd="0" parTransId="{54A0A7D4-E69C-4FBE-8947-50B699514B57}" sibTransId="{A92DC072-9A65-42F9-865D-947232A543D2}"/>
    <dgm:cxn modelId="{91E4F43D-3427-40B8-9A55-AF51CBDC5DD0}" type="presOf" srcId="{CCEA3189-0BB2-4F53-B98A-61D4F1E0B2C8}" destId="{F626FEC1-76E6-4E99-8EC9-8DE5AC94D4AA}" srcOrd="0" destOrd="0" presId="urn:microsoft.com/office/officeart/2005/8/layout/hierarchy1"/>
    <dgm:cxn modelId="{ECAE7E13-CEAC-4508-B0E0-44242A447677}" type="presOf" srcId="{54A0A7D4-E69C-4FBE-8947-50B699514B57}" destId="{34CCF1B2-A004-4A8C-AC81-E26498F6E881}" srcOrd="0" destOrd="0" presId="urn:microsoft.com/office/officeart/2005/8/layout/hierarchy1"/>
    <dgm:cxn modelId="{B66EA3C1-AC33-4F2A-A62E-30A8529E7684}" srcId="{CCEA3189-0BB2-4F53-B98A-61D4F1E0B2C8}" destId="{D096AD34-2814-41CD-8CE4-C3A5AE23FED3}" srcOrd="0" destOrd="0" parTransId="{DD9FC14B-49A5-4BD6-A32E-9D37CF6B1C20}" sibTransId="{F666B79E-EAD7-4CEE-85F5-37A8C34BAF60}"/>
    <dgm:cxn modelId="{13C37AE1-781F-476D-BA65-E8767AD083C8}" srcId="{69588FD9-CDB5-49AD-9E00-C3B9443CBB30}" destId="{D3D7C07D-007F-4192-8082-0F309D17C366}" srcOrd="0" destOrd="0" parTransId="{21E882B8-C224-43C4-BFD4-8F978033DA58}" sibTransId="{1F8A5D97-3B6F-4083-9CB5-56FB91FC2D3D}"/>
    <dgm:cxn modelId="{B5A78022-F2B2-48C8-B68B-2D9456471ECD}" type="presOf" srcId="{39631D2C-0CBB-4695-9BB5-3E83F7EECD3F}" destId="{00CE3A39-1C18-4212-A53E-5A07F2ABA533}" srcOrd="0" destOrd="0" presId="urn:microsoft.com/office/officeart/2005/8/layout/hierarchy1"/>
    <dgm:cxn modelId="{5E9B1730-7B1F-4994-BD56-67DF68BBB44D}" type="presOf" srcId="{69588FD9-CDB5-49AD-9E00-C3B9443CBB30}" destId="{7E1D6FB5-15A0-4532-B049-D650D7B7BDC7}" srcOrd="0" destOrd="0" presId="urn:microsoft.com/office/officeart/2005/8/layout/hierarchy1"/>
    <dgm:cxn modelId="{5C405E0B-D914-442E-93E3-A4A34BA47B17}" type="presOf" srcId="{D3D7C07D-007F-4192-8082-0F309D17C366}" destId="{8519FE09-DD18-4C4A-91B6-60439E40DB9C}" srcOrd="0" destOrd="0" presId="urn:microsoft.com/office/officeart/2005/8/layout/hierarchy1"/>
    <dgm:cxn modelId="{FDD25F40-4FB8-4243-8B6B-C4F0B83ACD65}" type="presParOf" srcId="{623EF7B2-5049-42E9-9F08-C241C8BA3532}" destId="{8ED218AF-B92C-4A29-B302-0AFCBE9F7BD3}" srcOrd="0" destOrd="0" presId="urn:microsoft.com/office/officeart/2005/8/layout/hierarchy1"/>
    <dgm:cxn modelId="{68BA8A1D-21E6-4129-BFE4-51D65595C0B2}" type="presParOf" srcId="{8ED218AF-B92C-4A29-B302-0AFCBE9F7BD3}" destId="{E29424B9-E68F-4F22-9A72-10CB40E38857}" srcOrd="0" destOrd="0" presId="urn:microsoft.com/office/officeart/2005/8/layout/hierarchy1"/>
    <dgm:cxn modelId="{C2A2BCBE-F07E-49F7-829A-27EABDB92326}" type="presParOf" srcId="{E29424B9-E68F-4F22-9A72-10CB40E38857}" destId="{0C5822D9-A949-4DCB-AFD4-D86F64833648}" srcOrd="0" destOrd="0" presId="urn:microsoft.com/office/officeart/2005/8/layout/hierarchy1"/>
    <dgm:cxn modelId="{7BB5FE80-77A3-4B9E-BAFD-021AC8D89D3F}" type="presParOf" srcId="{E29424B9-E68F-4F22-9A72-10CB40E38857}" destId="{A7A47981-B0DB-455A-B86E-205D72C702A4}" srcOrd="1" destOrd="0" presId="urn:microsoft.com/office/officeart/2005/8/layout/hierarchy1"/>
    <dgm:cxn modelId="{0515162B-C5E9-43E0-AC89-87FBC23252F3}" type="presParOf" srcId="{8ED218AF-B92C-4A29-B302-0AFCBE9F7BD3}" destId="{23FF3FE2-C106-4172-83B3-45E6D6FE9644}" srcOrd="1" destOrd="0" presId="urn:microsoft.com/office/officeart/2005/8/layout/hierarchy1"/>
    <dgm:cxn modelId="{01C23A3D-E5CD-4C33-BC8D-C553451C6D8C}" type="presParOf" srcId="{23FF3FE2-C106-4172-83B3-45E6D6FE9644}" destId="{34CCF1B2-A004-4A8C-AC81-E26498F6E881}" srcOrd="0" destOrd="0" presId="urn:microsoft.com/office/officeart/2005/8/layout/hierarchy1"/>
    <dgm:cxn modelId="{EF48F93C-1867-4356-9B1A-7CBBD17C7771}" type="presParOf" srcId="{23FF3FE2-C106-4172-83B3-45E6D6FE9644}" destId="{5A979D42-3ED1-42B9-BD3F-6CA65CEAFAC6}" srcOrd="1" destOrd="0" presId="urn:microsoft.com/office/officeart/2005/8/layout/hierarchy1"/>
    <dgm:cxn modelId="{BFD85C8E-5E4A-41FA-94EC-696C64C04BFD}" type="presParOf" srcId="{5A979D42-3ED1-42B9-BD3F-6CA65CEAFAC6}" destId="{05AA8CE1-C07E-47EA-AE0E-7A892CAA2F5E}" srcOrd="0" destOrd="0" presId="urn:microsoft.com/office/officeart/2005/8/layout/hierarchy1"/>
    <dgm:cxn modelId="{E899E28C-9FA7-4DE6-BE7E-B875185E1A5E}" type="presParOf" srcId="{05AA8CE1-C07E-47EA-AE0E-7A892CAA2F5E}" destId="{0FF6BB8F-14A8-4541-B478-CA29E18FBF98}" srcOrd="0" destOrd="0" presId="urn:microsoft.com/office/officeart/2005/8/layout/hierarchy1"/>
    <dgm:cxn modelId="{2C2FFFFE-F5D3-4323-BA02-6553482EC84E}" type="presParOf" srcId="{05AA8CE1-C07E-47EA-AE0E-7A892CAA2F5E}" destId="{7E1D6FB5-15A0-4532-B049-D650D7B7BDC7}" srcOrd="1" destOrd="0" presId="urn:microsoft.com/office/officeart/2005/8/layout/hierarchy1"/>
    <dgm:cxn modelId="{7E92017E-B0C9-453B-8EDF-CDF7EAE16AB0}" type="presParOf" srcId="{5A979D42-3ED1-42B9-BD3F-6CA65CEAFAC6}" destId="{4D50F22D-AF0A-407A-B0D4-164008ACADC9}" srcOrd="1" destOrd="0" presId="urn:microsoft.com/office/officeart/2005/8/layout/hierarchy1"/>
    <dgm:cxn modelId="{F84DD66C-7C14-4501-AC49-D4235A5AB497}" type="presParOf" srcId="{4D50F22D-AF0A-407A-B0D4-164008ACADC9}" destId="{1853E33E-9128-44E9-8E53-FD7F5812C50B}" srcOrd="0" destOrd="0" presId="urn:microsoft.com/office/officeart/2005/8/layout/hierarchy1"/>
    <dgm:cxn modelId="{8742D879-7D26-4719-9DA2-399D6496A3FA}" type="presParOf" srcId="{4D50F22D-AF0A-407A-B0D4-164008ACADC9}" destId="{1ABC682A-4705-4EBD-B1E9-34C89AF6108D}" srcOrd="1" destOrd="0" presId="urn:microsoft.com/office/officeart/2005/8/layout/hierarchy1"/>
    <dgm:cxn modelId="{A23DF414-0EDE-4FD3-94EE-E59B5C2C114E}" type="presParOf" srcId="{1ABC682A-4705-4EBD-B1E9-34C89AF6108D}" destId="{BDCA9960-C052-449B-A466-740B2A3B5DC9}" srcOrd="0" destOrd="0" presId="urn:microsoft.com/office/officeart/2005/8/layout/hierarchy1"/>
    <dgm:cxn modelId="{87540D1A-4ED1-4CAE-AA4E-28310F71F042}" type="presParOf" srcId="{BDCA9960-C052-449B-A466-740B2A3B5DC9}" destId="{931D6782-3E7C-41C0-8EBF-E0513C9044AD}" srcOrd="0" destOrd="0" presId="urn:microsoft.com/office/officeart/2005/8/layout/hierarchy1"/>
    <dgm:cxn modelId="{F349B656-2EE1-47C7-B236-15C00ED98A87}" type="presParOf" srcId="{BDCA9960-C052-449B-A466-740B2A3B5DC9}" destId="{8519FE09-DD18-4C4A-91B6-60439E40DB9C}" srcOrd="1" destOrd="0" presId="urn:microsoft.com/office/officeart/2005/8/layout/hierarchy1"/>
    <dgm:cxn modelId="{42575461-6B8D-4143-8701-30B8E481751F}" type="presParOf" srcId="{1ABC682A-4705-4EBD-B1E9-34C89AF6108D}" destId="{3B477E94-870B-45A8-9C4E-665126416DD4}" srcOrd="1" destOrd="0" presId="urn:microsoft.com/office/officeart/2005/8/layout/hierarchy1"/>
    <dgm:cxn modelId="{78CEE46A-9E9F-46FE-8EF5-D4DAB13BB611}" type="presParOf" srcId="{23FF3FE2-C106-4172-83B3-45E6D6FE9644}" destId="{E8B38223-3EB9-4BB4-A8C7-31ACF730706C}" srcOrd="2" destOrd="0" presId="urn:microsoft.com/office/officeart/2005/8/layout/hierarchy1"/>
    <dgm:cxn modelId="{BDC5D63F-D0FA-47D0-9496-244E53CC5FF1}" type="presParOf" srcId="{23FF3FE2-C106-4172-83B3-45E6D6FE9644}" destId="{E2C7A52B-6F77-4E5E-90C1-32A8D1A070ED}" srcOrd="3" destOrd="0" presId="urn:microsoft.com/office/officeart/2005/8/layout/hierarchy1"/>
    <dgm:cxn modelId="{E9A64F08-3032-4534-AA5B-89E45445F05E}" type="presParOf" srcId="{E2C7A52B-6F77-4E5E-90C1-32A8D1A070ED}" destId="{3BC66533-ADC9-4B32-A0BE-C1C15D59BAB4}" srcOrd="0" destOrd="0" presId="urn:microsoft.com/office/officeart/2005/8/layout/hierarchy1"/>
    <dgm:cxn modelId="{0085C1D2-AC26-4745-9D74-56F0FDC773C5}" type="presParOf" srcId="{3BC66533-ADC9-4B32-A0BE-C1C15D59BAB4}" destId="{D1F77B24-40B2-4453-AB85-9BEC03305F4D}" srcOrd="0" destOrd="0" presId="urn:microsoft.com/office/officeart/2005/8/layout/hierarchy1"/>
    <dgm:cxn modelId="{112CF6C5-F528-4177-8B2B-1FE1642F0D7E}" type="presParOf" srcId="{3BC66533-ADC9-4B32-A0BE-C1C15D59BAB4}" destId="{F626FEC1-76E6-4E99-8EC9-8DE5AC94D4AA}" srcOrd="1" destOrd="0" presId="urn:microsoft.com/office/officeart/2005/8/layout/hierarchy1"/>
    <dgm:cxn modelId="{7BFC2D56-5A40-458E-A5C4-9F3814B23AD8}" type="presParOf" srcId="{E2C7A52B-6F77-4E5E-90C1-32A8D1A070ED}" destId="{E88F5E80-FFF2-486F-965C-1A691FE5FBC3}" srcOrd="1" destOrd="0" presId="urn:microsoft.com/office/officeart/2005/8/layout/hierarchy1"/>
    <dgm:cxn modelId="{A60184C3-5CFB-4C18-82DB-52AC8042ABD6}" type="presParOf" srcId="{E88F5E80-FFF2-486F-965C-1A691FE5FBC3}" destId="{9947A791-833B-4945-BB37-042A4B4636B7}" srcOrd="0" destOrd="0" presId="urn:microsoft.com/office/officeart/2005/8/layout/hierarchy1"/>
    <dgm:cxn modelId="{CDD7BF0F-711F-4F35-AC72-5BEFF71F4427}" type="presParOf" srcId="{E88F5E80-FFF2-486F-965C-1A691FE5FBC3}" destId="{67E121E6-3666-4163-A829-CE30D0675698}" srcOrd="1" destOrd="0" presId="urn:microsoft.com/office/officeart/2005/8/layout/hierarchy1"/>
    <dgm:cxn modelId="{3CF600E0-637A-4534-828A-F5FA25649F3F}" type="presParOf" srcId="{67E121E6-3666-4163-A829-CE30D0675698}" destId="{ACB85815-CBA0-4D51-904A-AF5AF617BE0B}" srcOrd="0" destOrd="0" presId="urn:microsoft.com/office/officeart/2005/8/layout/hierarchy1"/>
    <dgm:cxn modelId="{9C59085B-ECE1-4996-AEC4-1F11DADAD74A}" type="presParOf" srcId="{ACB85815-CBA0-4D51-904A-AF5AF617BE0B}" destId="{47615D24-5027-4A44-9AF1-51E840755EBB}" srcOrd="0" destOrd="0" presId="urn:microsoft.com/office/officeart/2005/8/layout/hierarchy1"/>
    <dgm:cxn modelId="{7EC55B48-4D1B-4E82-810A-02FFD85B1C61}" type="presParOf" srcId="{ACB85815-CBA0-4D51-904A-AF5AF617BE0B}" destId="{691D0E2A-BDB0-495D-A1D9-8AEA88B6F399}" srcOrd="1" destOrd="0" presId="urn:microsoft.com/office/officeart/2005/8/layout/hierarchy1"/>
    <dgm:cxn modelId="{D3983326-19E8-4BBF-A331-E4FAE0EE1563}" type="presParOf" srcId="{67E121E6-3666-4163-A829-CE30D0675698}" destId="{9AA30EC5-F1D1-4B49-B112-610A737161CC}" srcOrd="1" destOrd="0" presId="urn:microsoft.com/office/officeart/2005/8/layout/hierarchy1"/>
    <dgm:cxn modelId="{0F3E9919-289E-47EC-B76F-6E37DAC1FEF4}" type="presParOf" srcId="{E88F5E80-FFF2-486F-965C-1A691FE5FBC3}" destId="{00CE3A39-1C18-4212-A53E-5A07F2ABA533}" srcOrd="2" destOrd="0" presId="urn:microsoft.com/office/officeart/2005/8/layout/hierarchy1"/>
    <dgm:cxn modelId="{3364B385-C537-42BC-A49E-275C538250C9}" type="presParOf" srcId="{E88F5E80-FFF2-486F-965C-1A691FE5FBC3}" destId="{8DB7FDF9-AD0D-4A9E-AB9B-4487CE47383E}" srcOrd="3" destOrd="0" presId="urn:microsoft.com/office/officeart/2005/8/layout/hierarchy1"/>
    <dgm:cxn modelId="{F46969E3-A9AA-457D-B970-C16E11CD05AD}" type="presParOf" srcId="{8DB7FDF9-AD0D-4A9E-AB9B-4487CE47383E}" destId="{D8E41748-17CF-4855-8313-0EA50D47EC86}" srcOrd="0" destOrd="0" presId="urn:microsoft.com/office/officeart/2005/8/layout/hierarchy1"/>
    <dgm:cxn modelId="{D4D3DD21-F67B-44DB-B49E-44248A231530}" type="presParOf" srcId="{D8E41748-17CF-4855-8313-0EA50D47EC86}" destId="{4A01C3D6-8C46-4FA6-9E32-49EA6C66A925}" srcOrd="0" destOrd="0" presId="urn:microsoft.com/office/officeart/2005/8/layout/hierarchy1"/>
    <dgm:cxn modelId="{60850A97-3CA3-4E91-9D11-A33506B60482}" type="presParOf" srcId="{D8E41748-17CF-4855-8313-0EA50D47EC86}" destId="{6C1424CA-EB9C-41A1-A501-6550B98C0A0A}" srcOrd="1" destOrd="0" presId="urn:microsoft.com/office/officeart/2005/8/layout/hierarchy1"/>
    <dgm:cxn modelId="{909F4C58-DF7E-44FB-BE60-3DD2583AF4C5}" type="presParOf" srcId="{8DB7FDF9-AD0D-4A9E-AB9B-4487CE47383E}" destId="{B9E96674-44E6-4EB9-96C4-32296A2774D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59CFB5-621D-42D3-A4CB-315BEBE401F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2744C87B-B592-42F9-9635-2E1B9BFB1E4F}">
      <dgm:prSet phldrT="[Text]"/>
      <dgm:spPr/>
      <dgm:t>
        <a:bodyPr/>
        <a:lstStyle/>
        <a:p>
          <a:r>
            <a:rPr lang="en-US" dirty="0" smtClean="0"/>
            <a:t>Metadata Statement Tomorrow</a:t>
          </a:r>
          <a:endParaRPr lang="en-US" dirty="0"/>
        </a:p>
      </dgm:t>
    </dgm:pt>
    <dgm:pt modelId="{4F96B680-9B38-4116-BE36-0E80AA3C1368}" type="parTrans" cxnId="{7738B16D-C2DF-4BAC-A67B-576D5DE8306A}">
      <dgm:prSet/>
      <dgm:spPr/>
      <dgm:t>
        <a:bodyPr/>
        <a:lstStyle/>
        <a:p>
          <a:endParaRPr lang="en-US"/>
        </a:p>
      </dgm:t>
    </dgm:pt>
    <dgm:pt modelId="{5811BA99-D528-4F19-9950-41139E8104B4}" type="sibTrans" cxnId="{7738B16D-C2DF-4BAC-A67B-576D5DE8306A}">
      <dgm:prSet/>
      <dgm:spPr/>
      <dgm:t>
        <a:bodyPr/>
        <a:lstStyle/>
        <a:p>
          <a:endParaRPr lang="en-US"/>
        </a:p>
      </dgm:t>
    </dgm:pt>
    <dgm:pt modelId="{08ACBFF9-617C-4A00-B221-009E1D379319}">
      <dgm:prSet phldrT="[Text]"/>
      <dgm:spPr/>
      <dgm:t>
        <a:bodyPr/>
        <a:lstStyle/>
        <a:p>
          <a:r>
            <a:rPr lang="en-US" dirty="0" smtClean="0"/>
            <a:t>Horizontal Datum</a:t>
          </a:r>
          <a:endParaRPr lang="en-US" dirty="0"/>
        </a:p>
      </dgm:t>
    </dgm:pt>
    <dgm:pt modelId="{BB5AD04B-10BF-4B78-81A1-93ADF175897C}" type="parTrans" cxnId="{DB033812-A329-4119-8F96-ED5D2A584858}">
      <dgm:prSet/>
      <dgm:spPr/>
      <dgm:t>
        <a:bodyPr/>
        <a:lstStyle/>
        <a:p>
          <a:endParaRPr lang="en-US"/>
        </a:p>
      </dgm:t>
    </dgm:pt>
    <dgm:pt modelId="{683B765B-CB08-4501-938A-1695788DFAA4}" type="sibTrans" cxnId="{DB033812-A329-4119-8F96-ED5D2A584858}">
      <dgm:prSet/>
      <dgm:spPr/>
      <dgm:t>
        <a:bodyPr/>
        <a:lstStyle/>
        <a:p>
          <a:endParaRPr lang="en-US"/>
        </a:p>
      </dgm:t>
    </dgm:pt>
    <dgm:pt modelId="{4C439A5B-831A-4414-BE6D-F7914DE55150}">
      <dgm:prSet phldrT="[Text]"/>
      <dgm:spPr/>
      <dgm:t>
        <a:bodyPr/>
        <a:lstStyle/>
        <a:p>
          <a:r>
            <a:rPr lang="en-US" dirty="0" smtClean="0"/>
            <a:t>Horizontal Datum Epoch</a:t>
          </a:r>
          <a:endParaRPr lang="en-US" dirty="0"/>
        </a:p>
      </dgm:t>
    </dgm:pt>
    <dgm:pt modelId="{65FC667C-F558-4848-9FAC-A03D2EBC74CC}" type="parTrans" cxnId="{031DAB1C-43B1-432F-99D2-885AFB39A473}">
      <dgm:prSet/>
      <dgm:spPr/>
      <dgm:t>
        <a:bodyPr/>
        <a:lstStyle/>
        <a:p>
          <a:endParaRPr lang="en-US"/>
        </a:p>
      </dgm:t>
    </dgm:pt>
    <dgm:pt modelId="{483FF08E-D6E7-4784-ABA3-BDBA8123161A}" type="sibTrans" cxnId="{031DAB1C-43B1-432F-99D2-885AFB39A473}">
      <dgm:prSet/>
      <dgm:spPr/>
      <dgm:t>
        <a:bodyPr/>
        <a:lstStyle/>
        <a:p>
          <a:endParaRPr lang="en-US"/>
        </a:p>
      </dgm:t>
    </dgm:pt>
    <dgm:pt modelId="{73760BF4-EC59-4CFB-8740-5D5043D1808B}">
      <dgm:prSet phldrT="[Text]"/>
      <dgm:spPr/>
      <dgm:t>
        <a:bodyPr/>
        <a:lstStyle/>
        <a:p>
          <a:r>
            <a:rPr lang="en-US" dirty="0" smtClean="0"/>
            <a:t>Vertical Datum</a:t>
          </a:r>
          <a:endParaRPr lang="en-US" dirty="0"/>
        </a:p>
      </dgm:t>
    </dgm:pt>
    <dgm:pt modelId="{56A52784-2091-4834-BF93-ED7CE7DA4B44}" type="parTrans" cxnId="{A11DFC1D-F9D2-4097-86C7-6556E6CEFD7C}">
      <dgm:prSet/>
      <dgm:spPr/>
      <dgm:t>
        <a:bodyPr/>
        <a:lstStyle/>
        <a:p>
          <a:endParaRPr lang="en-US"/>
        </a:p>
      </dgm:t>
    </dgm:pt>
    <dgm:pt modelId="{4F0AA881-7E82-4CC2-B68E-EC3D8D4AC967}" type="sibTrans" cxnId="{A11DFC1D-F9D2-4097-86C7-6556E6CEFD7C}">
      <dgm:prSet/>
      <dgm:spPr/>
      <dgm:t>
        <a:bodyPr/>
        <a:lstStyle/>
        <a:p>
          <a:endParaRPr lang="en-US"/>
        </a:p>
      </dgm:t>
    </dgm:pt>
    <dgm:pt modelId="{43D6FCC6-2D58-454F-A74A-D37F74F50571}">
      <dgm:prSet phldrT="[Text]"/>
      <dgm:spPr/>
      <dgm:t>
        <a:bodyPr/>
        <a:lstStyle/>
        <a:p>
          <a:r>
            <a:rPr lang="en-US" dirty="0" smtClean="0"/>
            <a:t>Vertical Datum Epoch</a:t>
          </a:r>
          <a:endParaRPr lang="en-US" dirty="0"/>
        </a:p>
      </dgm:t>
    </dgm:pt>
    <dgm:pt modelId="{46527C3A-EC24-43EB-B314-532FA4CFC658}" type="parTrans" cxnId="{A99F6FF0-F9A6-4103-8DA2-7FF4A3FD56E9}">
      <dgm:prSet/>
      <dgm:spPr/>
      <dgm:t>
        <a:bodyPr/>
        <a:lstStyle/>
        <a:p>
          <a:endParaRPr lang="en-US"/>
        </a:p>
      </dgm:t>
    </dgm:pt>
    <dgm:pt modelId="{59FA2F2A-8F56-4682-98F3-16AA3405C6EA}" type="sibTrans" cxnId="{A99F6FF0-F9A6-4103-8DA2-7FF4A3FD56E9}">
      <dgm:prSet/>
      <dgm:spPr/>
      <dgm:t>
        <a:bodyPr/>
        <a:lstStyle/>
        <a:p>
          <a:endParaRPr lang="en-US"/>
        </a:p>
      </dgm:t>
    </dgm:pt>
    <dgm:pt modelId="{69588FD9-CDB5-49AD-9E00-C3B9443CBB30}">
      <dgm:prSet phldrT="[Text]"/>
      <dgm:spPr/>
      <dgm:t>
        <a:bodyPr/>
        <a:lstStyle/>
        <a:p>
          <a:r>
            <a:rPr lang="en-US" dirty="0" smtClean="0"/>
            <a:t>2020.00</a:t>
          </a:r>
          <a:endParaRPr lang="en-US" dirty="0"/>
        </a:p>
      </dgm:t>
    </dgm:pt>
    <dgm:pt modelId="{54A0A7D4-E69C-4FBE-8947-50B699514B57}" type="parTrans" cxnId="{8DA4AD39-9FE1-4220-98DB-1AC9D0B94483}">
      <dgm:prSet/>
      <dgm:spPr/>
      <dgm:t>
        <a:bodyPr/>
        <a:lstStyle/>
        <a:p>
          <a:endParaRPr lang="en-US"/>
        </a:p>
      </dgm:t>
    </dgm:pt>
    <dgm:pt modelId="{A92DC072-9A65-42F9-865D-947232A543D2}" type="sibTrans" cxnId="{8DA4AD39-9FE1-4220-98DB-1AC9D0B94483}">
      <dgm:prSet/>
      <dgm:spPr/>
      <dgm:t>
        <a:bodyPr/>
        <a:lstStyle/>
        <a:p>
          <a:endParaRPr lang="en-US"/>
        </a:p>
      </dgm:t>
    </dgm:pt>
    <dgm:pt modelId="{4768FDBB-781F-4A14-8B8E-5801D54FFF15}">
      <dgm:prSet phldrT="[Text]"/>
      <dgm:spPr/>
      <dgm:t>
        <a:bodyPr/>
        <a:lstStyle/>
        <a:p>
          <a:r>
            <a:rPr lang="en-US" dirty="0" smtClean="0"/>
            <a:t>Coordinates &amp; Bearings</a:t>
          </a:r>
          <a:endParaRPr lang="en-US" dirty="0"/>
        </a:p>
      </dgm:t>
    </dgm:pt>
    <dgm:pt modelId="{B8104C6B-2ADC-468E-B93C-D54DE362B20D}" type="parTrans" cxnId="{2814761C-D16B-472A-A014-C8B5451CD055}">
      <dgm:prSet/>
      <dgm:spPr/>
      <dgm:t>
        <a:bodyPr/>
        <a:lstStyle/>
        <a:p>
          <a:endParaRPr lang="en-US"/>
        </a:p>
      </dgm:t>
    </dgm:pt>
    <dgm:pt modelId="{E0BF33AB-E46B-4908-8C84-164777CB13BA}" type="sibTrans" cxnId="{2814761C-D16B-472A-A014-C8B5451CD055}">
      <dgm:prSet/>
      <dgm:spPr/>
      <dgm:t>
        <a:bodyPr/>
        <a:lstStyle/>
        <a:p>
          <a:endParaRPr lang="en-US"/>
        </a:p>
      </dgm:t>
    </dgm:pt>
    <dgm:pt modelId="{B8DCD7D5-16FB-46B8-8AC8-68560C02A012}">
      <dgm:prSet phldrT="[Text]"/>
      <dgm:spPr/>
      <dgm:t>
        <a:bodyPr/>
        <a:lstStyle/>
        <a:p>
          <a:r>
            <a:rPr lang="en-US" dirty="0" smtClean="0"/>
            <a:t>NATRF2022</a:t>
          </a:r>
          <a:endParaRPr lang="en-US" dirty="0"/>
        </a:p>
      </dgm:t>
    </dgm:pt>
    <dgm:pt modelId="{6A5C309C-4C5E-4B0F-B9B3-447DA7BBFC23}" type="parTrans" cxnId="{C81F3AB9-8D07-4C8B-AB30-18BB8034184E}">
      <dgm:prSet/>
      <dgm:spPr/>
      <dgm:t>
        <a:bodyPr/>
        <a:lstStyle/>
        <a:p>
          <a:endParaRPr lang="en-US"/>
        </a:p>
      </dgm:t>
    </dgm:pt>
    <dgm:pt modelId="{3D106C56-87B8-4E58-98DE-46F2B11B5FB6}" type="sibTrans" cxnId="{C81F3AB9-8D07-4C8B-AB30-18BB8034184E}">
      <dgm:prSet/>
      <dgm:spPr/>
      <dgm:t>
        <a:bodyPr/>
        <a:lstStyle/>
        <a:p>
          <a:endParaRPr lang="en-US"/>
        </a:p>
      </dgm:t>
    </dgm:pt>
    <dgm:pt modelId="{E58C0C00-991D-4A87-ACF0-21D04E6D5172}">
      <dgm:prSet phldrT="[Text]"/>
      <dgm:spPr/>
      <dgm:t>
        <a:bodyPr/>
        <a:lstStyle/>
        <a:p>
          <a:r>
            <a:rPr lang="en-US" dirty="0" smtClean="0"/>
            <a:t>NAPGD2022</a:t>
          </a:r>
          <a:endParaRPr lang="en-US" dirty="0"/>
        </a:p>
      </dgm:t>
    </dgm:pt>
    <dgm:pt modelId="{9EADDB99-D2CE-482E-B7A1-0F798E30F591}" type="parTrans" cxnId="{12E52A47-2F9E-4653-A0DC-BDE43E204D3E}">
      <dgm:prSet/>
      <dgm:spPr/>
      <dgm:t>
        <a:bodyPr/>
        <a:lstStyle/>
        <a:p>
          <a:endParaRPr lang="en-US"/>
        </a:p>
      </dgm:t>
    </dgm:pt>
    <dgm:pt modelId="{7245534B-0687-4749-9A22-F1E017631C5E}" type="sibTrans" cxnId="{12E52A47-2F9E-4653-A0DC-BDE43E204D3E}">
      <dgm:prSet/>
      <dgm:spPr/>
      <dgm:t>
        <a:bodyPr/>
        <a:lstStyle/>
        <a:p>
          <a:endParaRPr lang="en-US"/>
        </a:p>
      </dgm:t>
    </dgm:pt>
    <dgm:pt modelId="{FD109A3B-CAFA-490F-8641-760E0E003F64}">
      <dgm:prSet phldrT="[Text]"/>
      <dgm:spPr/>
      <dgm:t>
        <a:bodyPr/>
        <a:lstStyle/>
        <a:p>
          <a:r>
            <a:rPr lang="en-US" dirty="0" smtClean="0"/>
            <a:t>2020.00</a:t>
          </a:r>
          <a:endParaRPr lang="en-US" dirty="0"/>
        </a:p>
      </dgm:t>
    </dgm:pt>
    <dgm:pt modelId="{D122CF12-BCA7-4675-B88E-3C15BA5F6F2A}" type="parTrans" cxnId="{3F86C721-1B63-47BA-BC8F-FC35046F6262}">
      <dgm:prSet/>
      <dgm:spPr/>
      <dgm:t>
        <a:bodyPr/>
        <a:lstStyle/>
        <a:p>
          <a:endParaRPr lang="en-US"/>
        </a:p>
      </dgm:t>
    </dgm:pt>
    <dgm:pt modelId="{BA6E04CC-5707-4315-8926-5FF7ACD09420}" type="sibTrans" cxnId="{3F86C721-1B63-47BA-BC8F-FC35046F6262}">
      <dgm:prSet/>
      <dgm:spPr/>
      <dgm:t>
        <a:bodyPr/>
        <a:lstStyle/>
        <a:p>
          <a:endParaRPr lang="en-US"/>
        </a:p>
      </dgm:t>
    </dgm:pt>
    <dgm:pt modelId="{A2DCB10B-F4E1-4534-8619-1C54A27DE53E}">
      <dgm:prSet phldrT="[Text]"/>
      <dgm:spPr/>
      <dgm:t>
        <a:bodyPr/>
        <a:lstStyle/>
        <a:p>
          <a:r>
            <a:rPr lang="en-US" dirty="0" smtClean="0"/>
            <a:t>SPCS2022</a:t>
          </a:r>
          <a:endParaRPr lang="en-US" dirty="0"/>
        </a:p>
      </dgm:t>
    </dgm:pt>
    <dgm:pt modelId="{CF015E41-24FE-4E24-B54D-5F26CA76800D}" type="parTrans" cxnId="{142AFB69-E54C-4555-85E7-D80B91B437DA}">
      <dgm:prSet/>
      <dgm:spPr/>
      <dgm:t>
        <a:bodyPr/>
        <a:lstStyle/>
        <a:p>
          <a:endParaRPr lang="en-US"/>
        </a:p>
      </dgm:t>
    </dgm:pt>
    <dgm:pt modelId="{FDD17D1D-EC83-4578-AA7D-B537E9B04A73}" type="sibTrans" cxnId="{142AFB69-E54C-4555-85E7-D80B91B437DA}">
      <dgm:prSet/>
      <dgm:spPr/>
      <dgm:t>
        <a:bodyPr/>
        <a:lstStyle/>
        <a:p>
          <a:endParaRPr lang="en-US"/>
        </a:p>
      </dgm:t>
    </dgm:pt>
    <dgm:pt modelId="{434C5288-6BAB-4577-8D2B-82D9B3B2B1D7}">
      <dgm:prSet phldrT="[Text]"/>
      <dgm:spPr/>
      <dgm:t>
        <a:bodyPr/>
        <a:lstStyle/>
        <a:p>
          <a:r>
            <a:rPr lang="en-US" dirty="0" smtClean="0"/>
            <a:t>2025.00</a:t>
          </a:r>
          <a:endParaRPr lang="en-US" dirty="0"/>
        </a:p>
      </dgm:t>
    </dgm:pt>
    <dgm:pt modelId="{80B3373C-D782-4631-961C-CDEB1D2B6CC5}" type="parTrans" cxnId="{B888FE68-D75E-40B1-A20D-2635A6D9ABD1}">
      <dgm:prSet/>
      <dgm:spPr/>
      <dgm:t>
        <a:bodyPr/>
        <a:lstStyle/>
        <a:p>
          <a:endParaRPr lang="en-US"/>
        </a:p>
      </dgm:t>
    </dgm:pt>
    <dgm:pt modelId="{A29753A0-E752-4AE2-95CC-6065AF9C55F8}" type="sibTrans" cxnId="{B888FE68-D75E-40B1-A20D-2635A6D9ABD1}">
      <dgm:prSet/>
      <dgm:spPr/>
      <dgm:t>
        <a:bodyPr/>
        <a:lstStyle/>
        <a:p>
          <a:endParaRPr lang="en-US"/>
        </a:p>
      </dgm:t>
    </dgm:pt>
    <dgm:pt modelId="{EE963B72-E42A-40F2-BCE0-1AA5B8EF44F1}">
      <dgm:prSet phldrT="[Text]"/>
      <dgm:spPr/>
      <dgm:t>
        <a:bodyPr/>
        <a:lstStyle/>
        <a:p>
          <a:r>
            <a:rPr lang="en-US" dirty="0" smtClean="0"/>
            <a:t>2030.00</a:t>
          </a:r>
          <a:endParaRPr lang="en-US" dirty="0"/>
        </a:p>
      </dgm:t>
    </dgm:pt>
    <dgm:pt modelId="{BF672DB5-9E12-4E85-A6B8-2561C8FF711E}" type="parTrans" cxnId="{CCF7F780-755D-42D3-8EC3-4A37BB8AFDC8}">
      <dgm:prSet/>
      <dgm:spPr/>
      <dgm:t>
        <a:bodyPr/>
        <a:lstStyle/>
        <a:p>
          <a:endParaRPr lang="en-US"/>
        </a:p>
      </dgm:t>
    </dgm:pt>
    <dgm:pt modelId="{816F12C9-DF55-42E5-A8B8-4329C6F0D948}" type="sibTrans" cxnId="{CCF7F780-755D-42D3-8EC3-4A37BB8AFDC8}">
      <dgm:prSet/>
      <dgm:spPr/>
      <dgm:t>
        <a:bodyPr/>
        <a:lstStyle/>
        <a:p>
          <a:endParaRPr lang="en-US"/>
        </a:p>
      </dgm:t>
    </dgm:pt>
    <dgm:pt modelId="{397D1B57-B3A6-4C82-A87F-BB02CE9E3EFA}">
      <dgm:prSet phldrT="[Text]"/>
      <dgm:spPr/>
      <dgm:t>
        <a:bodyPr/>
        <a:lstStyle/>
        <a:p>
          <a:r>
            <a:rPr lang="en-US" dirty="0" smtClean="0"/>
            <a:t>2025.00</a:t>
          </a:r>
          <a:endParaRPr lang="en-US" dirty="0"/>
        </a:p>
      </dgm:t>
    </dgm:pt>
    <dgm:pt modelId="{BF718FEA-F7A2-4837-AE37-14EAA18EFC23}" type="parTrans" cxnId="{19155AD0-3EF7-4788-B45A-607588F79DD3}">
      <dgm:prSet/>
      <dgm:spPr/>
      <dgm:t>
        <a:bodyPr/>
        <a:lstStyle/>
        <a:p>
          <a:endParaRPr lang="en-US"/>
        </a:p>
      </dgm:t>
    </dgm:pt>
    <dgm:pt modelId="{6DA19292-06F6-4239-93C4-CA7959C4DB80}" type="sibTrans" cxnId="{19155AD0-3EF7-4788-B45A-607588F79DD3}">
      <dgm:prSet/>
      <dgm:spPr/>
      <dgm:t>
        <a:bodyPr/>
        <a:lstStyle/>
        <a:p>
          <a:endParaRPr lang="en-US"/>
        </a:p>
      </dgm:t>
    </dgm:pt>
    <dgm:pt modelId="{1267290F-89BE-4C1D-9A41-FCB3787A889E}">
      <dgm:prSet phldrT="[Text]"/>
      <dgm:spPr/>
      <dgm:t>
        <a:bodyPr/>
        <a:lstStyle/>
        <a:p>
          <a:r>
            <a:rPr lang="en-US" dirty="0" smtClean="0"/>
            <a:t>2030.00</a:t>
          </a:r>
          <a:endParaRPr lang="en-US" dirty="0"/>
        </a:p>
      </dgm:t>
    </dgm:pt>
    <dgm:pt modelId="{627B49C1-FD2B-4318-9140-02EAB7D2EBAB}" type="parTrans" cxnId="{62956206-D3E1-45C6-B361-68ECE037F6C5}">
      <dgm:prSet/>
      <dgm:spPr/>
      <dgm:t>
        <a:bodyPr/>
        <a:lstStyle/>
        <a:p>
          <a:endParaRPr lang="en-US"/>
        </a:p>
      </dgm:t>
    </dgm:pt>
    <dgm:pt modelId="{EEE00A36-6355-40DF-9911-48E41C5057B3}" type="sibTrans" cxnId="{62956206-D3E1-45C6-B361-68ECE037F6C5}">
      <dgm:prSet/>
      <dgm:spPr/>
      <dgm:t>
        <a:bodyPr/>
        <a:lstStyle/>
        <a:p>
          <a:endParaRPr lang="en-US"/>
        </a:p>
      </dgm:t>
    </dgm:pt>
    <dgm:pt modelId="{0622CF61-7497-4561-80E4-2449ADD6EAB7}">
      <dgm:prSet phldrT="[Text]"/>
      <dgm:spPr/>
      <dgm:t>
        <a:bodyPr/>
        <a:lstStyle/>
        <a:p>
          <a:r>
            <a:rPr lang="en-US" dirty="0" smtClean="0"/>
            <a:t>Unit</a:t>
          </a:r>
          <a:endParaRPr lang="en-US" dirty="0"/>
        </a:p>
      </dgm:t>
    </dgm:pt>
    <dgm:pt modelId="{935370B8-7639-4901-BC23-9FABAF676B6C}" type="parTrans" cxnId="{5C08CF77-5EEF-425D-920A-68A634706FE2}">
      <dgm:prSet/>
      <dgm:spPr/>
      <dgm:t>
        <a:bodyPr/>
        <a:lstStyle/>
        <a:p>
          <a:endParaRPr lang="en-US"/>
        </a:p>
      </dgm:t>
    </dgm:pt>
    <dgm:pt modelId="{96E2776F-0301-40BF-BFEF-AE6398E5F0C4}" type="sibTrans" cxnId="{5C08CF77-5EEF-425D-920A-68A634706FE2}">
      <dgm:prSet/>
      <dgm:spPr/>
      <dgm:t>
        <a:bodyPr/>
        <a:lstStyle/>
        <a:p>
          <a:endParaRPr lang="en-US"/>
        </a:p>
      </dgm:t>
    </dgm:pt>
    <dgm:pt modelId="{A3CA0C63-2509-4B11-8370-848030F3B107}">
      <dgm:prSet phldrT="[Text]"/>
      <dgm:spPr/>
      <dgm:t>
        <a:bodyPr/>
        <a:lstStyle/>
        <a:p>
          <a:r>
            <a:rPr lang="en-US" dirty="0" smtClean="0"/>
            <a:t>Foot</a:t>
          </a:r>
          <a:endParaRPr lang="en-US" dirty="0"/>
        </a:p>
      </dgm:t>
    </dgm:pt>
    <dgm:pt modelId="{577B00A3-2C52-4395-A094-CBF96D7100A2}" type="parTrans" cxnId="{587123DD-A470-403B-B00D-DB980AE89F56}">
      <dgm:prSet/>
      <dgm:spPr/>
      <dgm:t>
        <a:bodyPr/>
        <a:lstStyle/>
        <a:p>
          <a:endParaRPr lang="en-US"/>
        </a:p>
      </dgm:t>
    </dgm:pt>
    <dgm:pt modelId="{8DA776A0-FFE3-4D7F-85F3-E60CA9E2D30A}" type="sibTrans" cxnId="{587123DD-A470-403B-B00D-DB980AE89F56}">
      <dgm:prSet/>
      <dgm:spPr/>
      <dgm:t>
        <a:bodyPr/>
        <a:lstStyle/>
        <a:p>
          <a:endParaRPr lang="en-US"/>
        </a:p>
      </dgm:t>
    </dgm:pt>
    <dgm:pt modelId="{88239FDA-81F5-44D3-894F-4122061C36B6}" type="pres">
      <dgm:prSet presAssocID="{B559CFB5-621D-42D3-A4CB-315BEBE401F7}" presName="hierChild1" presStyleCnt="0">
        <dgm:presLayoutVars>
          <dgm:orgChart val="1"/>
          <dgm:chPref val="1"/>
          <dgm:dir/>
          <dgm:animOne val="branch"/>
          <dgm:animLvl val="lvl"/>
          <dgm:resizeHandles/>
        </dgm:presLayoutVars>
      </dgm:prSet>
      <dgm:spPr/>
      <dgm:t>
        <a:bodyPr/>
        <a:lstStyle/>
        <a:p>
          <a:endParaRPr lang="en-US"/>
        </a:p>
      </dgm:t>
    </dgm:pt>
    <dgm:pt modelId="{95B24BE2-A0E0-42FC-A06A-545804A6A3F9}" type="pres">
      <dgm:prSet presAssocID="{2744C87B-B592-42F9-9635-2E1B9BFB1E4F}" presName="hierRoot1" presStyleCnt="0">
        <dgm:presLayoutVars>
          <dgm:hierBranch val="init"/>
        </dgm:presLayoutVars>
      </dgm:prSet>
      <dgm:spPr/>
    </dgm:pt>
    <dgm:pt modelId="{9F41307D-2702-4BD9-8753-24AFB7EE6189}" type="pres">
      <dgm:prSet presAssocID="{2744C87B-B592-42F9-9635-2E1B9BFB1E4F}" presName="rootComposite1" presStyleCnt="0"/>
      <dgm:spPr/>
    </dgm:pt>
    <dgm:pt modelId="{6A45C137-646B-423F-9290-CEECF8281816}" type="pres">
      <dgm:prSet presAssocID="{2744C87B-B592-42F9-9635-2E1B9BFB1E4F}" presName="rootText1" presStyleLbl="node0" presStyleIdx="0" presStyleCnt="1">
        <dgm:presLayoutVars>
          <dgm:chPref val="3"/>
        </dgm:presLayoutVars>
      </dgm:prSet>
      <dgm:spPr/>
      <dgm:t>
        <a:bodyPr/>
        <a:lstStyle/>
        <a:p>
          <a:endParaRPr lang="en-US"/>
        </a:p>
      </dgm:t>
    </dgm:pt>
    <dgm:pt modelId="{0211163F-B158-45ED-9252-8CCE88BD053E}" type="pres">
      <dgm:prSet presAssocID="{2744C87B-B592-42F9-9635-2E1B9BFB1E4F}" presName="rootConnector1" presStyleLbl="node1" presStyleIdx="0" presStyleCnt="0"/>
      <dgm:spPr/>
      <dgm:t>
        <a:bodyPr/>
        <a:lstStyle/>
        <a:p>
          <a:endParaRPr lang="en-US"/>
        </a:p>
      </dgm:t>
    </dgm:pt>
    <dgm:pt modelId="{B83F571E-EEAD-426C-B169-9860B72928A1}" type="pres">
      <dgm:prSet presAssocID="{2744C87B-B592-42F9-9635-2E1B9BFB1E4F}" presName="hierChild2" presStyleCnt="0"/>
      <dgm:spPr/>
    </dgm:pt>
    <dgm:pt modelId="{0051AC27-E246-4F58-82EA-1AA034594E7C}" type="pres">
      <dgm:prSet presAssocID="{B8104C6B-2ADC-468E-B93C-D54DE362B20D}" presName="Name37" presStyleLbl="parChTrans1D2" presStyleIdx="0" presStyleCnt="6"/>
      <dgm:spPr/>
      <dgm:t>
        <a:bodyPr/>
        <a:lstStyle/>
        <a:p>
          <a:endParaRPr lang="en-US"/>
        </a:p>
      </dgm:t>
    </dgm:pt>
    <dgm:pt modelId="{BDB05202-F774-40FC-836C-0B4718D88CAB}" type="pres">
      <dgm:prSet presAssocID="{4768FDBB-781F-4A14-8B8E-5801D54FFF15}" presName="hierRoot2" presStyleCnt="0">
        <dgm:presLayoutVars>
          <dgm:hierBranch val="init"/>
        </dgm:presLayoutVars>
      </dgm:prSet>
      <dgm:spPr/>
    </dgm:pt>
    <dgm:pt modelId="{CB3EF1CB-6597-4FE4-9346-47D7640E02E6}" type="pres">
      <dgm:prSet presAssocID="{4768FDBB-781F-4A14-8B8E-5801D54FFF15}" presName="rootComposite" presStyleCnt="0"/>
      <dgm:spPr/>
    </dgm:pt>
    <dgm:pt modelId="{99D17F21-7C6A-44F0-AE56-C8AF853BCE58}" type="pres">
      <dgm:prSet presAssocID="{4768FDBB-781F-4A14-8B8E-5801D54FFF15}" presName="rootText" presStyleLbl="node2" presStyleIdx="0" presStyleCnt="6">
        <dgm:presLayoutVars>
          <dgm:chPref val="3"/>
        </dgm:presLayoutVars>
      </dgm:prSet>
      <dgm:spPr/>
      <dgm:t>
        <a:bodyPr/>
        <a:lstStyle/>
        <a:p>
          <a:endParaRPr lang="en-US"/>
        </a:p>
      </dgm:t>
    </dgm:pt>
    <dgm:pt modelId="{531853DB-4B2F-4139-9432-6079AD5A575E}" type="pres">
      <dgm:prSet presAssocID="{4768FDBB-781F-4A14-8B8E-5801D54FFF15}" presName="rootConnector" presStyleLbl="node2" presStyleIdx="0" presStyleCnt="6"/>
      <dgm:spPr/>
      <dgm:t>
        <a:bodyPr/>
        <a:lstStyle/>
        <a:p>
          <a:endParaRPr lang="en-US"/>
        </a:p>
      </dgm:t>
    </dgm:pt>
    <dgm:pt modelId="{1458EE4E-90E3-40AD-8DBA-D2EED2D6B003}" type="pres">
      <dgm:prSet presAssocID="{4768FDBB-781F-4A14-8B8E-5801D54FFF15}" presName="hierChild4" presStyleCnt="0"/>
      <dgm:spPr/>
    </dgm:pt>
    <dgm:pt modelId="{962A4147-3D46-4B57-9768-BB376CCEAB57}" type="pres">
      <dgm:prSet presAssocID="{CF015E41-24FE-4E24-B54D-5F26CA76800D}" presName="Name37" presStyleLbl="parChTrans1D3" presStyleIdx="0" presStyleCnt="10"/>
      <dgm:spPr/>
      <dgm:t>
        <a:bodyPr/>
        <a:lstStyle/>
        <a:p>
          <a:endParaRPr lang="en-US"/>
        </a:p>
      </dgm:t>
    </dgm:pt>
    <dgm:pt modelId="{11118912-8664-418A-B6C1-810FC11B9630}" type="pres">
      <dgm:prSet presAssocID="{A2DCB10B-F4E1-4534-8619-1C54A27DE53E}" presName="hierRoot2" presStyleCnt="0">
        <dgm:presLayoutVars>
          <dgm:hierBranch val="init"/>
        </dgm:presLayoutVars>
      </dgm:prSet>
      <dgm:spPr/>
    </dgm:pt>
    <dgm:pt modelId="{5861BDDF-D562-438E-ACC7-A4620135CA19}" type="pres">
      <dgm:prSet presAssocID="{A2DCB10B-F4E1-4534-8619-1C54A27DE53E}" presName="rootComposite" presStyleCnt="0"/>
      <dgm:spPr/>
    </dgm:pt>
    <dgm:pt modelId="{3C5B5A72-6248-479B-9C69-9EDE17CDB9DA}" type="pres">
      <dgm:prSet presAssocID="{A2DCB10B-F4E1-4534-8619-1C54A27DE53E}" presName="rootText" presStyleLbl="node3" presStyleIdx="0" presStyleCnt="10">
        <dgm:presLayoutVars>
          <dgm:chPref val="3"/>
        </dgm:presLayoutVars>
      </dgm:prSet>
      <dgm:spPr/>
      <dgm:t>
        <a:bodyPr/>
        <a:lstStyle/>
        <a:p>
          <a:endParaRPr lang="en-US"/>
        </a:p>
      </dgm:t>
    </dgm:pt>
    <dgm:pt modelId="{C2FB74EA-3D34-4835-BF9D-D31BE3ECDC9C}" type="pres">
      <dgm:prSet presAssocID="{A2DCB10B-F4E1-4534-8619-1C54A27DE53E}" presName="rootConnector" presStyleLbl="node3" presStyleIdx="0" presStyleCnt="10"/>
      <dgm:spPr/>
      <dgm:t>
        <a:bodyPr/>
        <a:lstStyle/>
        <a:p>
          <a:endParaRPr lang="en-US"/>
        </a:p>
      </dgm:t>
    </dgm:pt>
    <dgm:pt modelId="{9BD6FD95-984E-450C-927F-4FE0189B5921}" type="pres">
      <dgm:prSet presAssocID="{A2DCB10B-F4E1-4534-8619-1C54A27DE53E}" presName="hierChild4" presStyleCnt="0"/>
      <dgm:spPr/>
    </dgm:pt>
    <dgm:pt modelId="{F8311C4F-A576-414B-A9D8-D09C065397D9}" type="pres">
      <dgm:prSet presAssocID="{A2DCB10B-F4E1-4534-8619-1C54A27DE53E}" presName="hierChild5" presStyleCnt="0"/>
      <dgm:spPr/>
    </dgm:pt>
    <dgm:pt modelId="{680131F6-CBFE-4CEB-B163-3A15D478F594}" type="pres">
      <dgm:prSet presAssocID="{4768FDBB-781F-4A14-8B8E-5801D54FFF15}" presName="hierChild5" presStyleCnt="0"/>
      <dgm:spPr/>
    </dgm:pt>
    <dgm:pt modelId="{3A6EB002-9210-4074-9A70-0C7FDB1C8876}" type="pres">
      <dgm:prSet presAssocID="{BB5AD04B-10BF-4B78-81A1-93ADF175897C}" presName="Name37" presStyleLbl="parChTrans1D2" presStyleIdx="1" presStyleCnt="6"/>
      <dgm:spPr/>
      <dgm:t>
        <a:bodyPr/>
        <a:lstStyle/>
        <a:p>
          <a:endParaRPr lang="en-US"/>
        </a:p>
      </dgm:t>
    </dgm:pt>
    <dgm:pt modelId="{74905D7E-8893-409F-A2A8-58592FF7F9C9}" type="pres">
      <dgm:prSet presAssocID="{08ACBFF9-617C-4A00-B221-009E1D379319}" presName="hierRoot2" presStyleCnt="0">
        <dgm:presLayoutVars>
          <dgm:hierBranch val="init"/>
        </dgm:presLayoutVars>
      </dgm:prSet>
      <dgm:spPr/>
    </dgm:pt>
    <dgm:pt modelId="{6E18713E-10A7-41A1-AEC2-F597AB072BCE}" type="pres">
      <dgm:prSet presAssocID="{08ACBFF9-617C-4A00-B221-009E1D379319}" presName="rootComposite" presStyleCnt="0"/>
      <dgm:spPr/>
    </dgm:pt>
    <dgm:pt modelId="{4AD7EEE6-85FB-4C3D-B21D-AAC33CCB1D62}" type="pres">
      <dgm:prSet presAssocID="{08ACBFF9-617C-4A00-B221-009E1D379319}" presName="rootText" presStyleLbl="node2" presStyleIdx="1" presStyleCnt="6">
        <dgm:presLayoutVars>
          <dgm:chPref val="3"/>
        </dgm:presLayoutVars>
      </dgm:prSet>
      <dgm:spPr/>
      <dgm:t>
        <a:bodyPr/>
        <a:lstStyle/>
        <a:p>
          <a:endParaRPr lang="en-US"/>
        </a:p>
      </dgm:t>
    </dgm:pt>
    <dgm:pt modelId="{34367284-4692-43C1-9C96-9458804D587B}" type="pres">
      <dgm:prSet presAssocID="{08ACBFF9-617C-4A00-B221-009E1D379319}" presName="rootConnector" presStyleLbl="node2" presStyleIdx="1" presStyleCnt="6"/>
      <dgm:spPr/>
      <dgm:t>
        <a:bodyPr/>
        <a:lstStyle/>
        <a:p>
          <a:endParaRPr lang="en-US"/>
        </a:p>
      </dgm:t>
    </dgm:pt>
    <dgm:pt modelId="{3A4350A9-0F3C-442E-A416-6228E511432F}" type="pres">
      <dgm:prSet presAssocID="{08ACBFF9-617C-4A00-B221-009E1D379319}" presName="hierChild4" presStyleCnt="0"/>
      <dgm:spPr/>
    </dgm:pt>
    <dgm:pt modelId="{50AC4504-5B1B-4F93-AB6E-DD72F2C0F88A}" type="pres">
      <dgm:prSet presAssocID="{6A5C309C-4C5E-4B0F-B9B3-447DA7BBFC23}" presName="Name37" presStyleLbl="parChTrans1D3" presStyleIdx="1" presStyleCnt="10"/>
      <dgm:spPr/>
      <dgm:t>
        <a:bodyPr/>
        <a:lstStyle/>
        <a:p>
          <a:endParaRPr lang="en-US"/>
        </a:p>
      </dgm:t>
    </dgm:pt>
    <dgm:pt modelId="{2288C5B1-C75D-4D03-AC57-C494CF316A25}" type="pres">
      <dgm:prSet presAssocID="{B8DCD7D5-16FB-46B8-8AC8-68560C02A012}" presName="hierRoot2" presStyleCnt="0">
        <dgm:presLayoutVars>
          <dgm:hierBranch val="init"/>
        </dgm:presLayoutVars>
      </dgm:prSet>
      <dgm:spPr/>
    </dgm:pt>
    <dgm:pt modelId="{7CE8EC53-3127-481A-A25C-36E79C9B6537}" type="pres">
      <dgm:prSet presAssocID="{B8DCD7D5-16FB-46B8-8AC8-68560C02A012}" presName="rootComposite" presStyleCnt="0"/>
      <dgm:spPr/>
    </dgm:pt>
    <dgm:pt modelId="{C7D4090C-D794-493E-B4B1-5D6F1BA5DAB2}" type="pres">
      <dgm:prSet presAssocID="{B8DCD7D5-16FB-46B8-8AC8-68560C02A012}" presName="rootText" presStyleLbl="node3" presStyleIdx="1" presStyleCnt="10">
        <dgm:presLayoutVars>
          <dgm:chPref val="3"/>
        </dgm:presLayoutVars>
      </dgm:prSet>
      <dgm:spPr/>
      <dgm:t>
        <a:bodyPr/>
        <a:lstStyle/>
        <a:p>
          <a:endParaRPr lang="en-US"/>
        </a:p>
      </dgm:t>
    </dgm:pt>
    <dgm:pt modelId="{5DCB31C3-D502-45C6-8EED-8DAF40EA5ED2}" type="pres">
      <dgm:prSet presAssocID="{B8DCD7D5-16FB-46B8-8AC8-68560C02A012}" presName="rootConnector" presStyleLbl="node3" presStyleIdx="1" presStyleCnt="10"/>
      <dgm:spPr/>
      <dgm:t>
        <a:bodyPr/>
        <a:lstStyle/>
        <a:p>
          <a:endParaRPr lang="en-US"/>
        </a:p>
      </dgm:t>
    </dgm:pt>
    <dgm:pt modelId="{640484DC-CC8E-4FDD-BD9F-ACAAE16538D0}" type="pres">
      <dgm:prSet presAssocID="{B8DCD7D5-16FB-46B8-8AC8-68560C02A012}" presName="hierChild4" presStyleCnt="0"/>
      <dgm:spPr/>
    </dgm:pt>
    <dgm:pt modelId="{2938B82C-CD0C-46F2-BB44-125DA57DE7DC}" type="pres">
      <dgm:prSet presAssocID="{B8DCD7D5-16FB-46B8-8AC8-68560C02A012}" presName="hierChild5" presStyleCnt="0"/>
      <dgm:spPr/>
    </dgm:pt>
    <dgm:pt modelId="{2BD642B4-CC0D-4FE8-9F08-E90BA35C9EF7}" type="pres">
      <dgm:prSet presAssocID="{08ACBFF9-617C-4A00-B221-009E1D379319}" presName="hierChild5" presStyleCnt="0"/>
      <dgm:spPr/>
    </dgm:pt>
    <dgm:pt modelId="{1509D859-C115-41E7-8928-E2525B7CEAA8}" type="pres">
      <dgm:prSet presAssocID="{65FC667C-F558-4848-9FAC-A03D2EBC74CC}" presName="Name37" presStyleLbl="parChTrans1D2" presStyleIdx="2" presStyleCnt="6"/>
      <dgm:spPr/>
      <dgm:t>
        <a:bodyPr/>
        <a:lstStyle/>
        <a:p>
          <a:endParaRPr lang="en-US"/>
        </a:p>
      </dgm:t>
    </dgm:pt>
    <dgm:pt modelId="{8307929A-F482-4291-816D-36053C73CE76}" type="pres">
      <dgm:prSet presAssocID="{4C439A5B-831A-4414-BE6D-F7914DE55150}" presName="hierRoot2" presStyleCnt="0">
        <dgm:presLayoutVars>
          <dgm:hierBranch val="init"/>
        </dgm:presLayoutVars>
      </dgm:prSet>
      <dgm:spPr/>
    </dgm:pt>
    <dgm:pt modelId="{FDA34FF6-448B-47D7-9CB3-C87D1BFD7A70}" type="pres">
      <dgm:prSet presAssocID="{4C439A5B-831A-4414-BE6D-F7914DE55150}" presName="rootComposite" presStyleCnt="0"/>
      <dgm:spPr/>
    </dgm:pt>
    <dgm:pt modelId="{0F239673-30ED-4FF9-A4E1-E43272AA4A63}" type="pres">
      <dgm:prSet presAssocID="{4C439A5B-831A-4414-BE6D-F7914DE55150}" presName="rootText" presStyleLbl="node2" presStyleIdx="2" presStyleCnt="6">
        <dgm:presLayoutVars>
          <dgm:chPref val="3"/>
        </dgm:presLayoutVars>
      </dgm:prSet>
      <dgm:spPr/>
      <dgm:t>
        <a:bodyPr/>
        <a:lstStyle/>
        <a:p>
          <a:endParaRPr lang="en-US"/>
        </a:p>
      </dgm:t>
    </dgm:pt>
    <dgm:pt modelId="{37E28AE0-3991-422C-ABF5-13AED696A2FB}" type="pres">
      <dgm:prSet presAssocID="{4C439A5B-831A-4414-BE6D-F7914DE55150}" presName="rootConnector" presStyleLbl="node2" presStyleIdx="2" presStyleCnt="6"/>
      <dgm:spPr/>
      <dgm:t>
        <a:bodyPr/>
        <a:lstStyle/>
        <a:p>
          <a:endParaRPr lang="en-US"/>
        </a:p>
      </dgm:t>
    </dgm:pt>
    <dgm:pt modelId="{BBC8D1DB-9980-4544-B0B7-F2F1567F9D2D}" type="pres">
      <dgm:prSet presAssocID="{4C439A5B-831A-4414-BE6D-F7914DE55150}" presName="hierChild4" presStyleCnt="0"/>
      <dgm:spPr/>
    </dgm:pt>
    <dgm:pt modelId="{6BB35C38-C20D-4994-A10E-D90273728FA4}" type="pres">
      <dgm:prSet presAssocID="{D122CF12-BCA7-4675-B88E-3C15BA5F6F2A}" presName="Name37" presStyleLbl="parChTrans1D3" presStyleIdx="2" presStyleCnt="10"/>
      <dgm:spPr/>
      <dgm:t>
        <a:bodyPr/>
        <a:lstStyle/>
        <a:p>
          <a:endParaRPr lang="en-US"/>
        </a:p>
      </dgm:t>
    </dgm:pt>
    <dgm:pt modelId="{44B1ADF2-F79C-47A5-AE58-9B4E673DB243}" type="pres">
      <dgm:prSet presAssocID="{FD109A3B-CAFA-490F-8641-760E0E003F64}" presName="hierRoot2" presStyleCnt="0">
        <dgm:presLayoutVars>
          <dgm:hierBranch val="init"/>
        </dgm:presLayoutVars>
      </dgm:prSet>
      <dgm:spPr/>
    </dgm:pt>
    <dgm:pt modelId="{4A5122D7-7F9C-4BD8-B6A0-593A62F4F7A1}" type="pres">
      <dgm:prSet presAssocID="{FD109A3B-CAFA-490F-8641-760E0E003F64}" presName="rootComposite" presStyleCnt="0"/>
      <dgm:spPr/>
    </dgm:pt>
    <dgm:pt modelId="{027F0CDC-A0CC-4A08-AEFC-1E5D4F68D08C}" type="pres">
      <dgm:prSet presAssocID="{FD109A3B-CAFA-490F-8641-760E0E003F64}" presName="rootText" presStyleLbl="node3" presStyleIdx="2" presStyleCnt="10">
        <dgm:presLayoutVars>
          <dgm:chPref val="3"/>
        </dgm:presLayoutVars>
      </dgm:prSet>
      <dgm:spPr/>
      <dgm:t>
        <a:bodyPr/>
        <a:lstStyle/>
        <a:p>
          <a:endParaRPr lang="en-US"/>
        </a:p>
      </dgm:t>
    </dgm:pt>
    <dgm:pt modelId="{2439452C-BB11-4280-931F-EB618665FE79}" type="pres">
      <dgm:prSet presAssocID="{FD109A3B-CAFA-490F-8641-760E0E003F64}" presName="rootConnector" presStyleLbl="node3" presStyleIdx="2" presStyleCnt="10"/>
      <dgm:spPr/>
      <dgm:t>
        <a:bodyPr/>
        <a:lstStyle/>
        <a:p>
          <a:endParaRPr lang="en-US"/>
        </a:p>
      </dgm:t>
    </dgm:pt>
    <dgm:pt modelId="{302E8FD6-4131-4EAF-B6F8-86F7FD99EC6F}" type="pres">
      <dgm:prSet presAssocID="{FD109A3B-CAFA-490F-8641-760E0E003F64}" presName="hierChild4" presStyleCnt="0"/>
      <dgm:spPr/>
    </dgm:pt>
    <dgm:pt modelId="{1FB08736-D127-47EA-A26A-2DE7212DFCCB}" type="pres">
      <dgm:prSet presAssocID="{FD109A3B-CAFA-490F-8641-760E0E003F64}" presName="hierChild5" presStyleCnt="0"/>
      <dgm:spPr/>
    </dgm:pt>
    <dgm:pt modelId="{CF88C1ED-DAC8-421A-B1EC-570CD3618E41}" type="pres">
      <dgm:prSet presAssocID="{80B3373C-D782-4631-961C-CDEB1D2B6CC5}" presName="Name37" presStyleLbl="parChTrans1D3" presStyleIdx="3" presStyleCnt="10"/>
      <dgm:spPr/>
      <dgm:t>
        <a:bodyPr/>
        <a:lstStyle/>
        <a:p>
          <a:endParaRPr lang="en-US"/>
        </a:p>
      </dgm:t>
    </dgm:pt>
    <dgm:pt modelId="{C0E4BA57-9C10-425B-A710-E162C33AD1C2}" type="pres">
      <dgm:prSet presAssocID="{434C5288-6BAB-4577-8D2B-82D9B3B2B1D7}" presName="hierRoot2" presStyleCnt="0">
        <dgm:presLayoutVars>
          <dgm:hierBranch val="init"/>
        </dgm:presLayoutVars>
      </dgm:prSet>
      <dgm:spPr/>
    </dgm:pt>
    <dgm:pt modelId="{C34AB8EE-9616-46A1-BCA0-34AB11074399}" type="pres">
      <dgm:prSet presAssocID="{434C5288-6BAB-4577-8D2B-82D9B3B2B1D7}" presName="rootComposite" presStyleCnt="0"/>
      <dgm:spPr/>
    </dgm:pt>
    <dgm:pt modelId="{5776D4B3-7BA7-4F77-8446-4788B375B8CC}" type="pres">
      <dgm:prSet presAssocID="{434C5288-6BAB-4577-8D2B-82D9B3B2B1D7}" presName="rootText" presStyleLbl="node3" presStyleIdx="3" presStyleCnt="10">
        <dgm:presLayoutVars>
          <dgm:chPref val="3"/>
        </dgm:presLayoutVars>
      </dgm:prSet>
      <dgm:spPr/>
      <dgm:t>
        <a:bodyPr/>
        <a:lstStyle/>
        <a:p>
          <a:endParaRPr lang="en-US"/>
        </a:p>
      </dgm:t>
    </dgm:pt>
    <dgm:pt modelId="{EE927A48-6C21-48EE-A6F0-2061AD67421F}" type="pres">
      <dgm:prSet presAssocID="{434C5288-6BAB-4577-8D2B-82D9B3B2B1D7}" presName="rootConnector" presStyleLbl="node3" presStyleIdx="3" presStyleCnt="10"/>
      <dgm:spPr/>
      <dgm:t>
        <a:bodyPr/>
        <a:lstStyle/>
        <a:p>
          <a:endParaRPr lang="en-US"/>
        </a:p>
      </dgm:t>
    </dgm:pt>
    <dgm:pt modelId="{7AE8CFF3-B38E-43C0-B589-2F123EEF7138}" type="pres">
      <dgm:prSet presAssocID="{434C5288-6BAB-4577-8D2B-82D9B3B2B1D7}" presName="hierChild4" presStyleCnt="0"/>
      <dgm:spPr/>
    </dgm:pt>
    <dgm:pt modelId="{20F5D945-96C0-4350-8FA1-8E8AF5ECF8F8}" type="pres">
      <dgm:prSet presAssocID="{434C5288-6BAB-4577-8D2B-82D9B3B2B1D7}" presName="hierChild5" presStyleCnt="0"/>
      <dgm:spPr/>
    </dgm:pt>
    <dgm:pt modelId="{C442DBAB-7EC7-4F15-9AB4-C4766200F0E1}" type="pres">
      <dgm:prSet presAssocID="{BF672DB5-9E12-4E85-A6B8-2561C8FF711E}" presName="Name37" presStyleLbl="parChTrans1D3" presStyleIdx="4" presStyleCnt="10"/>
      <dgm:spPr/>
      <dgm:t>
        <a:bodyPr/>
        <a:lstStyle/>
        <a:p>
          <a:endParaRPr lang="en-US"/>
        </a:p>
      </dgm:t>
    </dgm:pt>
    <dgm:pt modelId="{646C9843-F12E-4EB9-81C3-32B781B531BA}" type="pres">
      <dgm:prSet presAssocID="{EE963B72-E42A-40F2-BCE0-1AA5B8EF44F1}" presName="hierRoot2" presStyleCnt="0">
        <dgm:presLayoutVars>
          <dgm:hierBranch val="init"/>
        </dgm:presLayoutVars>
      </dgm:prSet>
      <dgm:spPr/>
    </dgm:pt>
    <dgm:pt modelId="{78860595-2BE3-4F74-A029-EE0614B4AA56}" type="pres">
      <dgm:prSet presAssocID="{EE963B72-E42A-40F2-BCE0-1AA5B8EF44F1}" presName="rootComposite" presStyleCnt="0"/>
      <dgm:spPr/>
    </dgm:pt>
    <dgm:pt modelId="{4C0A89E7-0FA1-4C5B-A629-801F7B00CB95}" type="pres">
      <dgm:prSet presAssocID="{EE963B72-E42A-40F2-BCE0-1AA5B8EF44F1}" presName="rootText" presStyleLbl="node3" presStyleIdx="4" presStyleCnt="10">
        <dgm:presLayoutVars>
          <dgm:chPref val="3"/>
        </dgm:presLayoutVars>
      </dgm:prSet>
      <dgm:spPr/>
      <dgm:t>
        <a:bodyPr/>
        <a:lstStyle/>
        <a:p>
          <a:endParaRPr lang="en-US"/>
        </a:p>
      </dgm:t>
    </dgm:pt>
    <dgm:pt modelId="{5E8BD483-5697-4E61-8B33-DDB1CD83207B}" type="pres">
      <dgm:prSet presAssocID="{EE963B72-E42A-40F2-BCE0-1AA5B8EF44F1}" presName="rootConnector" presStyleLbl="node3" presStyleIdx="4" presStyleCnt="10"/>
      <dgm:spPr/>
      <dgm:t>
        <a:bodyPr/>
        <a:lstStyle/>
        <a:p>
          <a:endParaRPr lang="en-US"/>
        </a:p>
      </dgm:t>
    </dgm:pt>
    <dgm:pt modelId="{22F119FF-2E03-4F05-B95A-3D6CB7933924}" type="pres">
      <dgm:prSet presAssocID="{EE963B72-E42A-40F2-BCE0-1AA5B8EF44F1}" presName="hierChild4" presStyleCnt="0"/>
      <dgm:spPr/>
    </dgm:pt>
    <dgm:pt modelId="{A6A9CB8E-E997-40F7-BDDF-065ABDE3E36F}" type="pres">
      <dgm:prSet presAssocID="{EE963B72-E42A-40F2-BCE0-1AA5B8EF44F1}" presName="hierChild5" presStyleCnt="0"/>
      <dgm:spPr/>
    </dgm:pt>
    <dgm:pt modelId="{65E7E06F-2369-478B-A6B3-ED2F995EA6EC}" type="pres">
      <dgm:prSet presAssocID="{4C439A5B-831A-4414-BE6D-F7914DE55150}" presName="hierChild5" presStyleCnt="0"/>
      <dgm:spPr/>
    </dgm:pt>
    <dgm:pt modelId="{C2A3F45A-AFAF-464A-85F3-97D16879AD49}" type="pres">
      <dgm:prSet presAssocID="{56A52784-2091-4834-BF93-ED7CE7DA4B44}" presName="Name37" presStyleLbl="parChTrans1D2" presStyleIdx="3" presStyleCnt="6"/>
      <dgm:spPr/>
      <dgm:t>
        <a:bodyPr/>
        <a:lstStyle/>
        <a:p>
          <a:endParaRPr lang="en-US"/>
        </a:p>
      </dgm:t>
    </dgm:pt>
    <dgm:pt modelId="{F3529CB2-D05D-4094-B80E-B20D914C4C5A}" type="pres">
      <dgm:prSet presAssocID="{73760BF4-EC59-4CFB-8740-5D5043D1808B}" presName="hierRoot2" presStyleCnt="0">
        <dgm:presLayoutVars>
          <dgm:hierBranch val="init"/>
        </dgm:presLayoutVars>
      </dgm:prSet>
      <dgm:spPr/>
    </dgm:pt>
    <dgm:pt modelId="{269D1D1B-80F8-420D-9A9F-AAB381B911DB}" type="pres">
      <dgm:prSet presAssocID="{73760BF4-EC59-4CFB-8740-5D5043D1808B}" presName="rootComposite" presStyleCnt="0"/>
      <dgm:spPr/>
    </dgm:pt>
    <dgm:pt modelId="{A80C457F-8822-456E-856B-75421FAAD6F7}" type="pres">
      <dgm:prSet presAssocID="{73760BF4-EC59-4CFB-8740-5D5043D1808B}" presName="rootText" presStyleLbl="node2" presStyleIdx="3" presStyleCnt="6">
        <dgm:presLayoutVars>
          <dgm:chPref val="3"/>
        </dgm:presLayoutVars>
      </dgm:prSet>
      <dgm:spPr/>
      <dgm:t>
        <a:bodyPr/>
        <a:lstStyle/>
        <a:p>
          <a:endParaRPr lang="en-US"/>
        </a:p>
      </dgm:t>
    </dgm:pt>
    <dgm:pt modelId="{554AD659-2001-4A5A-A3FF-1CAE87DD92C0}" type="pres">
      <dgm:prSet presAssocID="{73760BF4-EC59-4CFB-8740-5D5043D1808B}" presName="rootConnector" presStyleLbl="node2" presStyleIdx="3" presStyleCnt="6"/>
      <dgm:spPr/>
      <dgm:t>
        <a:bodyPr/>
        <a:lstStyle/>
        <a:p>
          <a:endParaRPr lang="en-US"/>
        </a:p>
      </dgm:t>
    </dgm:pt>
    <dgm:pt modelId="{4916D462-194A-42CA-8F8A-FEFD6B1F261E}" type="pres">
      <dgm:prSet presAssocID="{73760BF4-EC59-4CFB-8740-5D5043D1808B}" presName="hierChild4" presStyleCnt="0"/>
      <dgm:spPr/>
    </dgm:pt>
    <dgm:pt modelId="{CB674A75-9762-4414-9C12-EB749E940687}" type="pres">
      <dgm:prSet presAssocID="{9EADDB99-D2CE-482E-B7A1-0F798E30F591}" presName="Name37" presStyleLbl="parChTrans1D3" presStyleIdx="5" presStyleCnt="10"/>
      <dgm:spPr/>
      <dgm:t>
        <a:bodyPr/>
        <a:lstStyle/>
        <a:p>
          <a:endParaRPr lang="en-US"/>
        </a:p>
      </dgm:t>
    </dgm:pt>
    <dgm:pt modelId="{E04A4AFC-20B1-44C5-B8AB-A040B1E51593}" type="pres">
      <dgm:prSet presAssocID="{E58C0C00-991D-4A87-ACF0-21D04E6D5172}" presName="hierRoot2" presStyleCnt="0">
        <dgm:presLayoutVars>
          <dgm:hierBranch val="init"/>
        </dgm:presLayoutVars>
      </dgm:prSet>
      <dgm:spPr/>
    </dgm:pt>
    <dgm:pt modelId="{124BE987-BEC6-46FE-B990-2AC273576AF0}" type="pres">
      <dgm:prSet presAssocID="{E58C0C00-991D-4A87-ACF0-21D04E6D5172}" presName="rootComposite" presStyleCnt="0"/>
      <dgm:spPr/>
    </dgm:pt>
    <dgm:pt modelId="{03099D80-075C-4666-8754-BEEA09811558}" type="pres">
      <dgm:prSet presAssocID="{E58C0C00-991D-4A87-ACF0-21D04E6D5172}" presName="rootText" presStyleLbl="node3" presStyleIdx="5" presStyleCnt="10">
        <dgm:presLayoutVars>
          <dgm:chPref val="3"/>
        </dgm:presLayoutVars>
      </dgm:prSet>
      <dgm:spPr/>
      <dgm:t>
        <a:bodyPr/>
        <a:lstStyle/>
        <a:p>
          <a:endParaRPr lang="en-US"/>
        </a:p>
      </dgm:t>
    </dgm:pt>
    <dgm:pt modelId="{A8240C02-B224-41AE-8260-5F72152280AF}" type="pres">
      <dgm:prSet presAssocID="{E58C0C00-991D-4A87-ACF0-21D04E6D5172}" presName="rootConnector" presStyleLbl="node3" presStyleIdx="5" presStyleCnt="10"/>
      <dgm:spPr/>
      <dgm:t>
        <a:bodyPr/>
        <a:lstStyle/>
        <a:p>
          <a:endParaRPr lang="en-US"/>
        </a:p>
      </dgm:t>
    </dgm:pt>
    <dgm:pt modelId="{11DAEAE6-A145-4EF2-8B94-89FA89A0DBC5}" type="pres">
      <dgm:prSet presAssocID="{E58C0C00-991D-4A87-ACF0-21D04E6D5172}" presName="hierChild4" presStyleCnt="0"/>
      <dgm:spPr/>
    </dgm:pt>
    <dgm:pt modelId="{CB850302-88F1-4269-884F-B545591675A8}" type="pres">
      <dgm:prSet presAssocID="{E58C0C00-991D-4A87-ACF0-21D04E6D5172}" presName="hierChild5" presStyleCnt="0"/>
      <dgm:spPr/>
    </dgm:pt>
    <dgm:pt modelId="{2F7E21BC-222C-46AB-8EDF-3D9CF5C8A9DA}" type="pres">
      <dgm:prSet presAssocID="{73760BF4-EC59-4CFB-8740-5D5043D1808B}" presName="hierChild5" presStyleCnt="0"/>
      <dgm:spPr/>
    </dgm:pt>
    <dgm:pt modelId="{C97A5CB7-0F46-4CA2-8B9D-B16EFA72FF85}" type="pres">
      <dgm:prSet presAssocID="{46527C3A-EC24-43EB-B314-532FA4CFC658}" presName="Name37" presStyleLbl="parChTrans1D2" presStyleIdx="4" presStyleCnt="6"/>
      <dgm:spPr/>
      <dgm:t>
        <a:bodyPr/>
        <a:lstStyle/>
        <a:p>
          <a:endParaRPr lang="en-US"/>
        </a:p>
      </dgm:t>
    </dgm:pt>
    <dgm:pt modelId="{F3E40554-9C51-4144-91E3-E4FE4F5E1509}" type="pres">
      <dgm:prSet presAssocID="{43D6FCC6-2D58-454F-A74A-D37F74F50571}" presName="hierRoot2" presStyleCnt="0">
        <dgm:presLayoutVars>
          <dgm:hierBranch val="init"/>
        </dgm:presLayoutVars>
      </dgm:prSet>
      <dgm:spPr/>
    </dgm:pt>
    <dgm:pt modelId="{B7376B81-F330-488D-ACE2-3C8423D42B2E}" type="pres">
      <dgm:prSet presAssocID="{43D6FCC6-2D58-454F-A74A-D37F74F50571}" presName="rootComposite" presStyleCnt="0"/>
      <dgm:spPr/>
    </dgm:pt>
    <dgm:pt modelId="{D5807E7B-A067-43A9-9C0B-C84561E2226D}" type="pres">
      <dgm:prSet presAssocID="{43D6FCC6-2D58-454F-A74A-D37F74F50571}" presName="rootText" presStyleLbl="node2" presStyleIdx="4" presStyleCnt="6">
        <dgm:presLayoutVars>
          <dgm:chPref val="3"/>
        </dgm:presLayoutVars>
      </dgm:prSet>
      <dgm:spPr/>
      <dgm:t>
        <a:bodyPr/>
        <a:lstStyle/>
        <a:p>
          <a:endParaRPr lang="en-US"/>
        </a:p>
      </dgm:t>
    </dgm:pt>
    <dgm:pt modelId="{8D1C99B6-AD94-4C6C-B806-E94E51C55C6A}" type="pres">
      <dgm:prSet presAssocID="{43D6FCC6-2D58-454F-A74A-D37F74F50571}" presName="rootConnector" presStyleLbl="node2" presStyleIdx="4" presStyleCnt="6"/>
      <dgm:spPr/>
      <dgm:t>
        <a:bodyPr/>
        <a:lstStyle/>
        <a:p>
          <a:endParaRPr lang="en-US"/>
        </a:p>
      </dgm:t>
    </dgm:pt>
    <dgm:pt modelId="{E7DB39AB-C471-482E-B214-BED9284C960B}" type="pres">
      <dgm:prSet presAssocID="{43D6FCC6-2D58-454F-A74A-D37F74F50571}" presName="hierChild4" presStyleCnt="0"/>
      <dgm:spPr/>
    </dgm:pt>
    <dgm:pt modelId="{357031F7-01EF-4101-BCF4-93E91F73566E}" type="pres">
      <dgm:prSet presAssocID="{54A0A7D4-E69C-4FBE-8947-50B699514B57}" presName="Name37" presStyleLbl="parChTrans1D3" presStyleIdx="6" presStyleCnt="10"/>
      <dgm:spPr/>
      <dgm:t>
        <a:bodyPr/>
        <a:lstStyle/>
        <a:p>
          <a:endParaRPr lang="en-US"/>
        </a:p>
      </dgm:t>
    </dgm:pt>
    <dgm:pt modelId="{A03B31F1-F747-41F2-8989-5447433B6E36}" type="pres">
      <dgm:prSet presAssocID="{69588FD9-CDB5-49AD-9E00-C3B9443CBB30}" presName="hierRoot2" presStyleCnt="0">
        <dgm:presLayoutVars>
          <dgm:hierBranch val="init"/>
        </dgm:presLayoutVars>
      </dgm:prSet>
      <dgm:spPr/>
    </dgm:pt>
    <dgm:pt modelId="{5B2D7615-9869-499D-9FE9-422ECF7F45D2}" type="pres">
      <dgm:prSet presAssocID="{69588FD9-CDB5-49AD-9E00-C3B9443CBB30}" presName="rootComposite" presStyleCnt="0"/>
      <dgm:spPr/>
    </dgm:pt>
    <dgm:pt modelId="{5101E1F8-206C-4196-9D8A-46891ED4C9E4}" type="pres">
      <dgm:prSet presAssocID="{69588FD9-CDB5-49AD-9E00-C3B9443CBB30}" presName="rootText" presStyleLbl="node3" presStyleIdx="6" presStyleCnt="10">
        <dgm:presLayoutVars>
          <dgm:chPref val="3"/>
        </dgm:presLayoutVars>
      </dgm:prSet>
      <dgm:spPr/>
      <dgm:t>
        <a:bodyPr/>
        <a:lstStyle/>
        <a:p>
          <a:endParaRPr lang="en-US"/>
        </a:p>
      </dgm:t>
    </dgm:pt>
    <dgm:pt modelId="{8C9F4809-B4D3-4685-8B14-F44F5A5FCDA2}" type="pres">
      <dgm:prSet presAssocID="{69588FD9-CDB5-49AD-9E00-C3B9443CBB30}" presName="rootConnector" presStyleLbl="node3" presStyleIdx="6" presStyleCnt="10"/>
      <dgm:spPr/>
      <dgm:t>
        <a:bodyPr/>
        <a:lstStyle/>
        <a:p>
          <a:endParaRPr lang="en-US"/>
        </a:p>
      </dgm:t>
    </dgm:pt>
    <dgm:pt modelId="{9247EBEF-84D1-42D6-AFAD-E8B00F44EDA9}" type="pres">
      <dgm:prSet presAssocID="{69588FD9-CDB5-49AD-9E00-C3B9443CBB30}" presName="hierChild4" presStyleCnt="0"/>
      <dgm:spPr/>
    </dgm:pt>
    <dgm:pt modelId="{C9FB594E-13C5-4995-96FC-74FAD17A4949}" type="pres">
      <dgm:prSet presAssocID="{69588FD9-CDB5-49AD-9E00-C3B9443CBB30}" presName="hierChild5" presStyleCnt="0"/>
      <dgm:spPr/>
    </dgm:pt>
    <dgm:pt modelId="{1F9F2855-DB8A-44DD-80EA-3C83F5F0A6FE}" type="pres">
      <dgm:prSet presAssocID="{BF718FEA-F7A2-4837-AE37-14EAA18EFC23}" presName="Name37" presStyleLbl="parChTrans1D3" presStyleIdx="7" presStyleCnt="10"/>
      <dgm:spPr/>
      <dgm:t>
        <a:bodyPr/>
        <a:lstStyle/>
        <a:p>
          <a:endParaRPr lang="en-US"/>
        </a:p>
      </dgm:t>
    </dgm:pt>
    <dgm:pt modelId="{BF6D2A63-1FC3-400C-A31B-AD00CA3F814A}" type="pres">
      <dgm:prSet presAssocID="{397D1B57-B3A6-4C82-A87F-BB02CE9E3EFA}" presName="hierRoot2" presStyleCnt="0">
        <dgm:presLayoutVars>
          <dgm:hierBranch val="init"/>
        </dgm:presLayoutVars>
      </dgm:prSet>
      <dgm:spPr/>
    </dgm:pt>
    <dgm:pt modelId="{692E3EE6-D168-4989-8D7E-A72BD706DB50}" type="pres">
      <dgm:prSet presAssocID="{397D1B57-B3A6-4C82-A87F-BB02CE9E3EFA}" presName="rootComposite" presStyleCnt="0"/>
      <dgm:spPr/>
    </dgm:pt>
    <dgm:pt modelId="{CCE3078A-20E3-4C05-83BC-BB2777D82F7A}" type="pres">
      <dgm:prSet presAssocID="{397D1B57-B3A6-4C82-A87F-BB02CE9E3EFA}" presName="rootText" presStyleLbl="node3" presStyleIdx="7" presStyleCnt="10">
        <dgm:presLayoutVars>
          <dgm:chPref val="3"/>
        </dgm:presLayoutVars>
      </dgm:prSet>
      <dgm:spPr/>
      <dgm:t>
        <a:bodyPr/>
        <a:lstStyle/>
        <a:p>
          <a:endParaRPr lang="en-US"/>
        </a:p>
      </dgm:t>
    </dgm:pt>
    <dgm:pt modelId="{2BAC46BC-7E74-4B95-A6A3-82BC66BB9473}" type="pres">
      <dgm:prSet presAssocID="{397D1B57-B3A6-4C82-A87F-BB02CE9E3EFA}" presName="rootConnector" presStyleLbl="node3" presStyleIdx="7" presStyleCnt="10"/>
      <dgm:spPr/>
      <dgm:t>
        <a:bodyPr/>
        <a:lstStyle/>
        <a:p>
          <a:endParaRPr lang="en-US"/>
        </a:p>
      </dgm:t>
    </dgm:pt>
    <dgm:pt modelId="{3921F1C6-860F-4567-8D59-A6AFDEF933AD}" type="pres">
      <dgm:prSet presAssocID="{397D1B57-B3A6-4C82-A87F-BB02CE9E3EFA}" presName="hierChild4" presStyleCnt="0"/>
      <dgm:spPr/>
    </dgm:pt>
    <dgm:pt modelId="{23E4171E-9E00-4FE3-A4D2-CFCB1ACEDAEA}" type="pres">
      <dgm:prSet presAssocID="{397D1B57-B3A6-4C82-A87F-BB02CE9E3EFA}" presName="hierChild5" presStyleCnt="0"/>
      <dgm:spPr/>
    </dgm:pt>
    <dgm:pt modelId="{3D22F362-66B3-4447-A523-C86C8FE37C06}" type="pres">
      <dgm:prSet presAssocID="{627B49C1-FD2B-4318-9140-02EAB7D2EBAB}" presName="Name37" presStyleLbl="parChTrans1D3" presStyleIdx="8" presStyleCnt="10"/>
      <dgm:spPr/>
      <dgm:t>
        <a:bodyPr/>
        <a:lstStyle/>
        <a:p>
          <a:endParaRPr lang="en-US"/>
        </a:p>
      </dgm:t>
    </dgm:pt>
    <dgm:pt modelId="{2B80E077-7317-439D-BDA2-504325BB0043}" type="pres">
      <dgm:prSet presAssocID="{1267290F-89BE-4C1D-9A41-FCB3787A889E}" presName="hierRoot2" presStyleCnt="0">
        <dgm:presLayoutVars>
          <dgm:hierBranch val="init"/>
        </dgm:presLayoutVars>
      </dgm:prSet>
      <dgm:spPr/>
    </dgm:pt>
    <dgm:pt modelId="{2F5EE3C8-51D8-4CC4-9B49-FF1BDF01F3FE}" type="pres">
      <dgm:prSet presAssocID="{1267290F-89BE-4C1D-9A41-FCB3787A889E}" presName="rootComposite" presStyleCnt="0"/>
      <dgm:spPr/>
    </dgm:pt>
    <dgm:pt modelId="{7A143FF4-616E-43D5-B5DD-5C371FE9C472}" type="pres">
      <dgm:prSet presAssocID="{1267290F-89BE-4C1D-9A41-FCB3787A889E}" presName="rootText" presStyleLbl="node3" presStyleIdx="8" presStyleCnt="10">
        <dgm:presLayoutVars>
          <dgm:chPref val="3"/>
        </dgm:presLayoutVars>
      </dgm:prSet>
      <dgm:spPr/>
      <dgm:t>
        <a:bodyPr/>
        <a:lstStyle/>
        <a:p>
          <a:endParaRPr lang="en-US"/>
        </a:p>
      </dgm:t>
    </dgm:pt>
    <dgm:pt modelId="{A419F603-A3F6-4556-9ACE-4231CE296E9D}" type="pres">
      <dgm:prSet presAssocID="{1267290F-89BE-4C1D-9A41-FCB3787A889E}" presName="rootConnector" presStyleLbl="node3" presStyleIdx="8" presStyleCnt="10"/>
      <dgm:spPr/>
      <dgm:t>
        <a:bodyPr/>
        <a:lstStyle/>
        <a:p>
          <a:endParaRPr lang="en-US"/>
        </a:p>
      </dgm:t>
    </dgm:pt>
    <dgm:pt modelId="{E6B194A0-189C-497E-9ED0-63EB2BDC7674}" type="pres">
      <dgm:prSet presAssocID="{1267290F-89BE-4C1D-9A41-FCB3787A889E}" presName="hierChild4" presStyleCnt="0"/>
      <dgm:spPr/>
    </dgm:pt>
    <dgm:pt modelId="{A91F3A1E-BF01-4A6B-9248-6AF4B54C1647}" type="pres">
      <dgm:prSet presAssocID="{1267290F-89BE-4C1D-9A41-FCB3787A889E}" presName="hierChild5" presStyleCnt="0"/>
      <dgm:spPr/>
    </dgm:pt>
    <dgm:pt modelId="{D0E9ECF4-4693-4DED-9491-1A438FCAA806}" type="pres">
      <dgm:prSet presAssocID="{43D6FCC6-2D58-454F-A74A-D37F74F50571}" presName="hierChild5" presStyleCnt="0"/>
      <dgm:spPr/>
    </dgm:pt>
    <dgm:pt modelId="{AE44BA10-1538-44C9-958F-EBE3D6B58DD9}" type="pres">
      <dgm:prSet presAssocID="{935370B8-7639-4901-BC23-9FABAF676B6C}" presName="Name37" presStyleLbl="parChTrans1D2" presStyleIdx="5" presStyleCnt="6"/>
      <dgm:spPr/>
      <dgm:t>
        <a:bodyPr/>
        <a:lstStyle/>
        <a:p>
          <a:endParaRPr lang="en-US"/>
        </a:p>
      </dgm:t>
    </dgm:pt>
    <dgm:pt modelId="{DDDC1661-CA98-4605-B3F3-C6D8DA1C5C78}" type="pres">
      <dgm:prSet presAssocID="{0622CF61-7497-4561-80E4-2449ADD6EAB7}" presName="hierRoot2" presStyleCnt="0">
        <dgm:presLayoutVars>
          <dgm:hierBranch val="init"/>
        </dgm:presLayoutVars>
      </dgm:prSet>
      <dgm:spPr/>
    </dgm:pt>
    <dgm:pt modelId="{FA1F729F-27CE-4C15-BB97-58E19A10B8A4}" type="pres">
      <dgm:prSet presAssocID="{0622CF61-7497-4561-80E4-2449ADD6EAB7}" presName="rootComposite" presStyleCnt="0"/>
      <dgm:spPr/>
    </dgm:pt>
    <dgm:pt modelId="{C6BD975B-DF29-4739-B739-BFA54C734D3D}" type="pres">
      <dgm:prSet presAssocID="{0622CF61-7497-4561-80E4-2449ADD6EAB7}" presName="rootText" presStyleLbl="node2" presStyleIdx="5" presStyleCnt="6">
        <dgm:presLayoutVars>
          <dgm:chPref val="3"/>
        </dgm:presLayoutVars>
      </dgm:prSet>
      <dgm:spPr/>
      <dgm:t>
        <a:bodyPr/>
        <a:lstStyle/>
        <a:p>
          <a:endParaRPr lang="en-US"/>
        </a:p>
      </dgm:t>
    </dgm:pt>
    <dgm:pt modelId="{347D82AA-39C5-4E7A-B5EE-1EC9DFC23239}" type="pres">
      <dgm:prSet presAssocID="{0622CF61-7497-4561-80E4-2449ADD6EAB7}" presName="rootConnector" presStyleLbl="node2" presStyleIdx="5" presStyleCnt="6"/>
      <dgm:spPr/>
      <dgm:t>
        <a:bodyPr/>
        <a:lstStyle/>
        <a:p>
          <a:endParaRPr lang="en-US"/>
        </a:p>
      </dgm:t>
    </dgm:pt>
    <dgm:pt modelId="{B6C2D3B2-3218-4286-8416-933ECE56398C}" type="pres">
      <dgm:prSet presAssocID="{0622CF61-7497-4561-80E4-2449ADD6EAB7}" presName="hierChild4" presStyleCnt="0"/>
      <dgm:spPr/>
    </dgm:pt>
    <dgm:pt modelId="{41345A61-5580-4C3D-B193-3DF035FD2652}" type="pres">
      <dgm:prSet presAssocID="{577B00A3-2C52-4395-A094-CBF96D7100A2}" presName="Name37" presStyleLbl="parChTrans1D3" presStyleIdx="9" presStyleCnt="10"/>
      <dgm:spPr/>
      <dgm:t>
        <a:bodyPr/>
        <a:lstStyle/>
        <a:p>
          <a:endParaRPr lang="en-US"/>
        </a:p>
      </dgm:t>
    </dgm:pt>
    <dgm:pt modelId="{C660F6E1-F4CC-43E4-942D-A7D8463E8999}" type="pres">
      <dgm:prSet presAssocID="{A3CA0C63-2509-4B11-8370-848030F3B107}" presName="hierRoot2" presStyleCnt="0">
        <dgm:presLayoutVars>
          <dgm:hierBranch val="init"/>
        </dgm:presLayoutVars>
      </dgm:prSet>
      <dgm:spPr/>
    </dgm:pt>
    <dgm:pt modelId="{AEC44F68-D850-4F59-982B-793298E4503F}" type="pres">
      <dgm:prSet presAssocID="{A3CA0C63-2509-4B11-8370-848030F3B107}" presName="rootComposite" presStyleCnt="0"/>
      <dgm:spPr/>
    </dgm:pt>
    <dgm:pt modelId="{42BF8554-A8DA-4924-B844-D72E8754D3C4}" type="pres">
      <dgm:prSet presAssocID="{A3CA0C63-2509-4B11-8370-848030F3B107}" presName="rootText" presStyleLbl="node3" presStyleIdx="9" presStyleCnt="10">
        <dgm:presLayoutVars>
          <dgm:chPref val="3"/>
        </dgm:presLayoutVars>
      </dgm:prSet>
      <dgm:spPr/>
      <dgm:t>
        <a:bodyPr/>
        <a:lstStyle/>
        <a:p>
          <a:endParaRPr lang="en-US"/>
        </a:p>
      </dgm:t>
    </dgm:pt>
    <dgm:pt modelId="{EB16C36C-8175-4EC8-A23E-63EBCCD2AE3E}" type="pres">
      <dgm:prSet presAssocID="{A3CA0C63-2509-4B11-8370-848030F3B107}" presName="rootConnector" presStyleLbl="node3" presStyleIdx="9" presStyleCnt="10"/>
      <dgm:spPr/>
      <dgm:t>
        <a:bodyPr/>
        <a:lstStyle/>
        <a:p>
          <a:endParaRPr lang="en-US"/>
        </a:p>
      </dgm:t>
    </dgm:pt>
    <dgm:pt modelId="{7232DE94-4CB6-4919-B5DD-D03B52BAA0F6}" type="pres">
      <dgm:prSet presAssocID="{A3CA0C63-2509-4B11-8370-848030F3B107}" presName="hierChild4" presStyleCnt="0"/>
      <dgm:spPr/>
    </dgm:pt>
    <dgm:pt modelId="{45C8C41D-FD00-4539-A3A5-12EDC758B885}" type="pres">
      <dgm:prSet presAssocID="{A3CA0C63-2509-4B11-8370-848030F3B107}" presName="hierChild5" presStyleCnt="0"/>
      <dgm:spPr/>
    </dgm:pt>
    <dgm:pt modelId="{CF0CCF8D-3747-4674-A005-10F7CA8DC80F}" type="pres">
      <dgm:prSet presAssocID="{0622CF61-7497-4561-80E4-2449ADD6EAB7}" presName="hierChild5" presStyleCnt="0"/>
      <dgm:spPr/>
    </dgm:pt>
    <dgm:pt modelId="{FA750023-5283-4C25-9775-D8C9ED4D6988}" type="pres">
      <dgm:prSet presAssocID="{2744C87B-B592-42F9-9635-2E1B9BFB1E4F}" presName="hierChild3" presStyleCnt="0"/>
      <dgm:spPr/>
    </dgm:pt>
  </dgm:ptLst>
  <dgm:cxnLst>
    <dgm:cxn modelId="{05132956-C82F-48BD-8CC1-703E52801928}" type="presOf" srcId="{D122CF12-BCA7-4675-B88E-3C15BA5F6F2A}" destId="{6BB35C38-C20D-4994-A10E-D90273728FA4}" srcOrd="0" destOrd="0" presId="urn:microsoft.com/office/officeart/2005/8/layout/orgChart1"/>
    <dgm:cxn modelId="{C81F3AB9-8D07-4C8B-AB30-18BB8034184E}" srcId="{08ACBFF9-617C-4A00-B221-009E1D379319}" destId="{B8DCD7D5-16FB-46B8-8AC8-68560C02A012}" srcOrd="0" destOrd="0" parTransId="{6A5C309C-4C5E-4B0F-B9B3-447DA7BBFC23}" sibTransId="{3D106C56-87B8-4E58-98DE-46F2B11B5FB6}"/>
    <dgm:cxn modelId="{8D50451F-E8CD-4A91-B935-35A54D606362}" type="presOf" srcId="{73760BF4-EC59-4CFB-8740-5D5043D1808B}" destId="{554AD659-2001-4A5A-A3FF-1CAE87DD92C0}" srcOrd="1" destOrd="0" presId="urn:microsoft.com/office/officeart/2005/8/layout/orgChart1"/>
    <dgm:cxn modelId="{DD809E5B-EDE3-46B3-B591-06D07A84DB70}" type="presOf" srcId="{A3CA0C63-2509-4B11-8370-848030F3B107}" destId="{EB16C36C-8175-4EC8-A23E-63EBCCD2AE3E}" srcOrd="1" destOrd="0" presId="urn:microsoft.com/office/officeart/2005/8/layout/orgChart1"/>
    <dgm:cxn modelId="{E5B711BA-FE1E-4108-99F0-C6EE37D4C866}" type="presOf" srcId="{A2DCB10B-F4E1-4534-8619-1C54A27DE53E}" destId="{C2FB74EA-3D34-4835-BF9D-D31BE3ECDC9C}" srcOrd="1" destOrd="0" presId="urn:microsoft.com/office/officeart/2005/8/layout/orgChart1"/>
    <dgm:cxn modelId="{3E85885F-7940-400E-A5E2-C9BB22B370D6}" type="presOf" srcId="{A3CA0C63-2509-4B11-8370-848030F3B107}" destId="{42BF8554-A8DA-4924-B844-D72E8754D3C4}" srcOrd="0" destOrd="0" presId="urn:microsoft.com/office/officeart/2005/8/layout/orgChart1"/>
    <dgm:cxn modelId="{CCF7F780-755D-42D3-8EC3-4A37BB8AFDC8}" srcId="{4C439A5B-831A-4414-BE6D-F7914DE55150}" destId="{EE963B72-E42A-40F2-BCE0-1AA5B8EF44F1}" srcOrd="2" destOrd="0" parTransId="{BF672DB5-9E12-4E85-A6B8-2561C8FF711E}" sibTransId="{816F12C9-DF55-42E5-A8B8-4329C6F0D948}"/>
    <dgm:cxn modelId="{031DAB1C-43B1-432F-99D2-885AFB39A473}" srcId="{2744C87B-B592-42F9-9635-2E1B9BFB1E4F}" destId="{4C439A5B-831A-4414-BE6D-F7914DE55150}" srcOrd="2" destOrd="0" parTransId="{65FC667C-F558-4848-9FAC-A03D2EBC74CC}" sibTransId="{483FF08E-D6E7-4784-ABA3-BDBA8123161A}"/>
    <dgm:cxn modelId="{8D720CD4-6A6B-4B9A-9E0D-C7187C5AA637}" type="presOf" srcId="{43D6FCC6-2D58-454F-A74A-D37F74F50571}" destId="{8D1C99B6-AD94-4C6C-B806-E94E51C55C6A}" srcOrd="1" destOrd="0" presId="urn:microsoft.com/office/officeart/2005/8/layout/orgChart1"/>
    <dgm:cxn modelId="{F76FC8CC-BF71-4053-B2D3-50C77538A723}" type="presOf" srcId="{80B3373C-D782-4631-961C-CDEB1D2B6CC5}" destId="{CF88C1ED-DAC8-421A-B1EC-570CD3618E41}" srcOrd="0" destOrd="0" presId="urn:microsoft.com/office/officeart/2005/8/layout/orgChart1"/>
    <dgm:cxn modelId="{EFA29CB4-FCAD-41ED-BAA1-D72ECB8D1694}" type="presOf" srcId="{FD109A3B-CAFA-490F-8641-760E0E003F64}" destId="{2439452C-BB11-4280-931F-EB618665FE79}" srcOrd="1" destOrd="0" presId="urn:microsoft.com/office/officeart/2005/8/layout/orgChart1"/>
    <dgm:cxn modelId="{5A02E407-B6FC-4491-94A3-117C914A78B0}" type="presOf" srcId="{46527C3A-EC24-43EB-B314-532FA4CFC658}" destId="{C97A5CB7-0F46-4CA2-8B9D-B16EFA72FF85}" srcOrd="0" destOrd="0" presId="urn:microsoft.com/office/officeart/2005/8/layout/orgChart1"/>
    <dgm:cxn modelId="{1DC7047D-F373-4DBE-A8A6-6E248B0D647F}" type="presOf" srcId="{43D6FCC6-2D58-454F-A74A-D37F74F50571}" destId="{D5807E7B-A067-43A9-9C0B-C84561E2226D}" srcOrd="0" destOrd="0" presId="urn:microsoft.com/office/officeart/2005/8/layout/orgChart1"/>
    <dgm:cxn modelId="{B888FE68-D75E-40B1-A20D-2635A6D9ABD1}" srcId="{4C439A5B-831A-4414-BE6D-F7914DE55150}" destId="{434C5288-6BAB-4577-8D2B-82D9B3B2B1D7}" srcOrd="1" destOrd="0" parTransId="{80B3373C-D782-4631-961C-CDEB1D2B6CC5}" sibTransId="{A29753A0-E752-4AE2-95CC-6065AF9C55F8}"/>
    <dgm:cxn modelId="{C4FDDA37-FFA8-458B-A313-E19C7C933BA1}" type="presOf" srcId="{2744C87B-B592-42F9-9635-2E1B9BFB1E4F}" destId="{6A45C137-646B-423F-9290-CEECF8281816}" srcOrd="0" destOrd="0" presId="urn:microsoft.com/office/officeart/2005/8/layout/orgChart1"/>
    <dgm:cxn modelId="{C2F00389-B503-4B78-A678-12434EE015B4}" type="presOf" srcId="{B8104C6B-2ADC-468E-B93C-D54DE362B20D}" destId="{0051AC27-E246-4F58-82EA-1AA034594E7C}" srcOrd="0" destOrd="0" presId="urn:microsoft.com/office/officeart/2005/8/layout/orgChart1"/>
    <dgm:cxn modelId="{1E920E50-8606-4D71-B6D4-A98E652398A4}" type="presOf" srcId="{B559CFB5-621D-42D3-A4CB-315BEBE401F7}" destId="{88239FDA-81F5-44D3-894F-4122061C36B6}" srcOrd="0" destOrd="0" presId="urn:microsoft.com/office/officeart/2005/8/layout/orgChart1"/>
    <dgm:cxn modelId="{11DABAD6-DCF6-4381-A221-8A439D628384}" type="presOf" srcId="{4C439A5B-831A-4414-BE6D-F7914DE55150}" destId="{37E28AE0-3991-422C-ABF5-13AED696A2FB}" srcOrd="1" destOrd="0" presId="urn:microsoft.com/office/officeart/2005/8/layout/orgChart1"/>
    <dgm:cxn modelId="{B028AB57-A311-44F3-A074-7648FE602FD7}" type="presOf" srcId="{B8DCD7D5-16FB-46B8-8AC8-68560C02A012}" destId="{5DCB31C3-D502-45C6-8EED-8DAF40EA5ED2}" srcOrd="1" destOrd="0" presId="urn:microsoft.com/office/officeart/2005/8/layout/orgChart1"/>
    <dgm:cxn modelId="{8D4CD7A4-5B79-4907-9423-3E84AACEAF5C}" type="presOf" srcId="{56A52784-2091-4834-BF93-ED7CE7DA4B44}" destId="{C2A3F45A-AFAF-464A-85F3-97D16879AD49}" srcOrd="0" destOrd="0" presId="urn:microsoft.com/office/officeart/2005/8/layout/orgChart1"/>
    <dgm:cxn modelId="{111B3E75-C82A-4E70-A561-9D29B70942A0}" type="presOf" srcId="{4768FDBB-781F-4A14-8B8E-5801D54FFF15}" destId="{531853DB-4B2F-4139-9432-6079AD5A575E}" srcOrd="1" destOrd="0" presId="urn:microsoft.com/office/officeart/2005/8/layout/orgChart1"/>
    <dgm:cxn modelId="{09A3E8D2-E267-4AAF-AFB9-F42E5B81CFEB}" type="presOf" srcId="{69588FD9-CDB5-49AD-9E00-C3B9443CBB30}" destId="{8C9F4809-B4D3-4685-8B14-F44F5A5FCDA2}" srcOrd="1" destOrd="0" presId="urn:microsoft.com/office/officeart/2005/8/layout/orgChart1"/>
    <dgm:cxn modelId="{8E937C07-A764-442B-814B-CDC2D255FE77}" type="presOf" srcId="{935370B8-7639-4901-BC23-9FABAF676B6C}" destId="{AE44BA10-1538-44C9-958F-EBE3D6B58DD9}" srcOrd="0" destOrd="0" presId="urn:microsoft.com/office/officeart/2005/8/layout/orgChart1"/>
    <dgm:cxn modelId="{B625AB6A-4067-460A-BE25-1B091B8EA671}" type="presOf" srcId="{397D1B57-B3A6-4C82-A87F-BB02CE9E3EFA}" destId="{CCE3078A-20E3-4C05-83BC-BB2777D82F7A}" srcOrd="0" destOrd="0" presId="urn:microsoft.com/office/officeart/2005/8/layout/orgChart1"/>
    <dgm:cxn modelId="{2814761C-D16B-472A-A014-C8B5451CD055}" srcId="{2744C87B-B592-42F9-9635-2E1B9BFB1E4F}" destId="{4768FDBB-781F-4A14-8B8E-5801D54FFF15}" srcOrd="0" destOrd="0" parTransId="{B8104C6B-2ADC-468E-B93C-D54DE362B20D}" sibTransId="{E0BF33AB-E46B-4908-8C84-164777CB13BA}"/>
    <dgm:cxn modelId="{25D07742-8B0A-4343-B89D-DBF4263A2799}" type="presOf" srcId="{0622CF61-7497-4561-80E4-2449ADD6EAB7}" destId="{347D82AA-39C5-4E7A-B5EE-1EC9DFC23239}" srcOrd="1" destOrd="0" presId="urn:microsoft.com/office/officeart/2005/8/layout/orgChart1"/>
    <dgm:cxn modelId="{19155AD0-3EF7-4788-B45A-607588F79DD3}" srcId="{43D6FCC6-2D58-454F-A74A-D37F74F50571}" destId="{397D1B57-B3A6-4C82-A87F-BB02CE9E3EFA}" srcOrd="1" destOrd="0" parTransId="{BF718FEA-F7A2-4837-AE37-14EAA18EFC23}" sibTransId="{6DA19292-06F6-4239-93C4-CA7959C4DB80}"/>
    <dgm:cxn modelId="{73D9EC5B-C02D-45F7-A6C0-9D5CA49D1614}" type="presOf" srcId="{0622CF61-7497-4561-80E4-2449ADD6EAB7}" destId="{C6BD975B-DF29-4739-B739-BFA54C734D3D}" srcOrd="0" destOrd="0" presId="urn:microsoft.com/office/officeart/2005/8/layout/orgChart1"/>
    <dgm:cxn modelId="{2864D065-9E89-4D73-9DCB-0F40906E6288}" type="presOf" srcId="{9EADDB99-D2CE-482E-B7A1-0F798E30F591}" destId="{CB674A75-9762-4414-9C12-EB749E940687}" srcOrd="0" destOrd="0" presId="urn:microsoft.com/office/officeart/2005/8/layout/orgChart1"/>
    <dgm:cxn modelId="{62956206-D3E1-45C6-B361-68ECE037F6C5}" srcId="{43D6FCC6-2D58-454F-A74A-D37F74F50571}" destId="{1267290F-89BE-4C1D-9A41-FCB3787A889E}" srcOrd="2" destOrd="0" parTransId="{627B49C1-FD2B-4318-9140-02EAB7D2EBAB}" sibTransId="{EEE00A36-6355-40DF-9911-48E41C5057B3}"/>
    <dgm:cxn modelId="{AC5943DD-57B0-4C18-BE9B-4E192444FB37}" type="presOf" srcId="{FD109A3B-CAFA-490F-8641-760E0E003F64}" destId="{027F0CDC-A0CC-4A08-AEFC-1E5D4F68D08C}" srcOrd="0" destOrd="0" presId="urn:microsoft.com/office/officeart/2005/8/layout/orgChart1"/>
    <dgm:cxn modelId="{8DA4AD39-9FE1-4220-98DB-1AC9D0B94483}" srcId="{43D6FCC6-2D58-454F-A74A-D37F74F50571}" destId="{69588FD9-CDB5-49AD-9E00-C3B9443CBB30}" srcOrd="0" destOrd="0" parTransId="{54A0A7D4-E69C-4FBE-8947-50B699514B57}" sibTransId="{A92DC072-9A65-42F9-865D-947232A543D2}"/>
    <dgm:cxn modelId="{3F7E4C36-4EDB-4120-9EDE-01B675862A3A}" type="presOf" srcId="{6A5C309C-4C5E-4B0F-B9B3-447DA7BBFC23}" destId="{50AC4504-5B1B-4F93-AB6E-DD72F2C0F88A}" srcOrd="0" destOrd="0" presId="urn:microsoft.com/office/officeart/2005/8/layout/orgChart1"/>
    <dgm:cxn modelId="{D523812F-9AEB-4D8E-B4BF-DEB2D6620076}" type="presOf" srcId="{BF672DB5-9E12-4E85-A6B8-2561C8FF711E}" destId="{C442DBAB-7EC7-4F15-9AB4-C4766200F0E1}" srcOrd="0" destOrd="0" presId="urn:microsoft.com/office/officeart/2005/8/layout/orgChart1"/>
    <dgm:cxn modelId="{587123DD-A470-403B-B00D-DB980AE89F56}" srcId="{0622CF61-7497-4561-80E4-2449ADD6EAB7}" destId="{A3CA0C63-2509-4B11-8370-848030F3B107}" srcOrd="0" destOrd="0" parTransId="{577B00A3-2C52-4395-A094-CBF96D7100A2}" sibTransId="{8DA776A0-FFE3-4D7F-85F3-E60CA9E2D30A}"/>
    <dgm:cxn modelId="{F2F13399-CF80-473E-86E8-19B89FC39CAA}" type="presOf" srcId="{B8DCD7D5-16FB-46B8-8AC8-68560C02A012}" destId="{C7D4090C-D794-493E-B4B1-5D6F1BA5DAB2}" srcOrd="0" destOrd="0" presId="urn:microsoft.com/office/officeart/2005/8/layout/orgChart1"/>
    <dgm:cxn modelId="{A99F6FF0-F9A6-4103-8DA2-7FF4A3FD56E9}" srcId="{2744C87B-B592-42F9-9635-2E1B9BFB1E4F}" destId="{43D6FCC6-2D58-454F-A74A-D37F74F50571}" srcOrd="4" destOrd="0" parTransId="{46527C3A-EC24-43EB-B314-532FA4CFC658}" sibTransId="{59FA2F2A-8F56-4682-98F3-16AA3405C6EA}"/>
    <dgm:cxn modelId="{1C43B6C2-E186-479D-A560-7339CBB3B20C}" type="presOf" srcId="{434C5288-6BAB-4577-8D2B-82D9B3B2B1D7}" destId="{EE927A48-6C21-48EE-A6F0-2061AD67421F}" srcOrd="1" destOrd="0" presId="urn:microsoft.com/office/officeart/2005/8/layout/orgChart1"/>
    <dgm:cxn modelId="{50E94FD5-2ECE-4842-9CC6-14C1AC996AE1}" type="presOf" srcId="{4768FDBB-781F-4A14-8B8E-5801D54FFF15}" destId="{99D17F21-7C6A-44F0-AE56-C8AF853BCE58}" srcOrd="0" destOrd="0" presId="urn:microsoft.com/office/officeart/2005/8/layout/orgChart1"/>
    <dgm:cxn modelId="{9039F511-7673-4001-BBD0-7BA1C5F38BE8}" type="presOf" srcId="{EE963B72-E42A-40F2-BCE0-1AA5B8EF44F1}" destId="{5E8BD483-5697-4E61-8B33-DDB1CD83207B}" srcOrd="1" destOrd="0" presId="urn:microsoft.com/office/officeart/2005/8/layout/orgChart1"/>
    <dgm:cxn modelId="{1B6400EB-A76B-4193-83D4-57D8C203469B}" type="presOf" srcId="{54A0A7D4-E69C-4FBE-8947-50B699514B57}" destId="{357031F7-01EF-4101-BCF4-93E91F73566E}" srcOrd="0" destOrd="0" presId="urn:microsoft.com/office/officeart/2005/8/layout/orgChart1"/>
    <dgm:cxn modelId="{3A2563D7-42A7-4EFA-B29E-E54F8D764C63}" type="presOf" srcId="{1267290F-89BE-4C1D-9A41-FCB3787A889E}" destId="{A419F603-A3F6-4556-9ACE-4231CE296E9D}" srcOrd="1" destOrd="0" presId="urn:microsoft.com/office/officeart/2005/8/layout/orgChart1"/>
    <dgm:cxn modelId="{B2942808-685C-4FBC-BB81-253363FDBA29}" type="presOf" srcId="{BF718FEA-F7A2-4837-AE37-14EAA18EFC23}" destId="{1F9F2855-DB8A-44DD-80EA-3C83F5F0A6FE}" srcOrd="0" destOrd="0" presId="urn:microsoft.com/office/officeart/2005/8/layout/orgChart1"/>
    <dgm:cxn modelId="{FCA2C9DB-9E14-4D9F-B597-03EA26E543EE}" type="presOf" srcId="{73760BF4-EC59-4CFB-8740-5D5043D1808B}" destId="{A80C457F-8822-456E-856B-75421FAAD6F7}" srcOrd="0" destOrd="0" presId="urn:microsoft.com/office/officeart/2005/8/layout/orgChart1"/>
    <dgm:cxn modelId="{5116E923-98EA-472F-8F41-C6075E7E6FEE}" type="presOf" srcId="{A2DCB10B-F4E1-4534-8619-1C54A27DE53E}" destId="{3C5B5A72-6248-479B-9C69-9EDE17CDB9DA}" srcOrd="0" destOrd="0" presId="urn:microsoft.com/office/officeart/2005/8/layout/orgChart1"/>
    <dgm:cxn modelId="{5C08CF77-5EEF-425D-920A-68A634706FE2}" srcId="{2744C87B-B592-42F9-9635-2E1B9BFB1E4F}" destId="{0622CF61-7497-4561-80E4-2449ADD6EAB7}" srcOrd="5" destOrd="0" parTransId="{935370B8-7639-4901-BC23-9FABAF676B6C}" sibTransId="{96E2776F-0301-40BF-BFEF-AE6398E5F0C4}"/>
    <dgm:cxn modelId="{B77446C7-F5D2-47A9-9484-A68AE23B14B6}" type="presOf" srcId="{397D1B57-B3A6-4C82-A87F-BB02CE9E3EFA}" destId="{2BAC46BC-7E74-4B95-A6A3-82BC66BB9473}" srcOrd="1" destOrd="0" presId="urn:microsoft.com/office/officeart/2005/8/layout/orgChart1"/>
    <dgm:cxn modelId="{142AFB69-E54C-4555-85E7-D80B91B437DA}" srcId="{4768FDBB-781F-4A14-8B8E-5801D54FFF15}" destId="{A2DCB10B-F4E1-4534-8619-1C54A27DE53E}" srcOrd="0" destOrd="0" parTransId="{CF015E41-24FE-4E24-B54D-5F26CA76800D}" sibTransId="{FDD17D1D-EC83-4578-AA7D-B537E9B04A73}"/>
    <dgm:cxn modelId="{F97E7942-E4BB-4A64-B970-3985C4CFB66F}" type="presOf" srcId="{65FC667C-F558-4848-9FAC-A03D2EBC74CC}" destId="{1509D859-C115-41E7-8928-E2525B7CEAA8}" srcOrd="0" destOrd="0" presId="urn:microsoft.com/office/officeart/2005/8/layout/orgChart1"/>
    <dgm:cxn modelId="{98D46855-7AF4-4E9F-BF9E-3B61BB6916FD}" type="presOf" srcId="{2744C87B-B592-42F9-9635-2E1B9BFB1E4F}" destId="{0211163F-B158-45ED-9252-8CCE88BD053E}" srcOrd="1" destOrd="0" presId="urn:microsoft.com/office/officeart/2005/8/layout/orgChart1"/>
    <dgm:cxn modelId="{2DDA5142-8F2C-49C0-9946-D1E232EEB1FB}" type="presOf" srcId="{4C439A5B-831A-4414-BE6D-F7914DE55150}" destId="{0F239673-30ED-4FF9-A4E1-E43272AA4A63}" srcOrd="0" destOrd="0" presId="urn:microsoft.com/office/officeart/2005/8/layout/orgChart1"/>
    <dgm:cxn modelId="{A11DFC1D-F9D2-4097-86C7-6556E6CEFD7C}" srcId="{2744C87B-B592-42F9-9635-2E1B9BFB1E4F}" destId="{73760BF4-EC59-4CFB-8740-5D5043D1808B}" srcOrd="3" destOrd="0" parTransId="{56A52784-2091-4834-BF93-ED7CE7DA4B44}" sibTransId="{4F0AA881-7E82-4CC2-B68E-EC3D8D4AC967}"/>
    <dgm:cxn modelId="{0B3AB0B5-B9DB-4CD4-98AE-8AA6BC44FB19}" type="presOf" srcId="{08ACBFF9-617C-4A00-B221-009E1D379319}" destId="{4AD7EEE6-85FB-4C3D-B21D-AAC33CCB1D62}" srcOrd="0" destOrd="0" presId="urn:microsoft.com/office/officeart/2005/8/layout/orgChart1"/>
    <dgm:cxn modelId="{3F86C721-1B63-47BA-BC8F-FC35046F6262}" srcId="{4C439A5B-831A-4414-BE6D-F7914DE55150}" destId="{FD109A3B-CAFA-490F-8641-760E0E003F64}" srcOrd="0" destOrd="0" parTransId="{D122CF12-BCA7-4675-B88E-3C15BA5F6F2A}" sibTransId="{BA6E04CC-5707-4315-8926-5FF7ACD09420}"/>
    <dgm:cxn modelId="{97E67D45-E59E-43E0-A5C7-D571E9B9BADB}" type="presOf" srcId="{EE963B72-E42A-40F2-BCE0-1AA5B8EF44F1}" destId="{4C0A89E7-0FA1-4C5B-A629-801F7B00CB95}" srcOrd="0" destOrd="0" presId="urn:microsoft.com/office/officeart/2005/8/layout/orgChart1"/>
    <dgm:cxn modelId="{A59250CA-7A34-4F86-9B90-49433D214270}" type="presOf" srcId="{1267290F-89BE-4C1D-9A41-FCB3787A889E}" destId="{7A143FF4-616E-43D5-B5DD-5C371FE9C472}" srcOrd="0" destOrd="0" presId="urn:microsoft.com/office/officeart/2005/8/layout/orgChart1"/>
    <dgm:cxn modelId="{62AFAB3C-49FD-4374-9589-DFDEB1BFBC00}" type="presOf" srcId="{69588FD9-CDB5-49AD-9E00-C3B9443CBB30}" destId="{5101E1F8-206C-4196-9D8A-46891ED4C9E4}" srcOrd="0" destOrd="0" presId="urn:microsoft.com/office/officeart/2005/8/layout/orgChart1"/>
    <dgm:cxn modelId="{12E52A47-2F9E-4653-A0DC-BDE43E204D3E}" srcId="{73760BF4-EC59-4CFB-8740-5D5043D1808B}" destId="{E58C0C00-991D-4A87-ACF0-21D04E6D5172}" srcOrd="0" destOrd="0" parTransId="{9EADDB99-D2CE-482E-B7A1-0F798E30F591}" sibTransId="{7245534B-0687-4749-9A22-F1E017631C5E}"/>
    <dgm:cxn modelId="{94EDEC27-DAA0-4E7D-8BDE-D970D4092B64}" type="presOf" srcId="{BB5AD04B-10BF-4B78-81A1-93ADF175897C}" destId="{3A6EB002-9210-4074-9A70-0C7FDB1C8876}" srcOrd="0" destOrd="0" presId="urn:microsoft.com/office/officeart/2005/8/layout/orgChart1"/>
    <dgm:cxn modelId="{FDB8DE15-FA76-44BE-B191-0B6FC9B48606}" type="presOf" srcId="{434C5288-6BAB-4577-8D2B-82D9B3B2B1D7}" destId="{5776D4B3-7BA7-4F77-8446-4788B375B8CC}" srcOrd="0" destOrd="0" presId="urn:microsoft.com/office/officeart/2005/8/layout/orgChart1"/>
    <dgm:cxn modelId="{2716610A-1D31-4D7C-89EF-D3BD7121C48A}" type="presOf" srcId="{E58C0C00-991D-4A87-ACF0-21D04E6D5172}" destId="{A8240C02-B224-41AE-8260-5F72152280AF}" srcOrd="1" destOrd="0" presId="urn:microsoft.com/office/officeart/2005/8/layout/orgChart1"/>
    <dgm:cxn modelId="{4BF7AEE5-5047-4A45-8B44-A4E3479F68FE}" type="presOf" srcId="{627B49C1-FD2B-4318-9140-02EAB7D2EBAB}" destId="{3D22F362-66B3-4447-A523-C86C8FE37C06}" srcOrd="0" destOrd="0" presId="urn:microsoft.com/office/officeart/2005/8/layout/orgChart1"/>
    <dgm:cxn modelId="{DA314315-EA4E-4E93-B38F-2D4638AB5A9C}" type="presOf" srcId="{CF015E41-24FE-4E24-B54D-5F26CA76800D}" destId="{962A4147-3D46-4B57-9768-BB376CCEAB57}" srcOrd="0" destOrd="0" presId="urn:microsoft.com/office/officeart/2005/8/layout/orgChart1"/>
    <dgm:cxn modelId="{DB033812-A329-4119-8F96-ED5D2A584858}" srcId="{2744C87B-B592-42F9-9635-2E1B9BFB1E4F}" destId="{08ACBFF9-617C-4A00-B221-009E1D379319}" srcOrd="1" destOrd="0" parTransId="{BB5AD04B-10BF-4B78-81A1-93ADF175897C}" sibTransId="{683B765B-CB08-4501-938A-1695788DFAA4}"/>
    <dgm:cxn modelId="{7738B16D-C2DF-4BAC-A67B-576D5DE8306A}" srcId="{B559CFB5-621D-42D3-A4CB-315BEBE401F7}" destId="{2744C87B-B592-42F9-9635-2E1B9BFB1E4F}" srcOrd="0" destOrd="0" parTransId="{4F96B680-9B38-4116-BE36-0E80AA3C1368}" sibTransId="{5811BA99-D528-4F19-9950-41139E8104B4}"/>
    <dgm:cxn modelId="{065810B0-2A3C-4253-9129-026D99446FE0}" type="presOf" srcId="{08ACBFF9-617C-4A00-B221-009E1D379319}" destId="{34367284-4692-43C1-9C96-9458804D587B}" srcOrd="1" destOrd="0" presId="urn:microsoft.com/office/officeart/2005/8/layout/orgChart1"/>
    <dgm:cxn modelId="{85CD6E29-D91C-411D-83DD-B3656B00A00B}" type="presOf" srcId="{577B00A3-2C52-4395-A094-CBF96D7100A2}" destId="{41345A61-5580-4C3D-B193-3DF035FD2652}" srcOrd="0" destOrd="0" presId="urn:microsoft.com/office/officeart/2005/8/layout/orgChart1"/>
    <dgm:cxn modelId="{5F138F28-0FA0-494B-85EA-9AE4D346F80C}" type="presOf" srcId="{E58C0C00-991D-4A87-ACF0-21D04E6D5172}" destId="{03099D80-075C-4666-8754-BEEA09811558}" srcOrd="0" destOrd="0" presId="urn:microsoft.com/office/officeart/2005/8/layout/orgChart1"/>
    <dgm:cxn modelId="{59102CC3-4201-4FD3-B12A-E9AC71C8D662}" type="presParOf" srcId="{88239FDA-81F5-44D3-894F-4122061C36B6}" destId="{95B24BE2-A0E0-42FC-A06A-545804A6A3F9}" srcOrd="0" destOrd="0" presId="urn:microsoft.com/office/officeart/2005/8/layout/orgChart1"/>
    <dgm:cxn modelId="{B0A54F09-0D50-4300-A110-D963527FAF00}" type="presParOf" srcId="{95B24BE2-A0E0-42FC-A06A-545804A6A3F9}" destId="{9F41307D-2702-4BD9-8753-24AFB7EE6189}" srcOrd="0" destOrd="0" presId="urn:microsoft.com/office/officeart/2005/8/layout/orgChart1"/>
    <dgm:cxn modelId="{335B4ACC-BEE9-42A7-A874-3348403E22CE}" type="presParOf" srcId="{9F41307D-2702-4BD9-8753-24AFB7EE6189}" destId="{6A45C137-646B-423F-9290-CEECF8281816}" srcOrd="0" destOrd="0" presId="urn:microsoft.com/office/officeart/2005/8/layout/orgChart1"/>
    <dgm:cxn modelId="{E19A8C23-AE1D-45F7-B885-54C7FEFEF738}" type="presParOf" srcId="{9F41307D-2702-4BD9-8753-24AFB7EE6189}" destId="{0211163F-B158-45ED-9252-8CCE88BD053E}" srcOrd="1" destOrd="0" presId="urn:microsoft.com/office/officeart/2005/8/layout/orgChart1"/>
    <dgm:cxn modelId="{A2065C4E-A8D8-4BD1-944D-B38CAD41FA1A}" type="presParOf" srcId="{95B24BE2-A0E0-42FC-A06A-545804A6A3F9}" destId="{B83F571E-EEAD-426C-B169-9860B72928A1}" srcOrd="1" destOrd="0" presId="urn:microsoft.com/office/officeart/2005/8/layout/orgChart1"/>
    <dgm:cxn modelId="{FABDEEB9-5D78-4022-B813-8EDC06602E49}" type="presParOf" srcId="{B83F571E-EEAD-426C-B169-9860B72928A1}" destId="{0051AC27-E246-4F58-82EA-1AA034594E7C}" srcOrd="0" destOrd="0" presId="urn:microsoft.com/office/officeart/2005/8/layout/orgChart1"/>
    <dgm:cxn modelId="{6FBCB9D3-983F-457C-83D5-1D2C5B118EF8}" type="presParOf" srcId="{B83F571E-EEAD-426C-B169-9860B72928A1}" destId="{BDB05202-F774-40FC-836C-0B4718D88CAB}" srcOrd="1" destOrd="0" presId="urn:microsoft.com/office/officeart/2005/8/layout/orgChart1"/>
    <dgm:cxn modelId="{2927EBAD-65C0-434D-BF4C-6E089ECC3401}" type="presParOf" srcId="{BDB05202-F774-40FC-836C-0B4718D88CAB}" destId="{CB3EF1CB-6597-4FE4-9346-47D7640E02E6}" srcOrd="0" destOrd="0" presId="urn:microsoft.com/office/officeart/2005/8/layout/orgChart1"/>
    <dgm:cxn modelId="{F0E0392A-797C-48B3-B4D9-79AEF4ECD328}" type="presParOf" srcId="{CB3EF1CB-6597-4FE4-9346-47D7640E02E6}" destId="{99D17F21-7C6A-44F0-AE56-C8AF853BCE58}" srcOrd="0" destOrd="0" presId="urn:microsoft.com/office/officeart/2005/8/layout/orgChart1"/>
    <dgm:cxn modelId="{821582DB-8B39-438E-B995-DC4018111846}" type="presParOf" srcId="{CB3EF1CB-6597-4FE4-9346-47D7640E02E6}" destId="{531853DB-4B2F-4139-9432-6079AD5A575E}" srcOrd="1" destOrd="0" presId="urn:microsoft.com/office/officeart/2005/8/layout/orgChart1"/>
    <dgm:cxn modelId="{A5FF9AC3-ED9C-4732-936A-E9D641062375}" type="presParOf" srcId="{BDB05202-F774-40FC-836C-0B4718D88CAB}" destId="{1458EE4E-90E3-40AD-8DBA-D2EED2D6B003}" srcOrd="1" destOrd="0" presId="urn:microsoft.com/office/officeart/2005/8/layout/orgChart1"/>
    <dgm:cxn modelId="{E938A3A9-A88E-4C60-9B3E-C4AF2FABE2D4}" type="presParOf" srcId="{1458EE4E-90E3-40AD-8DBA-D2EED2D6B003}" destId="{962A4147-3D46-4B57-9768-BB376CCEAB57}" srcOrd="0" destOrd="0" presId="urn:microsoft.com/office/officeart/2005/8/layout/orgChart1"/>
    <dgm:cxn modelId="{455F3F8A-366A-4B51-85F2-DCBAE29CEAF9}" type="presParOf" srcId="{1458EE4E-90E3-40AD-8DBA-D2EED2D6B003}" destId="{11118912-8664-418A-B6C1-810FC11B9630}" srcOrd="1" destOrd="0" presId="urn:microsoft.com/office/officeart/2005/8/layout/orgChart1"/>
    <dgm:cxn modelId="{5F8E9DC1-99F9-497F-A975-631B911AF0E9}" type="presParOf" srcId="{11118912-8664-418A-B6C1-810FC11B9630}" destId="{5861BDDF-D562-438E-ACC7-A4620135CA19}" srcOrd="0" destOrd="0" presId="urn:microsoft.com/office/officeart/2005/8/layout/orgChart1"/>
    <dgm:cxn modelId="{A2D701FE-FE1C-406C-B7B0-CFA711E908F9}" type="presParOf" srcId="{5861BDDF-D562-438E-ACC7-A4620135CA19}" destId="{3C5B5A72-6248-479B-9C69-9EDE17CDB9DA}" srcOrd="0" destOrd="0" presId="urn:microsoft.com/office/officeart/2005/8/layout/orgChart1"/>
    <dgm:cxn modelId="{E27FF988-D6B7-45D4-8F50-8D1F6C5BEC0A}" type="presParOf" srcId="{5861BDDF-D562-438E-ACC7-A4620135CA19}" destId="{C2FB74EA-3D34-4835-BF9D-D31BE3ECDC9C}" srcOrd="1" destOrd="0" presId="urn:microsoft.com/office/officeart/2005/8/layout/orgChart1"/>
    <dgm:cxn modelId="{C927E65A-CEE4-443E-8204-538199A3A881}" type="presParOf" srcId="{11118912-8664-418A-B6C1-810FC11B9630}" destId="{9BD6FD95-984E-450C-927F-4FE0189B5921}" srcOrd="1" destOrd="0" presId="urn:microsoft.com/office/officeart/2005/8/layout/orgChart1"/>
    <dgm:cxn modelId="{2914D316-DDD1-465A-8979-FA7992BAA204}" type="presParOf" srcId="{11118912-8664-418A-B6C1-810FC11B9630}" destId="{F8311C4F-A576-414B-A9D8-D09C065397D9}" srcOrd="2" destOrd="0" presId="urn:microsoft.com/office/officeart/2005/8/layout/orgChart1"/>
    <dgm:cxn modelId="{4B07C9ED-4F15-4241-9DCC-664D66DFF7C5}" type="presParOf" srcId="{BDB05202-F774-40FC-836C-0B4718D88CAB}" destId="{680131F6-CBFE-4CEB-B163-3A15D478F594}" srcOrd="2" destOrd="0" presId="urn:microsoft.com/office/officeart/2005/8/layout/orgChart1"/>
    <dgm:cxn modelId="{EDDE3D38-62FD-4357-B8E2-B22E2664C2BE}" type="presParOf" srcId="{B83F571E-EEAD-426C-B169-9860B72928A1}" destId="{3A6EB002-9210-4074-9A70-0C7FDB1C8876}" srcOrd="2" destOrd="0" presId="urn:microsoft.com/office/officeart/2005/8/layout/orgChart1"/>
    <dgm:cxn modelId="{B521D4E4-9578-4052-B8F8-1FA37E81E6AA}" type="presParOf" srcId="{B83F571E-EEAD-426C-B169-9860B72928A1}" destId="{74905D7E-8893-409F-A2A8-58592FF7F9C9}" srcOrd="3" destOrd="0" presId="urn:microsoft.com/office/officeart/2005/8/layout/orgChart1"/>
    <dgm:cxn modelId="{C073B3A9-74C3-4FD9-98C6-E60D0B8D9C86}" type="presParOf" srcId="{74905D7E-8893-409F-A2A8-58592FF7F9C9}" destId="{6E18713E-10A7-41A1-AEC2-F597AB072BCE}" srcOrd="0" destOrd="0" presId="urn:microsoft.com/office/officeart/2005/8/layout/orgChart1"/>
    <dgm:cxn modelId="{D46A9716-0129-4A73-B827-E6CE0001332B}" type="presParOf" srcId="{6E18713E-10A7-41A1-AEC2-F597AB072BCE}" destId="{4AD7EEE6-85FB-4C3D-B21D-AAC33CCB1D62}" srcOrd="0" destOrd="0" presId="urn:microsoft.com/office/officeart/2005/8/layout/orgChart1"/>
    <dgm:cxn modelId="{D71DE500-3299-40DB-A271-55477E28A4E7}" type="presParOf" srcId="{6E18713E-10A7-41A1-AEC2-F597AB072BCE}" destId="{34367284-4692-43C1-9C96-9458804D587B}" srcOrd="1" destOrd="0" presId="urn:microsoft.com/office/officeart/2005/8/layout/orgChart1"/>
    <dgm:cxn modelId="{A49C73C1-9E4A-409B-9B23-7A1E0B5184B9}" type="presParOf" srcId="{74905D7E-8893-409F-A2A8-58592FF7F9C9}" destId="{3A4350A9-0F3C-442E-A416-6228E511432F}" srcOrd="1" destOrd="0" presId="urn:microsoft.com/office/officeart/2005/8/layout/orgChart1"/>
    <dgm:cxn modelId="{5F8B066B-A4A2-4F07-8821-FD01B9861780}" type="presParOf" srcId="{3A4350A9-0F3C-442E-A416-6228E511432F}" destId="{50AC4504-5B1B-4F93-AB6E-DD72F2C0F88A}" srcOrd="0" destOrd="0" presId="urn:microsoft.com/office/officeart/2005/8/layout/orgChart1"/>
    <dgm:cxn modelId="{E47F2F99-D24C-4F8F-9283-B5F093C2952F}" type="presParOf" srcId="{3A4350A9-0F3C-442E-A416-6228E511432F}" destId="{2288C5B1-C75D-4D03-AC57-C494CF316A25}" srcOrd="1" destOrd="0" presId="urn:microsoft.com/office/officeart/2005/8/layout/orgChart1"/>
    <dgm:cxn modelId="{75A846DA-E4EC-4D63-9861-5CF788AB17FA}" type="presParOf" srcId="{2288C5B1-C75D-4D03-AC57-C494CF316A25}" destId="{7CE8EC53-3127-481A-A25C-36E79C9B6537}" srcOrd="0" destOrd="0" presId="urn:microsoft.com/office/officeart/2005/8/layout/orgChart1"/>
    <dgm:cxn modelId="{2E988FF9-B261-47B1-A501-21E3CC2FE498}" type="presParOf" srcId="{7CE8EC53-3127-481A-A25C-36E79C9B6537}" destId="{C7D4090C-D794-493E-B4B1-5D6F1BA5DAB2}" srcOrd="0" destOrd="0" presId="urn:microsoft.com/office/officeart/2005/8/layout/orgChart1"/>
    <dgm:cxn modelId="{E5AA70DF-46CC-4442-B9DC-3C14599B8C17}" type="presParOf" srcId="{7CE8EC53-3127-481A-A25C-36E79C9B6537}" destId="{5DCB31C3-D502-45C6-8EED-8DAF40EA5ED2}" srcOrd="1" destOrd="0" presId="urn:microsoft.com/office/officeart/2005/8/layout/orgChart1"/>
    <dgm:cxn modelId="{38CE2E53-26C1-4B62-BCD1-3145CFC8D1C5}" type="presParOf" srcId="{2288C5B1-C75D-4D03-AC57-C494CF316A25}" destId="{640484DC-CC8E-4FDD-BD9F-ACAAE16538D0}" srcOrd="1" destOrd="0" presId="urn:microsoft.com/office/officeart/2005/8/layout/orgChart1"/>
    <dgm:cxn modelId="{6020778F-E974-4336-AAF6-B6EBDAC114FB}" type="presParOf" srcId="{2288C5B1-C75D-4D03-AC57-C494CF316A25}" destId="{2938B82C-CD0C-46F2-BB44-125DA57DE7DC}" srcOrd="2" destOrd="0" presId="urn:microsoft.com/office/officeart/2005/8/layout/orgChart1"/>
    <dgm:cxn modelId="{CD68B5F3-A63D-4360-9DBD-0FBB7AFB38D9}" type="presParOf" srcId="{74905D7E-8893-409F-A2A8-58592FF7F9C9}" destId="{2BD642B4-CC0D-4FE8-9F08-E90BA35C9EF7}" srcOrd="2" destOrd="0" presId="urn:microsoft.com/office/officeart/2005/8/layout/orgChart1"/>
    <dgm:cxn modelId="{42643252-F946-403A-9FF1-25E041A64BBA}" type="presParOf" srcId="{B83F571E-EEAD-426C-B169-9860B72928A1}" destId="{1509D859-C115-41E7-8928-E2525B7CEAA8}" srcOrd="4" destOrd="0" presId="urn:microsoft.com/office/officeart/2005/8/layout/orgChart1"/>
    <dgm:cxn modelId="{85F90010-1292-422D-A4D1-DC545EFD0A4E}" type="presParOf" srcId="{B83F571E-EEAD-426C-B169-9860B72928A1}" destId="{8307929A-F482-4291-816D-36053C73CE76}" srcOrd="5" destOrd="0" presId="urn:microsoft.com/office/officeart/2005/8/layout/orgChart1"/>
    <dgm:cxn modelId="{D3635AE9-FF7B-4F78-A7B2-16A037CC7CFD}" type="presParOf" srcId="{8307929A-F482-4291-816D-36053C73CE76}" destId="{FDA34FF6-448B-47D7-9CB3-C87D1BFD7A70}" srcOrd="0" destOrd="0" presId="urn:microsoft.com/office/officeart/2005/8/layout/orgChart1"/>
    <dgm:cxn modelId="{33D864D5-338D-496C-B399-AE184EAF27D9}" type="presParOf" srcId="{FDA34FF6-448B-47D7-9CB3-C87D1BFD7A70}" destId="{0F239673-30ED-4FF9-A4E1-E43272AA4A63}" srcOrd="0" destOrd="0" presId="urn:microsoft.com/office/officeart/2005/8/layout/orgChart1"/>
    <dgm:cxn modelId="{F3CF8223-890E-4B74-A42E-23D61B7860D0}" type="presParOf" srcId="{FDA34FF6-448B-47D7-9CB3-C87D1BFD7A70}" destId="{37E28AE0-3991-422C-ABF5-13AED696A2FB}" srcOrd="1" destOrd="0" presId="urn:microsoft.com/office/officeart/2005/8/layout/orgChart1"/>
    <dgm:cxn modelId="{B5261087-FCCF-4C0E-AD11-25EA13D53CA6}" type="presParOf" srcId="{8307929A-F482-4291-816D-36053C73CE76}" destId="{BBC8D1DB-9980-4544-B0B7-F2F1567F9D2D}" srcOrd="1" destOrd="0" presId="urn:microsoft.com/office/officeart/2005/8/layout/orgChart1"/>
    <dgm:cxn modelId="{C40B1348-27D8-4FC0-B97D-772824786042}" type="presParOf" srcId="{BBC8D1DB-9980-4544-B0B7-F2F1567F9D2D}" destId="{6BB35C38-C20D-4994-A10E-D90273728FA4}" srcOrd="0" destOrd="0" presId="urn:microsoft.com/office/officeart/2005/8/layout/orgChart1"/>
    <dgm:cxn modelId="{BEFE896A-0C80-4A9E-A308-4758EDD36773}" type="presParOf" srcId="{BBC8D1DB-9980-4544-B0B7-F2F1567F9D2D}" destId="{44B1ADF2-F79C-47A5-AE58-9B4E673DB243}" srcOrd="1" destOrd="0" presId="urn:microsoft.com/office/officeart/2005/8/layout/orgChart1"/>
    <dgm:cxn modelId="{09BB688E-CFD5-46A5-8626-F131E5C3A0D1}" type="presParOf" srcId="{44B1ADF2-F79C-47A5-AE58-9B4E673DB243}" destId="{4A5122D7-7F9C-4BD8-B6A0-593A62F4F7A1}" srcOrd="0" destOrd="0" presId="urn:microsoft.com/office/officeart/2005/8/layout/orgChart1"/>
    <dgm:cxn modelId="{DADA85EA-898A-42A8-A789-377175AC7CCB}" type="presParOf" srcId="{4A5122D7-7F9C-4BD8-B6A0-593A62F4F7A1}" destId="{027F0CDC-A0CC-4A08-AEFC-1E5D4F68D08C}" srcOrd="0" destOrd="0" presId="urn:microsoft.com/office/officeart/2005/8/layout/orgChart1"/>
    <dgm:cxn modelId="{3DAAF904-C639-4397-AB48-2429CE6C2707}" type="presParOf" srcId="{4A5122D7-7F9C-4BD8-B6A0-593A62F4F7A1}" destId="{2439452C-BB11-4280-931F-EB618665FE79}" srcOrd="1" destOrd="0" presId="urn:microsoft.com/office/officeart/2005/8/layout/orgChart1"/>
    <dgm:cxn modelId="{11634A56-1579-470D-9D8A-618B5C14B96A}" type="presParOf" srcId="{44B1ADF2-F79C-47A5-AE58-9B4E673DB243}" destId="{302E8FD6-4131-4EAF-B6F8-86F7FD99EC6F}" srcOrd="1" destOrd="0" presId="urn:microsoft.com/office/officeart/2005/8/layout/orgChart1"/>
    <dgm:cxn modelId="{E21FDC20-ED86-41C0-9657-B27082CBCB50}" type="presParOf" srcId="{44B1ADF2-F79C-47A5-AE58-9B4E673DB243}" destId="{1FB08736-D127-47EA-A26A-2DE7212DFCCB}" srcOrd="2" destOrd="0" presId="urn:microsoft.com/office/officeart/2005/8/layout/orgChart1"/>
    <dgm:cxn modelId="{1E995A5B-9456-4858-A9EA-7B657FBA10C9}" type="presParOf" srcId="{BBC8D1DB-9980-4544-B0B7-F2F1567F9D2D}" destId="{CF88C1ED-DAC8-421A-B1EC-570CD3618E41}" srcOrd="2" destOrd="0" presId="urn:microsoft.com/office/officeart/2005/8/layout/orgChart1"/>
    <dgm:cxn modelId="{7F4AF4B9-AACE-466A-B011-F36BB951C7BF}" type="presParOf" srcId="{BBC8D1DB-9980-4544-B0B7-F2F1567F9D2D}" destId="{C0E4BA57-9C10-425B-A710-E162C33AD1C2}" srcOrd="3" destOrd="0" presId="urn:microsoft.com/office/officeart/2005/8/layout/orgChart1"/>
    <dgm:cxn modelId="{F9D9AB64-68BB-4BA6-93AE-D3F23978B3A8}" type="presParOf" srcId="{C0E4BA57-9C10-425B-A710-E162C33AD1C2}" destId="{C34AB8EE-9616-46A1-BCA0-34AB11074399}" srcOrd="0" destOrd="0" presId="urn:microsoft.com/office/officeart/2005/8/layout/orgChart1"/>
    <dgm:cxn modelId="{44FF24FE-AB15-4163-9D42-4CD6D5161202}" type="presParOf" srcId="{C34AB8EE-9616-46A1-BCA0-34AB11074399}" destId="{5776D4B3-7BA7-4F77-8446-4788B375B8CC}" srcOrd="0" destOrd="0" presId="urn:microsoft.com/office/officeart/2005/8/layout/orgChart1"/>
    <dgm:cxn modelId="{BAB32CC3-CF7B-4FA1-BD3A-52802EA176BE}" type="presParOf" srcId="{C34AB8EE-9616-46A1-BCA0-34AB11074399}" destId="{EE927A48-6C21-48EE-A6F0-2061AD67421F}" srcOrd="1" destOrd="0" presId="urn:microsoft.com/office/officeart/2005/8/layout/orgChart1"/>
    <dgm:cxn modelId="{3EFDB752-F034-46BF-8831-819314C4A08F}" type="presParOf" srcId="{C0E4BA57-9C10-425B-A710-E162C33AD1C2}" destId="{7AE8CFF3-B38E-43C0-B589-2F123EEF7138}" srcOrd="1" destOrd="0" presId="urn:microsoft.com/office/officeart/2005/8/layout/orgChart1"/>
    <dgm:cxn modelId="{E5E66616-49AD-4684-9BB4-0D39914D3FF5}" type="presParOf" srcId="{C0E4BA57-9C10-425B-A710-E162C33AD1C2}" destId="{20F5D945-96C0-4350-8FA1-8E8AF5ECF8F8}" srcOrd="2" destOrd="0" presId="urn:microsoft.com/office/officeart/2005/8/layout/orgChart1"/>
    <dgm:cxn modelId="{F5EF3266-0D18-442F-B937-6882972D93B6}" type="presParOf" srcId="{BBC8D1DB-9980-4544-B0B7-F2F1567F9D2D}" destId="{C442DBAB-7EC7-4F15-9AB4-C4766200F0E1}" srcOrd="4" destOrd="0" presId="urn:microsoft.com/office/officeart/2005/8/layout/orgChart1"/>
    <dgm:cxn modelId="{6550BE45-AB69-44CB-B245-08A2C25C6AC2}" type="presParOf" srcId="{BBC8D1DB-9980-4544-B0B7-F2F1567F9D2D}" destId="{646C9843-F12E-4EB9-81C3-32B781B531BA}" srcOrd="5" destOrd="0" presId="urn:microsoft.com/office/officeart/2005/8/layout/orgChart1"/>
    <dgm:cxn modelId="{5BAA38F2-DD03-4C10-AE55-7AAC9E76B811}" type="presParOf" srcId="{646C9843-F12E-4EB9-81C3-32B781B531BA}" destId="{78860595-2BE3-4F74-A029-EE0614B4AA56}" srcOrd="0" destOrd="0" presId="urn:microsoft.com/office/officeart/2005/8/layout/orgChart1"/>
    <dgm:cxn modelId="{1BB9DD4D-AADC-4720-AE41-2034AD506B0A}" type="presParOf" srcId="{78860595-2BE3-4F74-A029-EE0614B4AA56}" destId="{4C0A89E7-0FA1-4C5B-A629-801F7B00CB95}" srcOrd="0" destOrd="0" presId="urn:microsoft.com/office/officeart/2005/8/layout/orgChart1"/>
    <dgm:cxn modelId="{AC682011-EB83-4AA7-9C37-0675634ED7D9}" type="presParOf" srcId="{78860595-2BE3-4F74-A029-EE0614B4AA56}" destId="{5E8BD483-5697-4E61-8B33-DDB1CD83207B}" srcOrd="1" destOrd="0" presId="urn:microsoft.com/office/officeart/2005/8/layout/orgChart1"/>
    <dgm:cxn modelId="{00DFC63E-9363-4C12-967F-07DFC992358D}" type="presParOf" srcId="{646C9843-F12E-4EB9-81C3-32B781B531BA}" destId="{22F119FF-2E03-4F05-B95A-3D6CB7933924}" srcOrd="1" destOrd="0" presId="urn:microsoft.com/office/officeart/2005/8/layout/orgChart1"/>
    <dgm:cxn modelId="{EC8EA646-320C-4B49-9A79-B3DED629E1B6}" type="presParOf" srcId="{646C9843-F12E-4EB9-81C3-32B781B531BA}" destId="{A6A9CB8E-E997-40F7-BDDF-065ABDE3E36F}" srcOrd="2" destOrd="0" presId="urn:microsoft.com/office/officeart/2005/8/layout/orgChart1"/>
    <dgm:cxn modelId="{EF5CDAF8-6FE5-4388-85E3-F74D172E3748}" type="presParOf" srcId="{8307929A-F482-4291-816D-36053C73CE76}" destId="{65E7E06F-2369-478B-A6B3-ED2F995EA6EC}" srcOrd="2" destOrd="0" presId="urn:microsoft.com/office/officeart/2005/8/layout/orgChart1"/>
    <dgm:cxn modelId="{3AB5D406-3AE7-4426-8580-FE611F1AE9E8}" type="presParOf" srcId="{B83F571E-EEAD-426C-B169-9860B72928A1}" destId="{C2A3F45A-AFAF-464A-85F3-97D16879AD49}" srcOrd="6" destOrd="0" presId="urn:microsoft.com/office/officeart/2005/8/layout/orgChart1"/>
    <dgm:cxn modelId="{FA8FCB4A-9FBC-4F21-8951-C26A85C91A28}" type="presParOf" srcId="{B83F571E-EEAD-426C-B169-9860B72928A1}" destId="{F3529CB2-D05D-4094-B80E-B20D914C4C5A}" srcOrd="7" destOrd="0" presId="urn:microsoft.com/office/officeart/2005/8/layout/orgChart1"/>
    <dgm:cxn modelId="{33197BC9-2118-4BE4-B6D0-CD57541191C3}" type="presParOf" srcId="{F3529CB2-D05D-4094-B80E-B20D914C4C5A}" destId="{269D1D1B-80F8-420D-9A9F-AAB381B911DB}" srcOrd="0" destOrd="0" presId="urn:microsoft.com/office/officeart/2005/8/layout/orgChart1"/>
    <dgm:cxn modelId="{0064F109-CC8A-4DB4-8F1F-7B20784B5E7E}" type="presParOf" srcId="{269D1D1B-80F8-420D-9A9F-AAB381B911DB}" destId="{A80C457F-8822-456E-856B-75421FAAD6F7}" srcOrd="0" destOrd="0" presId="urn:microsoft.com/office/officeart/2005/8/layout/orgChart1"/>
    <dgm:cxn modelId="{7A8C789C-B68A-4CD3-BB3A-DC9927222C4E}" type="presParOf" srcId="{269D1D1B-80F8-420D-9A9F-AAB381B911DB}" destId="{554AD659-2001-4A5A-A3FF-1CAE87DD92C0}" srcOrd="1" destOrd="0" presId="urn:microsoft.com/office/officeart/2005/8/layout/orgChart1"/>
    <dgm:cxn modelId="{A19A5C67-B1E6-4BC9-A7EC-A6506D20FF6E}" type="presParOf" srcId="{F3529CB2-D05D-4094-B80E-B20D914C4C5A}" destId="{4916D462-194A-42CA-8F8A-FEFD6B1F261E}" srcOrd="1" destOrd="0" presId="urn:microsoft.com/office/officeart/2005/8/layout/orgChart1"/>
    <dgm:cxn modelId="{F82C75A3-0CC4-41FB-8A07-C059BA9F91A0}" type="presParOf" srcId="{4916D462-194A-42CA-8F8A-FEFD6B1F261E}" destId="{CB674A75-9762-4414-9C12-EB749E940687}" srcOrd="0" destOrd="0" presId="urn:microsoft.com/office/officeart/2005/8/layout/orgChart1"/>
    <dgm:cxn modelId="{76D35D54-2A75-477C-AF72-A79477A850FC}" type="presParOf" srcId="{4916D462-194A-42CA-8F8A-FEFD6B1F261E}" destId="{E04A4AFC-20B1-44C5-B8AB-A040B1E51593}" srcOrd="1" destOrd="0" presId="urn:microsoft.com/office/officeart/2005/8/layout/orgChart1"/>
    <dgm:cxn modelId="{9BE7A004-C3F8-4EFB-A97D-3E4A34FCCBB7}" type="presParOf" srcId="{E04A4AFC-20B1-44C5-B8AB-A040B1E51593}" destId="{124BE987-BEC6-46FE-B990-2AC273576AF0}" srcOrd="0" destOrd="0" presId="urn:microsoft.com/office/officeart/2005/8/layout/orgChart1"/>
    <dgm:cxn modelId="{FC9AE9B2-458B-40E7-955E-73C62DF3E7B1}" type="presParOf" srcId="{124BE987-BEC6-46FE-B990-2AC273576AF0}" destId="{03099D80-075C-4666-8754-BEEA09811558}" srcOrd="0" destOrd="0" presId="urn:microsoft.com/office/officeart/2005/8/layout/orgChart1"/>
    <dgm:cxn modelId="{6CC21374-61E8-4507-92E4-6BB139E6016A}" type="presParOf" srcId="{124BE987-BEC6-46FE-B990-2AC273576AF0}" destId="{A8240C02-B224-41AE-8260-5F72152280AF}" srcOrd="1" destOrd="0" presId="urn:microsoft.com/office/officeart/2005/8/layout/orgChart1"/>
    <dgm:cxn modelId="{373D3DFF-E997-4612-97DF-25CCDBA2BFAA}" type="presParOf" srcId="{E04A4AFC-20B1-44C5-B8AB-A040B1E51593}" destId="{11DAEAE6-A145-4EF2-8B94-89FA89A0DBC5}" srcOrd="1" destOrd="0" presId="urn:microsoft.com/office/officeart/2005/8/layout/orgChart1"/>
    <dgm:cxn modelId="{4CB31D61-D083-4243-B06E-E10F8D2F0F95}" type="presParOf" srcId="{E04A4AFC-20B1-44C5-B8AB-A040B1E51593}" destId="{CB850302-88F1-4269-884F-B545591675A8}" srcOrd="2" destOrd="0" presId="urn:microsoft.com/office/officeart/2005/8/layout/orgChart1"/>
    <dgm:cxn modelId="{1F9E7D27-65A8-4388-9C9A-AE401969AEE9}" type="presParOf" srcId="{F3529CB2-D05D-4094-B80E-B20D914C4C5A}" destId="{2F7E21BC-222C-46AB-8EDF-3D9CF5C8A9DA}" srcOrd="2" destOrd="0" presId="urn:microsoft.com/office/officeart/2005/8/layout/orgChart1"/>
    <dgm:cxn modelId="{4B40059E-D1EA-4ED5-BE9A-7A7FDFD4EF9A}" type="presParOf" srcId="{B83F571E-EEAD-426C-B169-9860B72928A1}" destId="{C97A5CB7-0F46-4CA2-8B9D-B16EFA72FF85}" srcOrd="8" destOrd="0" presId="urn:microsoft.com/office/officeart/2005/8/layout/orgChart1"/>
    <dgm:cxn modelId="{95D6C939-918D-4423-BE24-B758C12D40D6}" type="presParOf" srcId="{B83F571E-EEAD-426C-B169-9860B72928A1}" destId="{F3E40554-9C51-4144-91E3-E4FE4F5E1509}" srcOrd="9" destOrd="0" presId="urn:microsoft.com/office/officeart/2005/8/layout/orgChart1"/>
    <dgm:cxn modelId="{587E10CE-0573-4E3B-98B8-5DF75965F178}" type="presParOf" srcId="{F3E40554-9C51-4144-91E3-E4FE4F5E1509}" destId="{B7376B81-F330-488D-ACE2-3C8423D42B2E}" srcOrd="0" destOrd="0" presId="urn:microsoft.com/office/officeart/2005/8/layout/orgChart1"/>
    <dgm:cxn modelId="{EEFFC7E8-7890-4F07-93F9-5AD31F82CB5A}" type="presParOf" srcId="{B7376B81-F330-488D-ACE2-3C8423D42B2E}" destId="{D5807E7B-A067-43A9-9C0B-C84561E2226D}" srcOrd="0" destOrd="0" presId="urn:microsoft.com/office/officeart/2005/8/layout/orgChart1"/>
    <dgm:cxn modelId="{69464D7D-E34F-422D-AF63-00D5D43A1078}" type="presParOf" srcId="{B7376B81-F330-488D-ACE2-3C8423D42B2E}" destId="{8D1C99B6-AD94-4C6C-B806-E94E51C55C6A}" srcOrd="1" destOrd="0" presId="urn:microsoft.com/office/officeart/2005/8/layout/orgChart1"/>
    <dgm:cxn modelId="{68DF16BC-37D6-46E0-A60A-AE366D84687B}" type="presParOf" srcId="{F3E40554-9C51-4144-91E3-E4FE4F5E1509}" destId="{E7DB39AB-C471-482E-B214-BED9284C960B}" srcOrd="1" destOrd="0" presId="urn:microsoft.com/office/officeart/2005/8/layout/orgChart1"/>
    <dgm:cxn modelId="{6DE68A29-3F9C-4AF2-B037-6F0008D022D6}" type="presParOf" srcId="{E7DB39AB-C471-482E-B214-BED9284C960B}" destId="{357031F7-01EF-4101-BCF4-93E91F73566E}" srcOrd="0" destOrd="0" presId="urn:microsoft.com/office/officeart/2005/8/layout/orgChart1"/>
    <dgm:cxn modelId="{9396B522-1238-4064-81D7-2B1F50B42B55}" type="presParOf" srcId="{E7DB39AB-C471-482E-B214-BED9284C960B}" destId="{A03B31F1-F747-41F2-8989-5447433B6E36}" srcOrd="1" destOrd="0" presId="urn:microsoft.com/office/officeart/2005/8/layout/orgChart1"/>
    <dgm:cxn modelId="{671CDD3A-FC7D-4794-893E-74162052E1C7}" type="presParOf" srcId="{A03B31F1-F747-41F2-8989-5447433B6E36}" destId="{5B2D7615-9869-499D-9FE9-422ECF7F45D2}" srcOrd="0" destOrd="0" presId="urn:microsoft.com/office/officeart/2005/8/layout/orgChart1"/>
    <dgm:cxn modelId="{2A7E9578-1C41-4D45-8C2A-DFF30C1182B8}" type="presParOf" srcId="{5B2D7615-9869-499D-9FE9-422ECF7F45D2}" destId="{5101E1F8-206C-4196-9D8A-46891ED4C9E4}" srcOrd="0" destOrd="0" presId="urn:microsoft.com/office/officeart/2005/8/layout/orgChart1"/>
    <dgm:cxn modelId="{CA9AF2DC-AF6B-43CA-BD62-9CB95E4ED52E}" type="presParOf" srcId="{5B2D7615-9869-499D-9FE9-422ECF7F45D2}" destId="{8C9F4809-B4D3-4685-8B14-F44F5A5FCDA2}" srcOrd="1" destOrd="0" presId="urn:microsoft.com/office/officeart/2005/8/layout/orgChart1"/>
    <dgm:cxn modelId="{E688783E-6A71-42C6-8275-46D3805AF42D}" type="presParOf" srcId="{A03B31F1-F747-41F2-8989-5447433B6E36}" destId="{9247EBEF-84D1-42D6-AFAD-E8B00F44EDA9}" srcOrd="1" destOrd="0" presId="urn:microsoft.com/office/officeart/2005/8/layout/orgChart1"/>
    <dgm:cxn modelId="{58276755-C841-447D-BFAF-AE1D07971D9C}" type="presParOf" srcId="{A03B31F1-F747-41F2-8989-5447433B6E36}" destId="{C9FB594E-13C5-4995-96FC-74FAD17A4949}" srcOrd="2" destOrd="0" presId="urn:microsoft.com/office/officeart/2005/8/layout/orgChart1"/>
    <dgm:cxn modelId="{A761823F-FCBF-4CFE-A435-CC245F0FA3BD}" type="presParOf" srcId="{E7DB39AB-C471-482E-B214-BED9284C960B}" destId="{1F9F2855-DB8A-44DD-80EA-3C83F5F0A6FE}" srcOrd="2" destOrd="0" presId="urn:microsoft.com/office/officeart/2005/8/layout/orgChart1"/>
    <dgm:cxn modelId="{7A1B0A94-88F9-4BFC-A3FA-1E30B36A97A6}" type="presParOf" srcId="{E7DB39AB-C471-482E-B214-BED9284C960B}" destId="{BF6D2A63-1FC3-400C-A31B-AD00CA3F814A}" srcOrd="3" destOrd="0" presId="urn:microsoft.com/office/officeart/2005/8/layout/orgChart1"/>
    <dgm:cxn modelId="{744BAB6B-AF54-4583-9748-B44FC9A4B010}" type="presParOf" srcId="{BF6D2A63-1FC3-400C-A31B-AD00CA3F814A}" destId="{692E3EE6-D168-4989-8D7E-A72BD706DB50}" srcOrd="0" destOrd="0" presId="urn:microsoft.com/office/officeart/2005/8/layout/orgChart1"/>
    <dgm:cxn modelId="{F7B7916C-5E0A-4D32-8EC5-479FF8F69628}" type="presParOf" srcId="{692E3EE6-D168-4989-8D7E-A72BD706DB50}" destId="{CCE3078A-20E3-4C05-83BC-BB2777D82F7A}" srcOrd="0" destOrd="0" presId="urn:microsoft.com/office/officeart/2005/8/layout/orgChart1"/>
    <dgm:cxn modelId="{FB4FF280-49DF-474E-AC07-C4CECD025696}" type="presParOf" srcId="{692E3EE6-D168-4989-8D7E-A72BD706DB50}" destId="{2BAC46BC-7E74-4B95-A6A3-82BC66BB9473}" srcOrd="1" destOrd="0" presId="urn:microsoft.com/office/officeart/2005/8/layout/orgChart1"/>
    <dgm:cxn modelId="{50E87D33-7834-41B0-A5A3-AE60F93DB5B4}" type="presParOf" srcId="{BF6D2A63-1FC3-400C-A31B-AD00CA3F814A}" destId="{3921F1C6-860F-4567-8D59-A6AFDEF933AD}" srcOrd="1" destOrd="0" presId="urn:microsoft.com/office/officeart/2005/8/layout/orgChart1"/>
    <dgm:cxn modelId="{4EBC238C-1C73-4520-A866-75E05201A8D7}" type="presParOf" srcId="{BF6D2A63-1FC3-400C-A31B-AD00CA3F814A}" destId="{23E4171E-9E00-4FE3-A4D2-CFCB1ACEDAEA}" srcOrd="2" destOrd="0" presId="urn:microsoft.com/office/officeart/2005/8/layout/orgChart1"/>
    <dgm:cxn modelId="{6D70AD5E-510C-4EAC-99EA-8FE393ABD88F}" type="presParOf" srcId="{E7DB39AB-C471-482E-B214-BED9284C960B}" destId="{3D22F362-66B3-4447-A523-C86C8FE37C06}" srcOrd="4" destOrd="0" presId="urn:microsoft.com/office/officeart/2005/8/layout/orgChart1"/>
    <dgm:cxn modelId="{47ADB059-552C-46A5-9219-114ED6634E5B}" type="presParOf" srcId="{E7DB39AB-C471-482E-B214-BED9284C960B}" destId="{2B80E077-7317-439D-BDA2-504325BB0043}" srcOrd="5" destOrd="0" presId="urn:microsoft.com/office/officeart/2005/8/layout/orgChart1"/>
    <dgm:cxn modelId="{71D7E8B1-AF7A-4A79-8A3F-5437C70C9708}" type="presParOf" srcId="{2B80E077-7317-439D-BDA2-504325BB0043}" destId="{2F5EE3C8-51D8-4CC4-9B49-FF1BDF01F3FE}" srcOrd="0" destOrd="0" presId="urn:microsoft.com/office/officeart/2005/8/layout/orgChart1"/>
    <dgm:cxn modelId="{D1AB983D-DC4A-4C92-A99C-67C0A1BA90B5}" type="presParOf" srcId="{2F5EE3C8-51D8-4CC4-9B49-FF1BDF01F3FE}" destId="{7A143FF4-616E-43D5-B5DD-5C371FE9C472}" srcOrd="0" destOrd="0" presId="urn:microsoft.com/office/officeart/2005/8/layout/orgChart1"/>
    <dgm:cxn modelId="{A3071A0E-DE8E-4B8D-B09A-C4634382E4F1}" type="presParOf" srcId="{2F5EE3C8-51D8-4CC4-9B49-FF1BDF01F3FE}" destId="{A419F603-A3F6-4556-9ACE-4231CE296E9D}" srcOrd="1" destOrd="0" presId="urn:microsoft.com/office/officeart/2005/8/layout/orgChart1"/>
    <dgm:cxn modelId="{DF2B52EB-8C9F-400D-B120-6243A9E85C5B}" type="presParOf" srcId="{2B80E077-7317-439D-BDA2-504325BB0043}" destId="{E6B194A0-189C-497E-9ED0-63EB2BDC7674}" srcOrd="1" destOrd="0" presId="urn:microsoft.com/office/officeart/2005/8/layout/orgChart1"/>
    <dgm:cxn modelId="{B8ED2F61-6D59-475C-8215-A0FE085A11CE}" type="presParOf" srcId="{2B80E077-7317-439D-BDA2-504325BB0043}" destId="{A91F3A1E-BF01-4A6B-9248-6AF4B54C1647}" srcOrd="2" destOrd="0" presId="urn:microsoft.com/office/officeart/2005/8/layout/orgChart1"/>
    <dgm:cxn modelId="{F92C95D7-3AB7-4626-A1AE-412D53E6E616}" type="presParOf" srcId="{F3E40554-9C51-4144-91E3-E4FE4F5E1509}" destId="{D0E9ECF4-4693-4DED-9491-1A438FCAA806}" srcOrd="2" destOrd="0" presId="urn:microsoft.com/office/officeart/2005/8/layout/orgChart1"/>
    <dgm:cxn modelId="{01311010-59C2-4C16-B55B-14FBD8388CE3}" type="presParOf" srcId="{B83F571E-EEAD-426C-B169-9860B72928A1}" destId="{AE44BA10-1538-44C9-958F-EBE3D6B58DD9}" srcOrd="10" destOrd="0" presId="urn:microsoft.com/office/officeart/2005/8/layout/orgChart1"/>
    <dgm:cxn modelId="{E770C8EB-BE8B-47F1-B192-879695CD9A8F}" type="presParOf" srcId="{B83F571E-EEAD-426C-B169-9860B72928A1}" destId="{DDDC1661-CA98-4605-B3F3-C6D8DA1C5C78}" srcOrd="11" destOrd="0" presId="urn:microsoft.com/office/officeart/2005/8/layout/orgChart1"/>
    <dgm:cxn modelId="{E90C3AB9-05D2-439B-994B-D16F4580B06F}" type="presParOf" srcId="{DDDC1661-CA98-4605-B3F3-C6D8DA1C5C78}" destId="{FA1F729F-27CE-4C15-BB97-58E19A10B8A4}" srcOrd="0" destOrd="0" presId="urn:microsoft.com/office/officeart/2005/8/layout/orgChart1"/>
    <dgm:cxn modelId="{ECE3258D-7127-4708-A485-9504960BF6B6}" type="presParOf" srcId="{FA1F729F-27CE-4C15-BB97-58E19A10B8A4}" destId="{C6BD975B-DF29-4739-B739-BFA54C734D3D}" srcOrd="0" destOrd="0" presId="urn:microsoft.com/office/officeart/2005/8/layout/orgChart1"/>
    <dgm:cxn modelId="{70AB65FE-A486-4F85-9C98-1BF07AE6138E}" type="presParOf" srcId="{FA1F729F-27CE-4C15-BB97-58E19A10B8A4}" destId="{347D82AA-39C5-4E7A-B5EE-1EC9DFC23239}" srcOrd="1" destOrd="0" presId="urn:microsoft.com/office/officeart/2005/8/layout/orgChart1"/>
    <dgm:cxn modelId="{5FD0C64C-4EED-45B4-8CB1-03429F77EEA0}" type="presParOf" srcId="{DDDC1661-CA98-4605-B3F3-C6D8DA1C5C78}" destId="{B6C2D3B2-3218-4286-8416-933ECE56398C}" srcOrd="1" destOrd="0" presId="urn:microsoft.com/office/officeart/2005/8/layout/orgChart1"/>
    <dgm:cxn modelId="{BDD87B6F-3854-4B5D-8E25-4353D8618EF8}" type="presParOf" srcId="{B6C2D3B2-3218-4286-8416-933ECE56398C}" destId="{41345A61-5580-4C3D-B193-3DF035FD2652}" srcOrd="0" destOrd="0" presId="urn:microsoft.com/office/officeart/2005/8/layout/orgChart1"/>
    <dgm:cxn modelId="{09EB29B8-CCFE-4945-84E4-576715306DEE}" type="presParOf" srcId="{B6C2D3B2-3218-4286-8416-933ECE56398C}" destId="{C660F6E1-F4CC-43E4-942D-A7D8463E8999}" srcOrd="1" destOrd="0" presId="urn:microsoft.com/office/officeart/2005/8/layout/orgChart1"/>
    <dgm:cxn modelId="{D13A0CE3-5CEC-435B-8D2F-91F601593397}" type="presParOf" srcId="{C660F6E1-F4CC-43E4-942D-A7D8463E8999}" destId="{AEC44F68-D850-4F59-982B-793298E4503F}" srcOrd="0" destOrd="0" presId="urn:microsoft.com/office/officeart/2005/8/layout/orgChart1"/>
    <dgm:cxn modelId="{6E42825D-5A51-4BA5-B32B-E85FB91AE54F}" type="presParOf" srcId="{AEC44F68-D850-4F59-982B-793298E4503F}" destId="{42BF8554-A8DA-4924-B844-D72E8754D3C4}" srcOrd="0" destOrd="0" presId="urn:microsoft.com/office/officeart/2005/8/layout/orgChart1"/>
    <dgm:cxn modelId="{E42F805E-4E23-4C04-B676-67577F100B8B}" type="presParOf" srcId="{AEC44F68-D850-4F59-982B-793298E4503F}" destId="{EB16C36C-8175-4EC8-A23E-63EBCCD2AE3E}" srcOrd="1" destOrd="0" presId="urn:microsoft.com/office/officeart/2005/8/layout/orgChart1"/>
    <dgm:cxn modelId="{AE6AFC41-F83E-4529-AB24-73BC56B4F2FE}" type="presParOf" srcId="{C660F6E1-F4CC-43E4-942D-A7D8463E8999}" destId="{7232DE94-4CB6-4919-B5DD-D03B52BAA0F6}" srcOrd="1" destOrd="0" presId="urn:microsoft.com/office/officeart/2005/8/layout/orgChart1"/>
    <dgm:cxn modelId="{A8F86918-C631-4BB1-8408-113D10BF1B4A}" type="presParOf" srcId="{C660F6E1-F4CC-43E4-942D-A7D8463E8999}" destId="{45C8C41D-FD00-4539-A3A5-12EDC758B885}" srcOrd="2" destOrd="0" presId="urn:microsoft.com/office/officeart/2005/8/layout/orgChart1"/>
    <dgm:cxn modelId="{82E24140-16A3-4673-98EC-90F65A466D40}" type="presParOf" srcId="{DDDC1661-CA98-4605-B3F3-C6D8DA1C5C78}" destId="{CF0CCF8D-3747-4674-A005-10F7CA8DC80F}" srcOrd="2" destOrd="0" presId="urn:microsoft.com/office/officeart/2005/8/layout/orgChart1"/>
    <dgm:cxn modelId="{BDF783E7-6276-4339-B727-2A6D08DE8366}" type="presParOf" srcId="{95B24BE2-A0E0-42FC-A06A-545804A6A3F9}" destId="{FA750023-5283-4C25-9775-D8C9ED4D698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805E6-DB58-445F-AFEE-412FBAAE8F22}">
      <dsp:nvSpPr>
        <dsp:cNvPr id="0" name=""/>
        <dsp:cNvSpPr/>
      </dsp:nvSpPr>
      <dsp:spPr>
        <a:xfrm>
          <a:off x="2256921" y="1735258"/>
          <a:ext cx="1658356" cy="16583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CONTROL</a:t>
          </a:r>
          <a:endParaRPr lang="en-US" sz="2200" kern="1200" dirty="0"/>
        </a:p>
      </dsp:txBody>
      <dsp:txXfrm>
        <a:off x="2499782" y="1978119"/>
        <a:ext cx="1172634" cy="1172634"/>
      </dsp:txXfrm>
    </dsp:sp>
    <dsp:sp modelId="{7C67B9C8-F9B1-4135-A112-D5E3283FE7D0}">
      <dsp:nvSpPr>
        <dsp:cNvPr id="0" name=""/>
        <dsp:cNvSpPr/>
      </dsp:nvSpPr>
      <dsp:spPr>
        <a:xfrm rot="11700000">
          <a:off x="1004517" y="1935469"/>
          <a:ext cx="1232372" cy="4726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328529-CE7D-4F51-9AA6-527BF442BDD3}">
      <dsp:nvSpPr>
        <dsp:cNvPr id="0" name=""/>
        <dsp:cNvSpPr/>
      </dsp:nvSpPr>
      <dsp:spPr>
        <a:xfrm>
          <a:off x="237794" y="1382128"/>
          <a:ext cx="1575438" cy="1260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l" defTabSz="622300">
            <a:lnSpc>
              <a:spcPct val="90000"/>
            </a:lnSpc>
            <a:spcBef>
              <a:spcPct val="0"/>
            </a:spcBef>
            <a:spcAft>
              <a:spcPct val="35000"/>
            </a:spcAft>
          </a:pPr>
          <a:r>
            <a:rPr lang="en-US" sz="1400" kern="1200" dirty="0" smtClean="0"/>
            <a:t>GNSS</a:t>
          </a:r>
          <a:endParaRPr lang="en-US" sz="1400" kern="1200" dirty="0"/>
        </a:p>
        <a:p>
          <a:pPr marL="57150" lvl="1" indent="-57150" algn="l" defTabSz="488950">
            <a:lnSpc>
              <a:spcPct val="90000"/>
            </a:lnSpc>
            <a:spcBef>
              <a:spcPct val="0"/>
            </a:spcBef>
            <a:spcAft>
              <a:spcPct val="15000"/>
            </a:spcAft>
            <a:buChar char="••"/>
          </a:pPr>
          <a:r>
            <a:rPr lang="en-US" sz="1100" kern="1200" dirty="0" smtClean="0"/>
            <a:t>Static</a:t>
          </a:r>
          <a:endParaRPr lang="en-US" sz="1100" kern="1200" dirty="0"/>
        </a:p>
        <a:p>
          <a:pPr marL="57150" lvl="1" indent="-57150" algn="l" defTabSz="488950">
            <a:lnSpc>
              <a:spcPct val="90000"/>
            </a:lnSpc>
            <a:spcBef>
              <a:spcPct val="0"/>
            </a:spcBef>
            <a:spcAft>
              <a:spcPct val="15000"/>
            </a:spcAft>
            <a:buChar char="••"/>
          </a:pPr>
          <a:r>
            <a:rPr lang="en-US" sz="1100" kern="1200" dirty="0" smtClean="0"/>
            <a:t>RTK</a:t>
          </a:r>
          <a:endParaRPr lang="en-US" sz="1100" kern="1200" dirty="0"/>
        </a:p>
        <a:p>
          <a:pPr marL="57150" lvl="1" indent="-57150" algn="l" defTabSz="488950">
            <a:lnSpc>
              <a:spcPct val="90000"/>
            </a:lnSpc>
            <a:spcBef>
              <a:spcPct val="0"/>
            </a:spcBef>
            <a:spcAft>
              <a:spcPct val="15000"/>
            </a:spcAft>
            <a:buChar char="••"/>
          </a:pPr>
          <a:r>
            <a:rPr lang="en-US" sz="1100" kern="1200" smtClean="0"/>
            <a:t>RTN</a:t>
          </a:r>
          <a:endParaRPr lang="en-US" sz="1100" kern="1200" dirty="0"/>
        </a:p>
      </dsp:txBody>
      <dsp:txXfrm>
        <a:off x="274708" y="1419042"/>
        <a:ext cx="1501610" cy="1186523"/>
      </dsp:txXfrm>
    </dsp:sp>
    <dsp:sp modelId="{526A5273-8717-4638-BC81-6312C7ACC85C}">
      <dsp:nvSpPr>
        <dsp:cNvPr id="0" name=""/>
        <dsp:cNvSpPr/>
      </dsp:nvSpPr>
      <dsp:spPr>
        <a:xfrm rot="14700000">
          <a:off x="1828764" y="953170"/>
          <a:ext cx="1232372" cy="4726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CE1D5-AC4E-4A6D-AEB2-A1AEAB47E3EC}">
      <dsp:nvSpPr>
        <dsp:cNvPr id="0" name=""/>
        <dsp:cNvSpPr/>
      </dsp:nvSpPr>
      <dsp:spPr>
        <a:xfrm>
          <a:off x="1396819" y="856"/>
          <a:ext cx="1575438" cy="1260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l" defTabSz="622300">
            <a:lnSpc>
              <a:spcPct val="90000"/>
            </a:lnSpc>
            <a:spcBef>
              <a:spcPct val="0"/>
            </a:spcBef>
            <a:spcAft>
              <a:spcPct val="35000"/>
            </a:spcAft>
          </a:pPr>
          <a:r>
            <a:rPr lang="en-US" sz="1400" kern="1200" dirty="0" smtClean="0"/>
            <a:t>CONVENTIONAL</a:t>
          </a:r>
          <a:endParaRPr lang="en-US" sz="1400" kern="1200" dirty="0"/>
        </a:p>
        <a:p>
          <a:pPr marL="57150" lvl="1" indent="-57150" algn="l" defTabSz="488950">
            <a:lnSpc>
              <a:spcPct val="90000"/>
            </a:lnSpc>
            <a:spcBef>
              <a:spcPct val="0"/>
            </a:spcBef>
            <a:spcAft>
              <a:spcPct val="15000"/>
            </a:spcAft>
            <a:buChar char="••"/>
          </a:pPr>
          <a:r>
            <a:rPr lang="en-US" sz="1100" kern="1200" dirty="0" smtClean="0"/>
            <a:t>Total Station</a:t>
          </a:r>
          <a:endParaRPr lang="en-US" sz="1100" kern="1200" dirty="0"/>
        </a:p>
      </dsp:txBody>
      <dsp:txXfrm>
        <a:off x="1433733" y="37770"/>
        <a:ext cx="1501610" cy="1186523"/>
      </dsp:txXfrm>
    </dsp:sp>
    <dsp:sp modelId="{0014722E-71ED-41EB-859E-A1C71BEA8916}">
      <dsp:nvSpPr>
        <dsp:cNvPr id="0" name=""/>
        <dsp:cNvSpPr/>
      </dsp:nvSpPr>
      <dsp:spPr>
        <a:xfrm rot="17700000">
          <a:off x="3111063" y="953170"/>
          <a:ext cx="1232372" cy="4726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CC8FDA-CC01-4B39-8112-2C738C0623D5}">
      <dsp:nvSpPr>
        <dsp:cNvPr id="0" name=""/>
        <dsp:cNvSpPr/>
      </dsp:nvSpPr>
      <dsp:spPr>
        <a:xfrm>
          <a:off x="3199941" y="856"/>
          <a:ext cx="1575438" cy="1260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l" defTabSz="622300">
            <a:lnSpc>
              <a:spcPct val="90000"/>
            </a:lnSpc>
            <a:spcBef>
              <a:spcPct val="0"/>
            </a:spcBef>
            <a:spcAft>
              <a:spcPct val="35000"/>
            </a:spcAft>
          </a:pPr>
          <a:r>
            <a:rPr lang="en-US" sz="1400" kern="1200" dirty="0" smtClean="0"/>
            <a:t>LEVELING</a:t>
          </a:r>
          <a:endParaRPr lang="en-US" sz="1400" kern="1200" dirty="0"/>
        </a:p>
        <a:p>
          <a:pPr marL="57150" lvl="1" indent="-57150" algn="l" defTabSz="488950">
            <a:lnSpc>
              <a:spcPct val="90000"/>
            </a:lnSpc>
            <a:spcBef>
              <a:spcPct val="0"/>
            </a:spcBef>
            <a:spcAft>
              <a:spcPct val="15000"/>
            </a:spcAft>
            <a:buChar char="••"/>
          </a:pPr>
          <a:r>
            <a:rPr lang="en-US" sz="1100" kern="1200" dirty="0" smtClean="0"/>
            <a:t>Differential Leveling</a:t>
          </a:r>
          <a:endParaRPr lang="en-US" sz="1100" kern="1200" dirty="0"/>
        </a:p>
      </dsp:txBody>
      <dsp:txXfrm>
        <a:off x="3236855" y="37770"/>
        <a:ext cx="1501610" cy="1186523"/>
      </dsp:txXfrm>
    </dsp:sp>
    <dsp:sp modelId="{3E810735-1077-462C-9DB7-9656ABB4F982}">
      <dsp:nvSpPr>
        <dsp:cNvPr id="0" name=""/>
        <dsp:cNvSpPr/>
      </dsp:nvSpPr>
      <dsp:spPr>
        <a:xfrm rot="20700000">
          <a:off x="3935310" y="1935469"/>
          <a:ext cx="1232372" cy="4726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6D7D8F-6DAA-4521-BFD4-24920495D88E}">
      <dsp:nvSpPr>
        <dsp:cNvPr id="0" name=""/>
        <dsp:cNvSpPr/>
      </dsp:nvSpPr>
      <dsp:spPr>
        <a:xfrm>
          <a:off x="4358966" y="1382128"/>
          <a:ext cx="1575438" cy="1260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l" defTabSz="622300">
            <a:lnSpc>
              <a:spcPct val="90000"/>
            </a:lnSpc>
            <a:spcBef>
              <a:spcPct val="0"/>
            </a:spcBef>
            <a:spcAft>
              <a:spcPct val="35000"/>
            </a:spcAft>
          </a:pPr>
          <a:r>
            <a:rPr lang="en-US" sz="1400" kern="1200" dirty="0" smtClean="0"/>
            <a:t>OTHER</a:t>
          </a:r>
        </a:p>
        <a:p>
          <a:pPr marL="57150" lvl="1" indent="-57150" algn="l" defTabSz="488950">
            <a:lnSpc>
              <a:spcPct val="90000"/>
            </a:lnSpc>
            <a:spcBef>
              <a:spcPct val="0"/>
            </a:spcBef>
            <a:spcAft>
              <a:spcPct val="15000"/>
            </a:spcAft>
            <a:buChar char="••"/>
          </a:pPr>
          <a:r>
            <a:rPr lang="en-US" sz="1100" kern="1200" dirty="0" smtClean="0"/>
            <a:t>Terrestrial Laser Scanning</a:t>
          </a:r>
        </a:p>
        <a:p>
          <a:pPr marL="57150" lvl="1" indent="-57150" algn="l" defTabSz="488950">
            <a:lnSpc>
              <a:spcPct val="90000"/>
            </a:lnSpc>
            <a:spcBef>
              <a:spcPct val="0"/>
            </a:spcBef>
            <a:spcAft>
              <a:spcPct val="15000"/>
            </a:spcAft>
            <a:buChar char="••"/>
          </a:pPr>
          <a:r>
            <a:rPr lang="en-US" sz="1100" kern="1200" dirty="0" smtClean="0"/>
            <a:t>Mobile LiDAR</a:t>
          </a:r>
        </a:p>
        <a:p>
          <a:pPr marL="57150" lvl="1" indent="-57150" algn="l" defTabSz="488950">
            <a:lnSpc>
              <a:spcPct val="90000"/>
            </a:lnSpc>
            <a:spcBef>
              <a:spcPct val="0"/>
            </a:spcBef>
            <a:spcAft>
              <a:spcPct val="15000"/>
            </a:spcAft>
            <a:buChar char="••"/>
          </a:pPr>
          <a:r>
            <a:rPr lang="en-US" sz="1100" kern="1200" dirty="0" smtClean="0"/>
            <a:t>Aerial LiDAR/Photogrammetry</a:t>
          </a:r>
        </a:p>
      </dsp:txBody>
      <dsp:txXfrm>
        <a:off x="4395880" y="1419042"/>
        <a:ext cx="1501610" cy="1186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5E5FF-0121-429D-9DA2-54C5FD4D52C9}">
      <dsp:nvSpPr>
        <dsp:cNvPr id="0" name=""/>
        <dsp:cNvSpPr/>
      </dsp:nvSpPr>
      <dsp:spPr>
        <a:xfrm>
          <a:off x="3969935" y="1561757"/>
          <a:ext cx="193540" cy="1509615"/>
        </a:xfrm>
        <a:custGeom>
          <a:avLst/>
          <a:gdLst/>
          <a:ahLst/>
          <a:cxnLst/>
          <a:rect l="0" t="0" r="0" b="0"/>
          <a:pathLst>
            <a:path>
              <a:moveTo>
                <a:pt x="0" y="0"/>
              </a:moveTo>
              <a:lnTo>
                <a:pt x="0" y="1509615"/>
              </a:lnTo>
              <a:lnTo>
                <a:pt x="193540" y="150961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4B584-5CC4-4071-92E4-EFFBACA69C32}">
      <dsp:nvSpPr>
        <dsp:cNvPr id="0" name=""/>
        <dsp:cNvSpPr/>
      </dsp:nvSpPr>
      <dsp:spPr>
        <a:xfrm>
          <a:off x="3969935" y="1561757"/>
          <a:ext cx="193540" cy="593524"/>
        </a:xfrm>
        <a:custGeom>
          <a:avLst/>
          <a:gdLst/>
          <a:ahLst/>
          <a:cxnLst/>
          <a:rect l="0" t="0" r="0" b="0"/>
          <a:pathLst>
            <a:path>
              <a:moveTo>
                <a:pt x="0" y="0"/>
              </a:moveTo>
              <a:lnTo>
                <a:pt x="0" y="593524"/>
              </a:lnTo>
              <a:lnTo>
                <a:pt x="193540" y="59352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F781C2-63FD-492B-9798-09DE96A3CFD5}">
      <dsp:nvSpPr>
        <dsp:cNvPr id="0" name=""/>
        <dsp:cNvSpPr/>
      </dsp:nvSpPr>
      <dsp:spPr>
        <a:xfrm>
          <a:off x="2924816" y="645665"/>
          <a:ext cx="1561226" cy="270956"/>
        </a:xfrm>
        <a:custGeom>
          <a:avLst/>
          <a:gdLst/>
          <a:ahLst/>
          <a:cxnLst/>
          <a:rect l="0" t="0" r="0" b="0"/>
          <a:pathLst>
            <a:path>
              <a:moveTo>
                <a:pt x="0" y="0"/>
              </a:moveTo>
              <a:lnTo>
                <a:pt x="0" y="135478"/>
              </a:lnTo>
              <a:lnTo>
                <a:pt x="1561226" y="135478"/>
              </a:lnTo>
              <a:lnTo>
                <a:pt x="1561226" y="27095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9E3D26-E55D-49D2-B383-8D540D1F9835}">
      <dsp:nvSpPr>
        <dsp:cNvPr id="0" name=""/>
        <dsp:cNvSpPr/>
      </dsp:nvSpPr>
      <dsp:spPr>
        <a:xfrm>
          <a:off x="2408708" y="1561757"/>
          <a:ext cx="193540" cy="593524"/>
        </a:xfrm>
        <a:custGeom>
          <a:avLst/>
          <a:gdLst/>
          <a:ahLst/>
          <a:cxnLst/>
          <a:rect l="0" t="0" r="0" b="0"/>
          <a:pathLst>
            <a:path>
              <a:moveTo>
                <a:pt x="0" y="0"/>
              </a:moveTo>
              <a:lnTo>
                <a:pt x="0" y="593524"/>
              </a:lnTo>
              <a:lnTo>
                <a:pt x="193540" y="59352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BB4C22-9E4C-4E64-B0E6-F1F7CFB38B67}">
      <dsp:nvSpPr>
        <dsp:cNvPr id="0" name=""/>
        <dsp:cNvSpPr/>
      </dsp:nvSpPr>
      <dsp:spPr>
        <a:xfrm>
          <a:off x="2879096" y="645665"/>
          <a:ext cx="91440" cy="270956"/>
        </a:xfrm>
        <a:custGeom>
          <a:avLst/>
          <a:gdLst/>
          <a:ahLst/>
          <a:cxnLst/>
          <a:rect l="0" t="0" r="0" b="0"/>
          <a:pathLst>
            <a:path>
              <a:moveTo>
                <a:pt x="45720" y="0"/>
              </a:moveTo>
              <a:lnTo>
                <a:pt x="45720" y="27095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06FD43-7897-454D-91BC-B63EF6B310AD}">
      <dsp:nvSpPr>
        <dsp:cNvPr id="0" name=""/>
        <dsp:cNvSpPr/>
      </dsp:nvSpPr>
      <dsp:spPr>
        <a:xfrm>
          <a:off x="847481" y="1561757"/>
          <a:ext cx="193540" cy="1509615"/>
        </a:xfrm>
        <a:custGeom>
          <a:avLst/>
          <a:gdLst/>
          <a:ahLst/>
          <a:cxnLst/>
          <a:rect l="0" t="0" r="0" b="0"/>
          <a:pathLst>
            <a:path>
              <a:moveTo>
                <a:pt x="0" y="0"/>
              </a:moveTo>
              <a:lnTo>
                <a:pt x="0" y="1509615"/>
              </a:lnTo>
              <a:lnTo>
                <a:pt x="193540" y="150961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2AD40B-2E45-480C-AA8F-077E60B0B13E}">
      <dsp:nvSpPr>
        <dsp:cNvPr id="0" name=""/>
        <dsp:cNvSpPr/>
      </dsp:nvSpPr>
      <dsp:spPr>
        <a:xfrm>
          <a:off x="847481" y="1561757"/>
          <a:ext cx="193540" cy="593524"/>
        </a:xfrm>
        <a:custGeom>
          <a:avLst/>
          <a:gdLst/>
          <a:ahLst/>
          <a:cxnLst/>
          <a:rect l="0" t="0" r="0" b="0"/>
          <a:pathLst>
            <a:path>
              <a:moveTo>
                <a:pt x="0" y="0"/>
              </a:moveTo>
              <a:lnTo>
                <a:pt x="0" y="593524"/>
              </a:lnTo>
              <a:lnTo>
                <a:pt x="193540" y="59352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3391C-B352-4796-93CA-E77178758DE8}">
      <dsp:nvSpPr>
        <dsp:cNvPr id="0" name=""/>
        <dsp:cNvSpPr/>
      </dsp:nvSpPr>
      <dsp:spPr>
        <a:xfrm>
          <a:off x="1363589" y="645665"/>
          <a:ext cx="1561226" cy="270956"/>
        </a:xfrm>
        <a:custGeom>
          <a:avLst/>
          <a:gdLst/>
          <a:ahLst/>
          <a:cxnLst/>
          <a:rect l="0" t="0" r="0" b="0"/>
          <a:pathLst>
            <a:path>
              <a:moveTo>
                <a:pt x="1561226" y="0"/>
              </a:moveTo>
              <a:lnTo>
                <a:pt x="1561226" y="135478"/>
              </a:lnTo>
              <a:lnTo>
                <a:pt x="0" y="135478"/>
              </a:lnTo>
              <a:lnTo>
                <a:pt x="0" y="27095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D9BF8F-BE7E-4BBF-B285-9A01D4E7DDC8}">
      <dsp:nvSpPr>
        <dsp:cNvPr id="0" name=""/>
        <dsp:cNvSpPr/>
      </dsp:nvSpPr>
      <dsp:spPr>
        <a:xfrm>
          <a:off x="2279681" y="530"/>
          <a:ext cx="1290270" cy="6451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Control Surveys</a:t>
          </a:r>
          <a:endParaRPr lang="en-US" sz="1400" kern="1200" dirty="0"/>
        </a:p>
      </dsp:txBody>
      <dsp:txXfrm>
        <a:off x="2279681" y="530"/>
        <a:ext cx="1290270" cy="645135"/>
      </dsp:txXfrm>
    </dsp:sp>
    <dsp:sp modelId="{7F21782E-DB59-4AE0-AB44-3CEC8C74F805}">
      <dsp:nvSpPr>
        <dsp:cNvPr id="0" name=""/>
        <dsp:cNvSpPr/>
      </dsp:nvSpPr>
      <dsp:spPr>
        <a:xfrm>
          <a:off x="718454" y="916622"/>
          <a:ext cx="1290270" cy="64513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GNSS Control</a:t>
          </a:r>
          <a:endParaRPr lang="en-US" sz="1400" kern="1200" dirty="0"/>
        </a:p>
      </dsp:txBody>
      <dsp:txXfrm>
        <a:off x="718454" y="916622"/>
        <a:ext cx="1290270" cy="645135"/>
      </dsp:txXfrm>
    </dsp:sp>
    <dsp:sp modelId="{E6ADC2D3-4429-49D5-A366-0FB3E00F5D37}">
      <dsp:nvSpPr>
        <dsp:cNvPr id="0" name=""/>
        <dsp:cNvSpPr/>
      </dsp:nvSpPr>
      <dsp:spPr>
        <a:xfrm>
          <a:off x="1041021" y="1832714"/>
          <a:ext cx="1290270" cy="6451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Survey Epoch Coordinates</a:t>
          </a:r>
          <a:endParaRPr lang="en-US" sz="1400" kern="1200" dirty="0"/>
        </a:p>
      </dsp:txBody>
      <dsp:txXfrm>
        <a:off x="1041021" y="1832714"/>
        <a:ext cx="1290270" cy="645135"/>
      </dsp:txXfrm>
    </dsp:sp>
    <dsp:sp modelId="{C8B7992B-0635-4EE4-BBD5-3BB8ECC65D16}">
      <dsp:nvSpPr>
        <dsp:cNvPr id="0" name=""/>
        <dsp:cNvSpPr/>
      </dsp:nvSpPr>
      <dsp:spPr>
        <a:xfrm>
          <a:off x="1041021" y="2748806"/>
          <a:ext cx="1290270" cy="6451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t>Reference </a:t>
          </a:r>
          <a:r>
            <a:rPr lang="en-US" sz="1400" kern="1200" dirty="0" smtClean="0"/>
            <a:t>Epoch Coordinates</a:t>
          </a:r>
          <a:endParaRPr lang="en-US" sz="1400" kern="1200" dirty="0"/>
        </a:p>
      </dsp:txBody>
      <dsp:txXfrm>
        <a:off x="1041021" y="2748806"/>
        <a:ext cx="1290270" cy="645135"/>
      </dsp:txXfrm>
    </dsp:sp>
    <dsp:sp modelId="{0F37FB2E-849F-4C09-88EA-FFF9AE845B42}">
      <dsp:nvSpPr>
        <dsp:cNvPr id="0" name=""/>
        <dsp:cNvSpPr/>
      </dsp:nvSpPr>
      <dsp:spPr>
        <a:xfrm>
          <a:off x="2279681" y="916622"/>
          <a:ext cx="1290270" cy="64513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RTN Alignment</a:t>
          </a:r>
          <a:endParaRPr lang="en-US" sz="1400" kern="1200" dirty="0"/>
        </a:p>
      </dsp:txBody>
      <dsp:txXfrm>
        <a:off x="2279681" y="916622"/>
        <a:ext cx="1290270" cy="645135"/>
      </dsp:txXfrm>
    </dsp:sp>
    <dsp:sp modelId="{3C5780BC-0863-43FC-A06A-FC922A53A811}">
      <dsp:nvSpPr>
        <dsp:cNvPr id="0" name=""/>
        <dsp:cNvSpPr/>
      </dsp:nvSpPr>
      <dsp:spPr>
        <a:xfrm>
          <a:off x="2602248" y="1832714"/>
          <a:ext cx="1290270" cy="6451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Reference Epoch Coordinates</a:t>
          </a:r>
          <a:endParaRPr lang="en-US" sz="1400" kern="1200" dirty="0"/>
        </a:p>
      </dsp:txBody>
      <dsp:txXfrm>
        <a:off x="2602248" y="1832714"/>
        <a:ext cx="1290270" cy="645135"/>
      </dsp:txXfrm>
    </dsp:sp>
    <dsp:sp modelId="{65440D2F-EE43-4AA3-BAD8-335FD04886AD}">
      <dsp:nvSpPr>
        <dsp:cNvPr id="0" name=""/>
        <dsp:cNvSpPr/>
      </dsp:nvSpPr>
      <dsp:spPr>
        <a:xfrm>
          <a:off x="3840907" y="916622"/>
          <a:ext cx="1290270" cy="64513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Leveling Control</a:t>
          </a:r>
          <a:endParaRPr lang="en-US" sz="1400" kern="1200" dirty="0"/>
        </a:p>
      </dsp:txBody>
      <dsp:txXfrm>
        <a:off x="3840907" y="916622"/>
        <a:ext cx="1290270" cy="645135"/>
      </dsp:txXfrm>
    </dsp:sp>
    <dsp:sp modelId="{00300F3E-D825-4949-9CEF-683734C02CBA}">
      <dsp:nvSpPr>
        <dsp:cNvPr id="0" name=""/>
        <dsp:cNvSpPr/>
      </dsp:nvSpPr>
      <dsp:spPr>
        <a:xfrm>
          <a:off x="4163475" y="1832714"/>
          <a:ext cx="1290270" cy="6451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Survey Epoch Coordinates</a:t>
          </a:r>
          <a:endParaRPr lang="en-US" sz="1400" kern="1200" dirty="0"/>
        </a:p>
      </dsp:txBody>
      <dsp:txXfrm>
        <a:off x="4163475" y="1832714"/>
        <a:ext cx="1290270" cy="645135"/>
      </dsp:txXfrm>
    </dsp:sp>
    <dsp:sp modelId="{8A57E0A7-7236-442A-88A1-C533CB08F514}">
      <dsp:nvSpPr>
        <dsp:cNvPr id="0" name=""/>
        <dsp:cNvSpPr/>
      </dsp:nvSpPr>
      <dsp:spPr>
        <a:xfrm>
          <a:off x="4163475" y="2748806"/>
          <a:ext cx="1290270" cy="6451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t>Reference </a:t>
          </a:r>
          <a:r>
            <a:rPr lang="en-US" sz="1400" kern="1200" dirty="0" smtClean="0"/>
            <a:t>Epoch Coordinates</a:t>
          </a:r>
          <a:endParaRPr lang="en-US" sz="1400" kern="1200" dirty="0"/>
        </a:p>
      </dsp:txBody>
      <dsp:txXfrm>
        <a:off x="4163475" y="2748806"/>
        <a:ext cx="1290270" cy="645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B3FE4-4C48-4EB9-82A8-4EF20798E770}">
      <dsp:nvSpPr>
        <dsp:cNvPr id="0" name=""/>
        <dsp:cNvSpPr/>
      </dsp:nvSpPr>
      <dsp:spPr>
        <a:xfrm>
          <a:off x="2189757" y="2040793"/>
          <a:ext cx="91440" cy="377444"/>
        </a:xfrm>
        <a:custGeom>
          <a:avLst/>
          <a:gdLst/>
          <a:ahLst/>
          <a:cxnLst/>
          <a:rect l="0" t="0" r="0" b="0"/>
          <a:pathLst>
            <a:path>
              <a:moveTo>
                <a:pt x="45720" y="0"/>
              </a:moveTo>
              <a:lnTo>
                <a:pt x="45720" y="37744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ACA452-9762-4C29-95A8-1112C6BC9946}">
      <dsp:nvSpPr>
        <dsp:cNvPr id="0" name=""/>
        <dsp:cNvSpPr/>
      </dsp:nvSpPr>
      <dsp:spPr>
        <a:xfrm>
          <a:off x="1442374" y="839243"/>
          <a:ext cx="793102" cy="377444"/>
        </a:xfrm>
        <a:custGeom>
          <a:avLst/>
          <a:gdLst/>
          <a:ahLst/>
          <a:cxnLst/>
          <a:rect l="0" t="0" r="0" b="0"/>
          <a:pathLst>
            <a:path>
              <a:moveTo>
                <a:pt x="0" y="0"/>
              </a:moveTo>
              <a:lnTo>
                <a:pt x="0" y="257217"/>
              </a:lnTo>
              <a:lnTo>
                <a:pt x="793102" y="257217"/>
              </a:lnTo>
              <a:lnTo>
                <a:pt x="793102" y="37744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D002F9-5019-49E3-9B52-59DC637213ED}">
      <dsp:nvSpPr>
        <dsp:cNvPr id="0" name=""/>
        <dsp:cNvSpPr/>
      </dsp:nvSpPr>
      <dsp:spPr>
        <a:xfrm>
          <a:off x="603551" y="2040793"/>
          <a:ext cx="91440" cy="377444"/>
        </a:xfrm>
        <a:custGeom>
          <a:avLst/>
          <a:gdLst/>
          <a:ahLst/>
          <a:cxnLst/>
          <a:rect l="0" t="0" r="0" b="0"/>
          <a:pathLst>
            <a:path>
              <a:moveTo>
                <a:pt x="45720" y="0"/>
              </a:moveTo>
              <a:lnTo>
                <a:pt x="45720" y="37744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A3F271-A996-4FF4-BB61-8BEE366796B5}">
      <dsp:nvSpPr>
        <dsp:cNvPr id="0" name=""/>
        <dsp:cNvSpPr/>
      </dsp:nvSpPr>
      <dsp:spPr>
        <a:xfrm>
          <a:off x="649271" y="839243"/>
          <a:ext cx="793102" cy="377444"/>
        </a:xfrm>
        <a:custGeom>
          <a:avLst/>
          <a:gdLst/>
          <a:ahLst/>
          <a:cxnLst/>
          <a:rect l="0" t="0" r="0" b="0"/>
          <a:pathLst>
            <a:path>
              <a:moveTo>
                <a:pt x="793102" y="0"/>
              </a:moveTo>
              <a:lnTo>
                <a:pt x="793102" y="257217"/>
              </a:lnTo>
              <a:lnTo>
                <a:pt x="0" y="257217"/>
              </a:lnTo>
              <a:lnTo>
                <a:pt x="0" y="37744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AEC659-86B9-4F2E-B69C-C95511394B82}">
      <dsp:nvSpPr>
        <dsp:cNvPr id="0" name=""/>
        <dsp:cNvSpPr/>
      </dsp:nvSpPr>
      <dsp:spPr>
        <a:xfrm>
          <a:off x="793472" y="15137"/>
          <a:ext cx="1297804" cy="8241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30E8BC-35BF-4AB1-9158-373F6DC10C01}">
      <dsp:nvSpPr>
        <dsp:cNvPr id="0" name=""/>
        <dsp:cNvSpPr/>
      </dsp:nvSpPr>
      <dsp:spPr>
        <a:xfrm>
          <a:off x="937672" y="152127"/>
          <a:ext cx="1297804" cy="8241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Preliminary/Planning Surveys</a:t>
          </a:r>
          <a:endParaRPr lang="en-US" sz="1000" kern="1200" dirty="0"/>
        </a:p>
      </dsp:txBody>
      <dsp:txXfrm>
        <a:off x="961809" y="176264"/>
        <a:ext cx="1249530" cy="775831"/>
      </dsp:txXfrm>
    </dsp:sp>
    <dsp:sp modelId="{7EA96CCE-870A-49C2-9476-FAE307B7762D}">
      <dsp:nvSpPr>
        <dsp:cNvPr id="0" name=""/>
        <dsp:cNvSpPr/>
      </dsp:nvSpPr>
      <dsp:spPr>
        <a:xfrm>
          <a:off x="369" y="1216687"/>
          <a:ext cx="1297804" cy="82410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7E5872-EF4C-468D-AA4C-67E9BB2F5322}">
      <dsp:nvSpPr>
        <dsp:cNvPr id="0" name=""/>
        <dsp:cNvSpPr/>
      </dsp:nvSpPr>
      <dsp:spPr>
        <a:xfrm>
          <a:off x="144570" y="1353678"/>
          <a:ext cx="1297804" cy="82410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Detect unsuitable zones</a:t>
          </a:r>
          <a:endParaRPr lang="en-US" sz="1000" kern="1200" dirty="0"/>
        </a:p>
      </dsp:txBody>
      <dsp:txXfrm>
        <a:off x="168707" y="1377815"/>
        <a:ext cx="1249530" cy="775831"/>
      </dsp:txXfrm>
    </dsp:sp>
    <dsp:sp modelId="{70FB9E81-118B-48FF-BC66-9ECB2F59AA7B}">
      <dsp:nvSpPr>
        <dsp:cNvPr id="0" name=""/>
        <dsp:cNvSpPr/>
      </dsp:nvSpPr>
      <dsp:spPr>
        <a:xfrm>
          <a:off x="369" y="2418238"/>
          <a:ext cx="1297804" cy="82410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A165DA-2461-43B3-9165-86289244036C}">
      <dsp:nvSpPr>
        <dsp:cNvPr id="0" name=""/>
        <dsp:cNvSpPr/>
      </dsp:nvSpPr>
      <dsp:spPr>
        <a:xfrm>
          <a:off x="144570" y="2555228"/>
          <a:ext cx="1297804" cy="82410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Survey Epoch Coordinates</a:t>
          </a:r>
          <a:endParaRPr lang="en-US" sz="1000" kern="1200" dirty="0"/>
        </a:p>
      </dsp:txBody>
      <dsp:txXfrm>
        <a:off x="168707" y="2579365"/>
        <a:ext cx="1249530" cy="775831"/>
      </dsp:txXfrm>
    </dsp:sp>
    <dsp:sp modelId="{8CAA6040-2E9E-4497-A4CC-B603C30A9B58}">
      <dsp:nvSpPr>
        <dsp:cNvPr id="0" name=""/>
        <dsp:cNvSpPr/>
      </dsp:nvSpPr>
      <dsp:spPr>
        <a:xfrm>
          <a:off x="1586575" y="1216687"/>
          <a:ext cx="1297804" cy="82410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C7A1B7-A68F-42C9-85AD-58CB61C655A1}">
      <dsp:nvSpPr>
        <dsp:cNvPr id="0" name=""/>
        <dsp:cNvSpPr/>
      </dsp:nvSpPr>
      <dsp:spPr>
        <a:xfrm>
          <a:off x="1730775" y="1353678"/>
          <a:ext cx="1297804" cy="82410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Plan route in desired location</a:t>
          </a:r>
          <a:endParaRPr lang="en-US" sz="1000" kern="1200" dirty="0"/>
        </a:p>
      </dsp:txBody>
      <dsp:txXfrm>
        <a:off x="1754912" y="1377815"/>
        <a:ext cx="1249530" cy="775831"/>
      </dsp:txXfrm>
    </dsp:sp>
    <dsp:sp modelId="{C9EB6842-A369-4E9C-AB66-8EB81C6458FF}">
      <dsp:nvSpPr>
        <dsp:cNvPr id="0" name=""/>
        <dsp:cNvSpPr/>
      </dsp:nvSpPr>
      <dsp:spPr>
        <a:xfrm>
          <a:off x="1586575" y="2418238"/>
          <a:ext cx="1297804" cy="82410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8AE976-2DDC-44E9-8E2E-810594B84319}">
      <dsp:nvSpPr>
        <dsp:cNvPr id="0" name=""/>
        <dsp:cNvSpPr/>
      </dsp:nvSpPr>
      <dsp:spPr>
        <a:xfrm>
          <a:off x="1730775" y="2555228"/>
          <a:ext cx="1297804" cy="82410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Survey Epoch Coordinates</a:t>
          </a:r>
          <a:endParaRPr lang="en-US" sz="1000" kern="1200" dirty="0"/>
        </a:p>
      </dsp:txBody>
      <dsp:txXfrm>
        <a:off x="1754912" y="2579365"/>
        <a:ext cx="1249530" cy="7758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E3A39-1C18-4212-A53E-5A07F2ABA533}">
      <dsp:nvSpPr>
        <dsp:cNvPr id="0" name=""/>
        <dsp:cNvSpPr/>
      </dsp:nvSpPr>
      <dsp:spPr>
        <a:xfrm>
          <a:off x="1987748" y="1922750"/>
          <a:ext cx="520600" cy="247758"/>
        </a:xfrm>
        <a:custGeom>
          <a:avLst/>
          <a:gdLst/>
          <a:ahLst/>
          <a:cxnLst/>
          <a:rect l="0" t="0" r="0" b="0"/>
          <a:pathLst>
            <a:path>
              <a:moveTo>
                <a:pt x="0" y="0"/>
              </a:moveTo>
              <a:lnTo>
                <a:pt x="0" y="168840"/>
              </a:lnTo>
              <a:lnTo>
                <a:pt x="520600" y="168840"/>
              </a:lnTo>
              <a:lnTo>
                <a:pt x="520600" y="24775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47A791-833B-4945-BB37-042A4B4636B7}">
      <dsp:nvSpPr>
        <dsp:cNvPr id="0" name=""/>
        <dsp:cNvSpPr/>
      </dsp:nvSpPr>
      <dsp:spPr>
        <a:xfrm>
          <a:off x="1467147" y="1922750"/>
          <a:ext cx="520600" cy="247758"/>
        </a:xfrm>
        <a:custGeom>
          <a:avLst/>
          <a:gdLst/>
          <a:ahLst/>
          <a:cxnLst/>
          <a:rect l="0" t="0" r="0" b="0"/>
          <a:pathLst>
            <a:path>
              <a:moveTo>
                <a:pt x="520600" y="0"/>
              </a:moveTo>
              <a:lnTo>
                <a:pt x="520600" y="168840"/>
              </a:lnTo>
              <a:lnTo>
                <a:pt x="0" y="168840"/>
              </a:lnTo>
              <a:lnTo>
                <a:pt x="0" y="24775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B38223-3EB9-4BB4-A8C7-31ACF730706C}">
      <dsp:nvSpPr>
        <dsp:cNvPr id="0" name=""/>
        <dsp:cNvSpPr/>
      </dsp:nvSpPr>
      <dsp:spPr>
        <a:xfrm>
          <a:off x="1206847" y="1134040"/>
          <a:ext cx="780901" cy="247758"/>
        </a:xfrm>
        <a:custGeom>
          <a:avLst/>
          <a:gdLst/>
          <a:ahLst/>
          <a:cxnLst/>
          <a:rect l="0" t="0" r="0" b="0"/>
          <a:pathLst>
            <a:path>
              <a:moveTo>
                <a:pt x="0" y="0"/>
              </a:moveTo>
              <a:lnTo>
                <a:pt x="0" y="168840"/>
              </a:lnTo>
              <a:lnTo>
                <a:pt x="780901" y="168840"/>
              </a:lnTo>
              <a:lnTo>
                <a:pt x="780901" y="247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53E33E-9128-44E9-8E53-FD7F5812C50B}">
      <dsp:nvSpPr>
        <dsp:cNvPr id="0" name=""/>
        <dsp:cNvSpPr/>
      </dsp:nvSpPr>
      <dsp:spPr>
        <a:xfrm>
          <a:off x="380226" y="1922750"/>
          <a:ext cx="91440" cy="247758"/>
        </a:xfrm>
        <a:custGeom>
          <a:avLst/>
          <a:gdLst/>
          <a:ahLst/>
          <a:cxnLst/>
          <a:rect l="0" t="0" r="0" b="0"/>
          <a:pathLst>
            <a:path>
              <a:moveTo>
                <a:pt x="45720" y="0"/>
              </a:moveTo>
              <a:lnTo>
                <a:pt x="45720" y="24775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CCF1B2-A004-4A8C-AC81-E26498F6E881}">
      <dsp:nvSpPr>
        <dsp:cNvPr id="0" name=""/>
        <dsp:cNvSpPr/>
      </dsp:nvSpPr>
      <dsp:spPr>
        <a:xfrm>
          <a:off x="425946" y="1134040"/>
          <a:ext cx="780901" cy="247758"/>
        </a:xfrm>
        <a:custGeom>
          <a:avLst/>
          <a:gdLst/>
          <a:ahLst/>
          <a:cxnLst/>
          <a:rect l="0" t="0" r="0" b="0"/>
          <a:pathLst>
            <a:path>
              <a:moveTo>
                <a:pt x="780901" y="0"/>
              </a:moveTo>
              <a:lnTo>
                <a:pt x="780901" y="168840"/>
              </a:lnTo>
              <a:lnTo>
                <a:pt x="0" y="168840"/>
              </a:lnTo>
              <a:lnTo>
                <a:pt x="0" y="247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5822D9-A949-4DCB-AFD4-D86F64833648}">
      <dsp:nvSpPr>
        <dsp:cNvPr id="0" name=""/>
        <dsp:cNvSpPr/>
      </dsp:nvSpPr>
      <dsp:spPr>
        <a:xfrm>
          <a:off x="780901" y="593089"/>
          <a:ext cx="851892" cy="5409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A47981-B0DB-455A-B86E-205D72C702A4}">
      <dsp:nvSpPr>
        <dsp:cNvPr id="0" name=""/>
        <dsp:cNvSpPr/>
      </dsp:nvSpPr>
      <dsp:spPr>
        <a:xfrm>
          <a:off x="875555" y="683011"/>
          <a:ext cx="851892" cy="5409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Construction Survey</a:t>
          </a:r>
          <a:endParaRPr lang="en-US" sz="1000" kern="1200" dirty="0"/>
        </a:p>
      </dsp:txBody>
      <dsp:txXfrm>
        <a:off x="891399" y="698855"/>
        <a:ext cx="820204" cy="509263"/>
      </dsp:txXfrm>
    </dsp:sp>
    <dsp:sp modelId="{0FF6BB8F-14A8-4541-B478-CA29E18FBF98}">
      <dsp:nvSpPr>
        <dsp:cNvPr id="0" name=""/>
        <dsp:cNvSpPr/>
      </dsp:nvSpPr>
      <dsp:spPr>
        <a:xfrm>
          <a:off x="0" y="1381799"/>
          <a:ext cx="851892" cy="54095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1D6FB5-15A0-4532-B049-D650D7B7BDC7}">
      <dsp:nvSpPr>
        <dsp:cNvPr id="0" name=""/>
        <dsp:cNvSpPr/>
      </dsp:nvSpPr>
      <dsp:spPr>
        <a:xfrm>
          <a:off x="94654" y="1471721"/>
          <a:ext cx="851892" cy="54095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Construction staking</a:t>
          </a:r>
          <a:endParaRPr lang="en-US" sz="1000" kern="1200" dirty="0"/>
        </a:p>
      </dsp:txBody>
      <dsp:txXfrm>
        <a:off x="110498" y="1487565"/>
        <a:ext cx="820204" cy="509263"/>
      </dsp:txXfrm>
    </dsp:sp>
    <dsp:sp modelId="{931D6782-3E7C-41C0-8EBF-E0513C9044AD}">
      <dsp:nvSpPr>
        <dsp:cNvPr id="0" name=""/>
        <dsp:cNvSpPr/>
      </dsp:nvSpPr>
      <dsp:spPr>
        <a:xfrm>
          <a:off x="0" y="2170509"/>
          <a:ext cx="851892" cy="54095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19FE09-DD18-4C4A-91B6-60439E40DB9C}">
      <dsp:nvSpPr>
        <dsp:cNvPr id="0" name=""/>
        <dsp:cNvSpPr/>
      </dsp:nvSpPr>
      <dsp:spPr>
        <a:xfrm>
          <a:off x="94654" y="2260431"/>
          <a:ext cx="851892" cy="54095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Reference Epoch Coordinates</a:t>
          </a:r>
          <a:endParaRPr lang="en-US" sz="1000" kern="1200" dirty="0"/>
        </a:p>
      </dsp:txBody>
      <dsp:txXfrm>
        <a:off x="110498" y="2276275"/>
        <a:ext cx="820204" cy="509263"/>
      </dsp:txXfrm>
    </dsp:sp>
    <dsp:sp modelId="{D1F77B24-40B2-4453-AB85-9BEC03305F4D}">
      <dsp:nvSpPr>
        <dsp:cNvPr id="0" name=""/>
        <dsp:cNvSpPr/>
      </dsp:nvSpPr>
      <dsp:spPr>
        <a:xfrm>
          <a:off x="1561802" y="1381799"/>
          <a:ext cx="851892" cy="54095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26FEC1-76E6-4E99-8EC9-8DE5AC94D4AA}">
      <dsp:nvSpPr>
        <dsp:cNvPr id="0" name=""/>
        <dsp:cNvSpPr/>
      </dsp:nvSpPr>
      <dsp:spPr>
        <a:xfrm>
          <a:off x="1656457" y="1471721"/>
          <a:ext cx="851892" cy="54095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Control checks</a:t>
          </a:r>
          <a:endParaRPr lang="en-US" sz="1000" kern="1200" dirty="0"/>
        </a:p>
      </dsp:txBody>
      <dsp:txXfrm>
        <a:off x="1672301" y="1487565"/>
        <a:ext cx="820204" cy="509263"/>
      </dsp:txXfrm>
    </dsp:sp>
    <dsp:sp modelId="{47615D24-5027-4A44-9AF1-51E840755EBB}">
      <dsp:nvSpPr>
        <dsp:cNvPr id="0" name=""/>
        <dsp:cNvSpPr/>
      </dsp:nvSpPr>
      <dsp:spPr>
        <a:xfrm>
          <a:off x="1041201" y="2170509"/>
          <a:ext cx="851892" cy="54095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1D0E2A-BDB0-495D-A1D9-8AEA88B6F399}">
      <dsp:nvSpPr>
        <dsp:cNvPr id="0" name=""/>
        <dsp:cNvSpPr/>
      </dsp:nvSpPr>
      <dsp:spPr>
        <a:xfrm>
          <a:off x="1135856" y="2260431"/>
          <a:ext cx="851892" cy="54095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Reference Epoch Coordinates</a:t>
          </a:r>
          <a:endParaRPr lang="en-US" sz="1000" kern="1200" dirty="0"/>
        </a:p>
      </dsp:txBody>
      <dsp:txXfrm>
        <a:off x="1151700" y="2276275"/>
        <a:ext cx="820204" cy="509263"/>
      </dsp:txXfrm>
    </dsp:sp>
    <dsp:sp modelId="{4A01C3D6-8C46-4FA6-9E32-49EA6C66A925}">
      <dsp:nvSpPr>
        <dsp:cNvPr id="0" name=""/>
        <dsp:cNvSpPr/>
      </dsp:nvSpPr>
      <dsp:spPr>
        <a:xfrm>
          <a:off x="2082403" y="2170509"/>
          <a:ext cx="851892" cy="54095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1424CA-EB9C-41A1-A501-6550B98C0A0A}">
      <dsp:nvSpPr>
        <dsp:cNvPr id="0" name=""/>
        <dsp:cNvSpPr/>
      </dsp:nvSpPr>
      <dsp:spPr>
        <a:xfrm>
          <a:off x="2177057" y="2260431"/>
          <a:ext cx="851892" cy="54095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Survey Epoch Coordinates</a:t>
          </a:r>
          <a:endParaRPr lang="en-US" sz="1000" kern="1200" dirty="0"/>
        </a:p>
      </dsp:txBody>
      <dsp:txXfrm>
        <a:off x="2192901" y="2276275"/>
        <a:ext cx="820204" cy="5092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5A61-5580-4C3D-B193-3DF035FD2652}">
      <dsp:nvSpPr>
        <dsp:cNvPr id="0" name=""/>
        <dsp:cNvSpPr/>
      </dsp:nvSpPr>
      <dsp:spPr>
        <a:xfrm>
          <a:off x="5198093" y="1308629"/>
          <a:ext cx="126719" cy="388606"/>
        </a:xfrm>
        <a:custGeom>
          <a:avLst/>
          <a:gdLst/>
          <a:ahLst/>
          <a:cxnLst/>
          <a:rect l="0" t="0" r="0" b="0"/>
          <a:pathLst>
            <a:path>
              <a:moveTo>
                <a:pt x="0" y="0"/>
              </a:moveTo>
              <a:lnTo>
                <a:pt x="0" y="388606"/>
              </a:lnTo>
              <a:lnTo>
                <a:pt x="126719" y="38860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44BA10-1538-44C9-958F-EBE3D6B58DD9}">
      <dsp:nvSpPr>
        <dsp:cNvPr id="0" name=""/>
        <dsp:cNvSpPr/>
      </dsp:nvSpPr>
      <dsp:spPr>
        <a:xfrm>
          <a:off x="2980500" y="708823"/>
          <a:ext cx="2555511" cy="177407"/>
        </a:xfrm>
        <a:custGeom>
          <a:avLst/>
          <a:gdLst/>
          <a:ahLst/>
          <a:cxnLst/>
          <a:rect l="0" t="0" r="0" b="0"/>
          <a:pathLst>
            <a:path>
              <a:moveTo>
                <a:pt x="0" y="0"/>
              </a:moveTo>
              <a:lnTo>
                <a:pt x="0" y="88703"/>
              </a:lnTo>
              <a:lnTo>
                <a:pt x="2555511" y="88703"/>
              </a:lnTo>
              <a:lnTo>
                <a:pt x="2555511" y="1774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22F362-66B3-4447-A523-C86C8FE37C06}">
      <dsp:nvSpPr>
        <dsp:cNvPr id="0" name=""/>
        <dsp:cNvSpPr/>
      </dsp:nvSpPr>
      <dsp:spPr>
        <a:xfrm>
          <a:off x="4175888" y="1308629"/>
          <a:ext cx="126719" cy="1588218"/>
        </a:xfrm>
        <a:custGeom>
          <a:avLst/>
          <a:gdLst/>
          <a:ahLst/>
          <a:cxnLst/>
          <a:rect l="0" t="0" r="0" b="0"/>
          <a:pathLst>
            <a:path>
              <a:moveTo>
                <a:pt x="0" y="0"/>
              </a:moveTo>
              <a:lnTo>
                <a:pt x="0" y="1588218"/>
              </a:lnTo>
              <a:lnTo>
                <a:pt x="126719" y="158821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F2855-DB8A-44DD-80EA-3C83F5F0A6FE}">
      <dsp:nvSpPr>
        <dsp:cNvPr id="0" name=""/>
        <dsp:cNvSpPr/>
      </dsp:nvSpPr>
      <dsp:spPr>
        <a:xfrm>
          <a:off x="4175888" y="1308629"/>
          <a:ext cx="126719" cy="988412"/>
        </a:xfrm>
        <a:custGeom>
          <a:avLst/>
          <a:gdLst/>
          <a:ahLst/>
          <a:cxnLst/>
          <a:rect l="0" t="0" r="0" b="0"/>
          <a:pathLst>
            <a:path>
              <a:moveTo>
                <a:pt x="0" y="0"/>
              </a:moveTo>
              <a:lnTo>
                <a:pt x="0" y="988412"/>
              </a:lnTo>
              <a:lnTo>
                <a:pt x="126719" y="98841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7031F7-01EF-4101-BCF4-93E91F73566E}">
      <dsp:nvSpPr>
        <dsp:cNvPr id="0" name=""/>
        <dsp:cNvSpPr/>
      </dsp:nvSpPr>
      <dsp:spPr>
        <a:xfrm>
          <a:off x="4175888" y="1308629"/>
          <a:ext cx="126719" cy="388606"/>
        </a:xfrm>
        <a:custGeom>
          <a:avLst/>
          <a:gdLst/>
          <a:ahLst/>
          <a:cxnLst/>
          <a:rect l="0" t="0" r="0" b="0"/>
          <a:pathLst>
            <a:path>
              <a:moveTo>
                <a:pt x="0" y="0"/>
              </a:moveTo>
              <a:lnTo>
                <a:pt x="0" y="388606"/>
              </a:lnTo>
              <a:lnTo>
                <a:pt x="126719" y="38860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7A5CB7-0F46-4CA2-8B9D-B16EFA72FF85}">
      <dsp:nvSpPr>
        <dsp:cNvPr id="0" name=""/>
        <dsp:cNvSpPr/>
      </dsp:nvSpPr>
      <dsp:spPr>
        <a:xfrm>
          <a:off x="2980500" y="708823"/>
          <a:ext cx="1533307" cy="177407"/>
        </a:xfrm>
        <a:custGeom>
          <a:avLst/>
          <a:gdLst/>
          <a:ahLst/>
          <a:cxnLst/>
          <a:rect l="0" t="0" r="0" b="0"/>
          <a:pathLst>
            <a:path>
              <a:moveTo>
                <a:pt x="0" y="0"/>
              </a:moveTo>
              <a:lnTo>
                <a:pt x="0" y="88703"/>
              </a:lnTo>
              <a:lnTo>
                <a:pt x="1533307" y="88703"/>
              </a:lnTo>
              <a:lnTo>
                <a:pt x="1533307" y="1774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674A75-9762-4414-9C12-EB749E940687}">
      <dsp:nvSpPr>
        <dsp:cNvPr id="0" name=""/>
        <dsp:cNvSpPr/>
      </dsp:nvSpPr>
      <dsp:spPr>
        <a:xfrm>
          <a:off x="3153683" y="1308629"/>
          <a:ext cx="126719" cy="388606"/>
        </a:xfrm>
        <a:custGeom>
          <a:avLst/>
          <a:gdLst/>
          <a:ahLst/>
          <a:cxnLst/>
          <a:rect l="0" t="0" r="0" b="0"/>
          <a:pathLst>
            <a:path>
              <a:moveTo>
                <a:pt x="0" y="0"/>
              </a:moveTo>
              <a:lnTo>
                <a:pt x="0" y="388606"/>
              </a:lnTo>
              <a:lnTo>
                <a:pt x="126719" y="38860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A3F45A-AFAF-464A-85F3-97D16879AD49}">
      <dsp:nvSpPr>
        <dsp:cNvPr id="0" name=""/>
        <dsp:cNvSpPr/>
      </dsp:nvSpPr>
      <dsp:spPr>
        <a:xfrm>
          <a:off x="2980500" y="708823"/>
          <a:ext cx="511102" cy="177407"/>
        </a:xfrm>
        <a:custGeom>
          <a:avLst/>
          <a:gdLst/>
          <a:ahLst/>
          <a:cxnLst/>
          <a:rect l="0" t="0" r="0" b="0"/>
          <a:pathLst>
            <a:path>
              <a:moveTo>
                <a:pt x="0" y="0"/>
              </a:moveTo>
              <a:lnTo>
                <a:pt x="0" y="88703"/>
              </a:lnTo>
              <a:lnTo>
                <a:pt x="511102" y="88703"/>
              </a:lnTo>
              <a:lnTo>
                <a:pt x="511102" y="1774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42DBAB-7EC7-4F15-9AB4-C4766200F0E1}">
      <dsp:nvSpPr>
        <dsp:cNvPr id="0" name=""/>
        <dsp:cNvSpPr/>
      </dsp:nvSpPr>
      <dsp:spPr>
        <a:xfrm>
          <a:off x="2131479" y="1308629"/>
          <a:ext cx="126719" cy="1588218"/>
        </a:xfrm>
        <a:custGeom>
          <a:avLst/>
          <a:gdLst/>
          <a:ahLst/>
          <a:cxnLst/>
          <a:rect l="0" t="0" r="0" b="0"/>
          <a:pathLst>
            <a:path>
              <a:moveTo>
                <a:pt x="0" y="0"/>
              </a:moveTo>
              <a:lnTo>
                <a:pt x="0" y="1588218"/>
              </a:lnTo>
              <a:lnTo>
                <a:pt x="126719" y="158821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88C1ED-DAC8-421A-B1EC-570CD3618E41}">
      <dsp:nvSpPr>
        <dsp:cNvPr id="0" name=""/>
        <dsp:cNvSpPr/>
      </dsp:nvSpPr>
      <dsp:spPr>
        <a:xfrm>
          <a:off x="2131479" y="1308629"/>
          <a:ext cx="126719" cy="988412"/>
        </a:xfrm>
        <a:custGeom>
          <a:avLst/>
          <a:gdLst/>
          <a:ahLst/>
          <a:cxnLst/>
          <a:rect l="0" t="0" r="0" b="0"/>
          <a:pathLst>
            <a:path>
              <a:moveTo>
                <a:pt x="0" y="0"/>
              </a:moveTo>
              <a:lnTo>
                <a:pt x="0" y="988412"/>
              </a:lnTo>
              <a:lnTo>
                <a:pt x="126719" y="98841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B35C38-C20D-4994-A10E-D90273728FA4}">
      <dsp:nvSpPr>
        <dsp:cNvPr id="0" name=""/>
        <dsp:cNvSpPr/>
      </dsp:nvSpPr>
      <dsp:spPr>
        <a:xfrm>
          <a:off x="2131479" y="1308629"/>
          <a:ext cx="126719" cy="388606"/>
        </a:xfrm>
        <a:custGeom>
          <a:avLst/>
          <a:gdLst/>
          <a:ahLst/>
          <a:cxnLst/>
          <a:rect l="0" t="0" r="0" b="0"/>
          <a:pathLst>
            <a:path>
              <a:moveTo>
                <a:pt x="0" y="0"/>
              </a:moveTo>
              <a:lnTo>
                <a:pt x="0" y="388606"/>
              </a:lnTo>
              <a:lnTo>
                <a:pt x="126719" y="38860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09D859-C115-41E7-8928-E2525B7CEAA8}">
      <dsp:nvSpPr>
        <dsp:cNvPr id="0" name=""/>
        <dsp:cNvSpPr/>
      </dsp:nvSpPr>
      <dsp:spPr>
        <a:xfrm>
          <a:off x="2469397" y="708823"/>
          <a:ext cx="511102" cy="177407"/>
        </a:xfrm>
        <a:custGeom>
          <a:avLst/>
          <a:gdLst/>
          <a:ahLst/>
          <a:cxnLst/>
          <a:rect l="0" t="0" r="0" b="0"/>
          <a:pathLst>
            <a:path>
              <a:moveTo>
                <a:pt x="511102" y="0"/>
              </a:moveTo>
              <a:lnTo>
                <a:pt x="511102" y="88703"/>
              </a:lnTo>
              <a:lnTo>
                <a:pt x="0" y="88703"/>
              </a:lnTo>
              <a:lnTo>
                <a:pt x="0" y="1774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AC4504-5B1B-4F93-AB6E-DD72F2C0F88A}">
      <dsp:nvSpPr>
        <dsp:cNvPr id="0" name=""/>
        <dsp:cNvSpPr/>
      </dsp:nvSpPr>
      <dsp:spPr>
        <a:xfrm>
          <a:off x="1109274" y="1308629"/>
          <a:ext cx="126719" cy="388606"/>
        </a:xfrm>
        <a:custGeom>
          <a:avLst/>
          <a:gdLst/>
          <a:ahLst/>
          <a:cxnLst/>
          <a:rect l="0" t="0" r="0" b="0"/>
          <a:pathLst>
            <a:path>
              <a:moveTo>
                <a:pt x="0" y="0"/>
              </a:moveTo>
              <a:lnTo>
                <a:pt x="0" y="388606"/>
              </a:lnTo>
              <a:lnTo>
                <a:pt x="126719" y="38860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6EB002-9210-4074-9A70-0C7FDB1C8876}">
      <dsp:nvSpPr>
        <dsp:cNvPr id="0" name=""/>
        <dsp:cNvSpPr/>
      </dsp:nvSpPr>
      <dsp:spPr>
        <a:xfrm>
          <a:off x="1447193" y="708823"/>
          <a:ext cx="1533307" cy="177407"/>
        </a:xfrm>
        <a:custGeom>
          <a:avLst/>
          <a:gdLst/>
          <a:ahLst/>
          <a:cxnLst/>
          <a:rect l="0" t="0" r="0" b="0"/>
          <a:pathLst>
            <a:path>
              <a:moveTo>
                <a:pt x="1533307" y="0"/>
              </a:moveTo>
              <a:lnTo>
                <a:pt x="1533307" y="88703"/>
              </a:lnTo>
              <a:lnTo>
                <a:pt x="0" y="88703"/>
              </a:lnTo>
              <a:lnTo>
                <a:pt x="0" y="1774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A4147-3D46-4B57-9768-BB376CCEAB57}">
      <dsp:nvSpPr>
        <dsp:cNvPr id="0" name=""/>
        <dsp:cNvSpPr/>
      </dsp:nvSpPr>
      <dsp:spPr>
        <a:xfrm>
          <a:off x="87069" y="1308629"/>
          <a:ext cx="126719" cy="388606"/>
        </a:xfrm>
        <a:custGeom>
          <a:avLst/>
          <a:gdLst/>
          <a:ahLst/>
          <a:cxnLst/>
          <a:rect l="0" t="0" r="0" b="0"/>
          <a:pathLst>
            <a:path>
              <a:moveTo>
                <a:pt x="0" y="0"/>
              </a:moveTo>
              <a:lnTo>
                <a:pt x="0" y="388606"/>
              </a:lnTo>
              <a:lnTo>
                <a:pt x="126719" y="38860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51AC27-E246-4F58-82EA-1AA034594E7C}">
      <dsp:nvSpPr>
        <dsp:cNvPr id="0" name=""/>
        <dsp:cNvSpPr/>
      </dsp:nvSpPr>
      <dsp:spPr>
        <a:xfrm>
          <a:off x="424988" y="708823"/>
          <a:ext cx="2555511" cy="177407"/>
        </a:xfrm>
        <a:custGeom>
          <a:avLst/>
          <a:gdLst/>
          <a:ahLst/>
          <a:cxnLst/>
          <a:rect l="0" t="0" r="0" b="0"/>
          <a:pathLst>
            <a:path>
              <a:moveTo>
                <a:pt x="2555511" y="0"/>
              </a:moveTo>
              <a:lnTo>
                <a:pt x="2555511" y="88703"/>
              </a:lnTo>
              <a:lnTo>
                <a:pt x="0" y="88703"/>
              </a:lnTo>
              <a:lnTo>
                <a:pt x="0" y="1774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45C137-646B-423F-9290-CEECF8281816}">
      <dsp:nvSpPr>
        <dsp:cNvPr id="0" name=""/>
        <dsp:cNvSpPr/>
      </dsp:nvSpPr>
      <dsp:spPr>
        <a:xfrm>
          <a:off x="2558101" y="286424"/>
          <a:ext cx="844797" cy="4223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Metadata Statement Tomorrow</a:t>
          </a:r>
          <a:endParaRPr lang="en-US" sz="900" kern="1200" dirty="0"/>
        </a:p>
      </dsp:txBody>
      <dsp:txXfrm>
        <a:off x="2558101" y="286424"/>
        <a:ext cx="844797" cy="422398"/>
      </dsp:txXfrm>
    </dsp:sp>
    <dsp:sp modelId="{99D17F21-7C6A-44F0-AE56-C8AF853BCE58}">
      <dsp:nvSpPr>
        <dsp:cNvPr id="0" name=""/>
        <dsp:cNvSpPr/>
      </dsp:nvSpPr>
      <dsp:spPr>
        <a:xfrm>
          <a:off x="2589" y="886230"/>
          <a:ext cx="844797" cy="42239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Coordinates &amp; Bearings</a:t>
          </a:r>
          <a:endParaRPr lang="en-US" sz="900" kern="1200" dirty="0"/>
        </a:p>
      </dsp:txBody>
      <dsp:txXfrm>
        <a:off x="2589" y="886230"/>
        <a:ext cx="844797" cy="422398"/>
      </dsp:txXfrm>
    </dsp:sp>
    <dsp:sp modelId="{3C5B5A72-6248-479B-9C69-9EDE17CDB9DA}">
      <dsp:nvSpPr>
        <dsp:cNvPr id="0" name=""/>
        <dsp:cNvSpPr/>
      </dsp:nvSpPr>
      <dsp:spPr>
        <a:xfrm>
          <a:off x="213789" y="1486036"/>
          <a:ext cx="844797" cy="4223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SPCS2022</a:t>
          </a:r>
          <a:endParaRPr lang="en-US" sz="900" kern="1200" dirty="0"/>
        </a:p>
      </dsp:txBody>
      <dsp:txXfrm>
        <a:off x="213789" y="1486036"/>
        <a:ext cx="844797" cy="422398"/>
      </dsp:txXfrm>
    </dsp:sp>
    <dsp:sp modelId="{4AD7EEE6-85FB-4C3D-B21D-AAC33CCB1D62}">
      <dsp:nvSpPr>
        <dsp:cNvPr id="0" name=""/>
        <dsp:cNvSpPr/>
      </dsp:nvSpPr>
      <dsp:spPr>
        <a:xfrm>
          <a:off x="1024794" y="886230"/>
          <a:ext cx="844797" cy="42239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Horizontal Datum</a:t>
          </a:r>
          <a:endParaRPr lang="en-US" sz="900" kern="1200" dirty="0"/>
        </a:p>
      </dsp:txBody>
      <dsp:txXfrm>
        <a:off x="1024794" y="886230"/>
        <a:ext cx="844797" cy="422398"/>
      </dsp:txXfrm>
    </dsp:sp>
    <dsp:sp modelId="{C7D4090C-D794-493E-B4B1-5D6F1BA5DAB2}">
      <dsp:nvSpPr>
        <dsp:cNvPr id="0" name=""/>
        <dsp:cNvSpPr/>
      </dsp:nvSpPr>
      <dsp:spPr>
        <a:xfrm>
          <a:off x="1235993" y="1486036"/>
          <a:ext cx="844797" cy="4223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NATRF2022</a:t>
          </a:r>
          <a:endParaRPr lang="en-US" sz="900" kern="1200" dirty="0"/>
        </a:p>
      </dsp:txBody>
      <dsp:txXfrm>
        <a:off x="1235993" y="1486036"/>
        <a:ext cx="844797" cy="422398"/>
      </dsp:txXfrm>
    </dsp:sp>
    <dsp:sp modelId="{0F239673-30ED-4FF9-A4E1-E43272AA4A63}">
      <dsp:nvSpPr>
        <dsp:cNvPr id="0" name=""/>
        <dsp:cNvSpPr/>
      </dsp:nvSpPr>
      <dsp:spPr>
        <a:xfrm>
          <a:off x="2046999" y="886230"/>
          <a:ext cx="844797" cy="42239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Horizontal Datum Epoch</a:t>
          </a:r>
          <a:endParaRPr lang="en-US" sz="900" kern="1200" dirty="0"/>
        </a:p>
      </dsp:txBody>
      <dsp:txXfrm>
        <a:off x="2046999" y="886230"/>
        <a:ext cx="844797" cy="422398"/>
      </dsp:txXfrm>
    </dsp:sp>
    <dsp:sp modelId="{027F0CDC-A0CC-4A08-AEFC-1E5D4F68D08C}">
      <dsp:nvSpPr>
        <dsp:cNvPr id="0" name=""/>
        <dsp:cNvSpPr/>
      </dsp:nvSpPr>
      <dsp:spPr>
        <a:xfrm>
          <a:off x="2258198" y="1486036"/>
          <a:ext cx="844797" cy="4223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2020.00</a:t>
          </a:r>
          <a:endParaRPr lang="en-US" sz="900" kern="1200" dirty="0"/>
        </a:p>
      </dsp:txBody>
      <dsp:txXfrm>
        <a:off x="2258198" y="1486036"/>
        <a:ext cx="844797" cy="422398"/>
      </dsp:txXfrm>
    </dsp:sp>
    <dsp:sp modelId="{5776D4B3-7BA7-4F77-8446-4788B375B8CC}">
      <dsp:nvSpPr>
        <dsp:cNvPr id="0" name=""/>
        <dsp:cNvSpPr/>
      </dsp:nvSpPr>
      <dsp:spPr>
        <a:xfrm>
          <a:off x="2258198" y="2085842"/>
          <a:ext cx="844797" cy="4223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2025.00</a:t>
          </a:r>
          <a:endParaRPr lang="en-US" sz="900" kern="1200" dirty="0"/>
        </a:p>
      </dsp:txBody>
      <dsp:txXfrm>
        <a:off x="2258198" y="2085842"/>
        <a:ext cx="844797" cy="422398"/>
      </dsp:txXfrm>
    </dsp:sp>
    <dsp:sp modelId="{4C0A89E7-0FA1-4C5B-A629-801F7B00CB95}">
      <dsp:nvSpPr>
        <dsp:cNvPr id="0" name=""/>
        <dsp:cNvSpPr/>
      </dsp:nvSpPr>
      <dsp:spPr>
        <a:xfrm>
          <a:off x="2258198" y="2685648"/>
          <a:ext cx="844797" cy="4223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2030.00</a:t>
          </a:r>
          <a:endParaRPr lang="en-US" sz="900" kern="1200" dirty="0"/>
        </a:p>
      </dsp:txBody>
      <dsp:txXfrm>
        <a:off x="2258198" y="2685648"/>
        <a:ext cx="844797" cy="422398"/>
      </dsp:txXfrm>
    </dsp:sp>
    <dsp:sp modelId="{A80C457F-8822-456E-856B-75421FAAD6F7}">
      <dsp:nvSpPr>
        <dsp:cNvPr id="0" name=""/>
        <dsp:cNvSpPr/>
      </dsp:nvSpPr>
      <dsp:spPr>
        <a:xfrm>
          <a:off x="3069204" y="886230"/>
          <a:ext cx="844797" cy="42239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Vertical Datum</a:t>
          </a:r>
          <a:endParaRPr lang="en-US" sz="900" kern="1200" dirty="0"/>
        </a:p>
      </dsp:txBody>
      <dsp:txXfrm>
        <a:off x="3069204" y="886230"/>
        <a:ext cx="844797" cy="422398"/>
      </dsp:txXfrm>
    </dsp:sp>
    <dsp:sp modelId="{03099D80-075C-4666-8754-BEEA09811558}">
      <dsp:nvSpPr>
        <dsp:cNvPr id="0" name=""/>
        <dsp:cNvSpPr/>
      </dsp:nvSpPr>
      <dsp:spPr>
        <a:xfrm>
          <a:off x="3280403" y="1486036"/>
          <a:ext cx="844797" cy="4223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NAPGD2022</a:t>
          </a:r>
          <a:endParaRPr lang="en-US" sz="900" kern="1200" dirty="0"/>
        </a:p>
      </dsp:txBody>
      <dsp:txXfrm>
        <a:off x="3280403" y="1486036"/>
        <a:ext cx="844797" cy="422398"/>
      </dsp:txXfrm>
    </dsp:sp>
    <dsp:sp modelId="{D5807E7B-A067-43A9-9C0B-C84561E2226D}">
      <dsp:nvSpPr>
        <dsp:cNvPr id="0" name=""/>
        <dsp:cNvSpPr/>
      </dsp:nvSpPr>
      <dsp:spPr>
        <a:xfrm>
          <a:off x="4091408" y="886230"/>
          <a:ext cx="844797" cy="42239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Vertical Datum Epoch</a:t>
          </a:r>
          <a:endParaRPr lang="en-US" sz="900" kern="1200" dirty="0"/>
        </a:p>
      </dsp:txBody>
      <dsp:txXfrm>
        <a:off x="4091408" y="886230"/>
        <a:ext cx="844797" cy="422398"/>
      </dsp:txXfrm>
    </dsp:sp>
    <dsp:sp modelId="{5101E1F8-206C-4196-9D8A-46891ED4C9E4}">
      <dsp:nvSpPr>
        <dsp:cNvPr id="0" name=""/>
        <dsp:cNvSpPr/>
      </dsp:nvSpPr>
      <dsp:spPr>
        <a:xfrm>
          <a:off x="4302608" y="1486036"/>
          <a:ext cx="844797" cy="4223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2020.00</a:t>
          </a:r>
          <a:endParaRPr lang="en-US" sz="900" kern="1200" dirty="0"/>
        </a:p>
      </dsp:txBody>
      <dsp:txXfrm>
        <a:off x="4302608" y="1486036"/>
        <a:ext cx="844797" cy="422398"/>
      </dsp:txXfrm>
    </dsp:sp>
    <dsp:sp modelId="{CCE3078A-20E3-4C05-83BC-BB2777D82F7A}">
      <dsp:nvSpPr>
        <dsp:cNvPr id="0" name=""/>
        <dsp:cNvSpPr/>
      </dsp:nvSpPr>
      <dsp:spPr>
        <a:xfrm>
          <a:off x="4302608" y="2085842"/>
          <a:ext cx="844797" cy="4223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2025.00</a:t>
          </a:r>
          <a:endParaRPr lang="en-US" sz="900" kern="1200" dirty="0"/>
        </a:p>
      </dsp:txBody>
      <dsp:txXfrm>
        <a:off x="4302608" y="2085842"/>
        <a:ext cx="844797" cy="422398"/>
      </dsp:txXfrm>
    </dsp:sp>
    <dsp:sp modelId="{7A143FF4-616E-43D5-B5DD-5C371FE9C472}">
      <dsp:nvSpPr>
        <dsp:cNvPr id="0" name=""/>
        <dsp:cNvSpPr/>
      </dsp:nvSpPr>
      <dsp:spPr>
        <a:xfrm>
          <a:off x="4302608" y="2685648"/>
          <a:ext cx="844797" cy="4223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2030.00</a:t>
          </a:r>
          <a:endParaRPr lang="en-US" sz="900" kern="1200" dirty="0"/>
        </a:p>
      </dsp:txBody>
      <dsp:txXfrm>
        <a:off x="4302608" y="2685648"/>
        <a:ext cx="844797" cy="422398"/>
      </dsp:txXfrm>
    </dsp:sp>
    <dsp:sp modelId="{C6BD975B-DF29-4739-B739-BFA54C734D3D}">
      <dsp:nvSpPr>
        <dsp:cNvPr id="0" name=""/>
        <dsp:cNvSpPr/>
      </dsp:nvSpPr>
      <dsp:spPr>
        <a:xfrm>
          <a:off x="5113613" y="886230"/>
          <a:ext cx="844797" cy="42239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Unit</a:t>
          </a:r>
          <a:endParaRPr lang="en-US" sz="900" kern="1200" dirty="0"/>
        </a:p>
      </dsp:txBody>
      <dsp:txXfrm>
        <a:off x="5113613" y="886230"/>
        <a:ext cx="844797" cy="422398"/>
      </dsp:txXfrm>
    </dsp:sp>
    <dsp:sp modelId="{42BF8554-A8DA-4924-B844-D72E8754D3C4}">
      <dsp:nvSpPr>
        <dsp:cNvPr id="0" name=""/>
        <dsp:cNvSpPr/>
      </dsp:nvSpPr>
      <dsp:spPr>
        <a:xfrm>
          <a:off x="5324812" y="1486036"/>
          <a:ext cx="844797" cy="42239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Foot</a:t>
          </a:r>
          <a:endParaRPr lang="en-US" sz="900" kern="1200" dirty="0"/>
        </a:p>
      </dsp:txBody>
      <dsp:txXfrm>
        <a:off x="5324812" y="1486036"/>
        <a:ext cx="844797" cy="42239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C9CA71-3ABD-4961-9D70-2D31207DF537}" type="datetimeFigureOut">
              <a:rPr lang="en-US" smtClean="0"/>
              <a:t>4/8/2021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8F322E-725D-4B7F-AB32-CFCE590DC543}" type="slidenum">
              <a:rPr lang="en-US" smtClean="0"/>
              <a:t>‹#›</a:t>
            </a:fld>
            <a:endParaRPr lang="en-US"/>
          </a:p>
        </p:txBody>
      </p:sp>
    </p:spTree>
    <p:extLst>
      <p:ext uri="{BB962C8B-B14F-4D97-AF65-F5344CB8AC3E}">
        <p14:creationId xmlns:p14="http://schemas.microsoft.com/office/powerpoint/2010/main" val="2343475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1</a:t>
            </a:fld>
            <a:endParaRPr lang="en-US"/>
          </a:p>
        </p:txBody>
      </p:sp>
    </p:spTree>
    <p:extLst>
      <p:ext uri="{BB962C8B-B14F-4D97-AF65-F5344CB8AC3E}">
        <p14:creationId xmlns:p14="http://schemas.microsoft.com/office/powerpoint/2010/main" val="1054763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79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905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12</a:t>
            </a:fld>
            <a:endParaRPr lang="en-US"/>
          </a:p>
        </p:txBody>
      </p:sp>
    </p:spTree>
    <p:extLst>
      <p:ext uri="{BB962C8B-B14F-4D97-AF65-F5344CB8AC3E}">
        <p14:creationId xmlns:p14="http://schemas.microsoft.com/office/powerpoint/2010/main" val="1768796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85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890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68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426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638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083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4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2</a:t>
            </a:fld>
            <a:endParaRPr lang="en-US"/>
          </a:p>
        </p:txBody>
      </p:sp>
    </p:spTree>
    <p:extLst>
      <p:ext uri="{BB962C8B-B14F-4D97-AF65-F5344CB8AC3E}">
        <p14:creationId xmlns:p14="http://schemas.microsoft.com/office/powerpoint/2010/main" val="2876179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24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837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493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4182818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3995066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949025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935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smtClean="0"/>
          </a:p>
        </p:txBody>
      </p:sp>
      <p:sp>
        <p:nvSpPr>
          <p:cNvPr id="176" name="Google Shape;1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6236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7580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383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3</a:t>
            </a:fld>
            <a:endParaRPr lang="en-US"/>
          </a:p>
        </p:txBody>
      </p:sp>
    </p:spTree>
    <p:extLst>
      <p:ext uri="{BB962C8B-B14F-4D97-AF65-F5344CB8AC3E}">
        <p14:creationId xmlns:p14="http://schemas.microsoft.com/office/powerpoint/2010/main" val="1904497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082622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965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smtClean="0"/>
          </a:p>
        </p:txBody>
      </p:sp>
      <p:sp>
        <p:nvSpPr>
          <p:cNvPr id="176" name="Google Shape;1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942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3103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5842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369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7205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ec82177ab_2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ec82177ab_2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cec82177ab_2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1071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ec82177ab_2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ec82177ab_2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cec82177ab_2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2927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ec82177ab_2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cec82177ab_2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cec82177ab_2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11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4</a:t>
            </a:fld>
            <a:endParaRPr lang="en-US"/>
          </a:p>
        </p:txBody>
      </p:sp>
    </p:spTree>
    <p:extLst>
      <p:ext uri="{BB962C8B-B14F-4D97-AF65-F5344CB8AC3E}">
        <p14:creationId xmlns:p14="http://schemas.microsoft.com/office/powerpoint/2010/main" val="56104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cf12af3087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cf12af3087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cf12af3087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97726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0"/>
              </a:spcBef>
              <a:spcAft>
                <a:spcPts val="0"/>
              </a:spcAft>
              <a:buNone/>
            </a:pPr>
            <a:endParaRPr/>
          </a:p>
        </p:txBody>
      </p:sp>
      <p:sp>
        <p:nvSpPr>
          <p:cNvPr id="93" name="Google Shape;93;p1: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1216419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0"/>
              </a:spcBef>
              <a:spcAft>
                <a:spcPts val="0"/>
              </a:spcAft>
              <a:buNone/>
            </a:pPr>
            <a:endParaRPr/>
          </a:p>
        </p:txBody>
      </p:sp>
      <p:sp>
        <p:nvSpPr>
          <p:cNvPr id="101" name="Google Shape;101;p2: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91809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0"/>
              </a:spcBef>
              <a:spcAft>
                <a:spcPts val="0"/>
              </a:spcAft>
              <a:buNone/>
            </a:pPr>
            <a:endParaRPr/>
          </a:p>
        </p:txBody>
      </p:sp>
      <p:sp>
        <p:nvSpPr>
          <p:cNvPr id="110" name="Google Shape;110;p3: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86650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8" name="Google Shape;118;p4: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0"/>
              </a:spcBef>
              <a:spcAft>
                <a:spcPts val="0"/>
              </a:spcAft>
              <a:buNone/>
            </a:pPr>
            <a:endParaRPr/>
          </a:p>
        </p:txBody>
      </p:sp>
      <p:sp>
        <p:nvSpPr>
          <p:cNvPr id="119" name="Google Shape;119;p4:notes"/>
          <p:cNvSpPr txBox="1">
            <a:spLocks noGrp="1"/>
          </p:cNvSpPr>
          <p:nvPr>
            <p:ph type="hdr" idx="3"/>
          </p:nvPr>
        </p:nvSpPr>
        <p:spPr>
          <a:xfrm>
            <a:off x="0" y="0"/>
            <a:ext cx="3037628" cy="465774"/>
          </a:xfrm>
          <a:prstGeom prst="rect">
            <a:avLst/>
          </a:prstGeom>
          <a:noFill/>
          <a:ln>
            <a:noFill/>
          </a:ln>
        </p:spPr>
        <p:txBody>
          <a:bodyPr spcFirstLastPara="1" wrap="square" lIns="93125" tIns="46550" rIns="93125" bIns="4655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NGS Aeronautical Survey Training</a:t>
            </a:r>
            <a:endParaRPr/>
          </a:p>
        </p:txBody>
      </p:sp>
      <p:sp>
        <p:nvSpPr>
          <p:cNvPr id="120" name="Google Shape;120;p4:notes"/>
          <p:cNvSpPr txBox="1">
            <a:spLocks noGrp="1"/>
          </p:cNvSpPr>
          <p:nvPr>
            <p:ph type="dt" idx="10"/>
          </p:nvPr>
        </p:nvSpPr>
        <p:spPr>
          <a:xfrm>
            <a:off x="3971183" y="0"/>
            <a:ext cx="3037628" cy="465774"/>
          </a:xfrm>
          <a:prstGeom prst="rect">
            <a:avLst/>
          </a:prstGeom>
          <a:noFill/>
          <a:ln>
            <a:noFill/>
          </a:ln>
        </p:spPr>
        <p:txBody>
          <a:bodyPr spcFirstLastPara="1" wrap="square" lIns="93125" tIns="46550" rIns="93125" bIns="46550" anchor="t" anchorCtr="0">
            <a:noAutofit/>
          </a:bodyPr>
          <a:lstStyle/>
          <a:p>
            <a:pPr marL="0" marR="0" lvl="0" indent="0" algn="r" rtl="0">
              <a:spcBef>
                <a:spcPts val="0"/>
              </a:spcBef>
              <a:spcAft>
                <a:spcPts val="0"/>
              </a:spcAft>
              <a:buNone/>
            </a:pPr>
            <a:r>
              <a:rPr lang="en-US" sz="1200" b="0" i="0" u="none" strike="noStrike" cap="none">
                <a:solidFill>
                  <a:schemeClr val="dk1"/>
                </a:solidFill>
                <a:latin typeface="Arial"/>
                <a:ea typeface="Arial"/>
                <a:cs typeface="Arial"/>
                <a:sym typeface="Arial"/>
              </a:rPr>
              <a:t>4/6/2021</a:t>
            </a:r>
            <a:endParaRPr sz="1200" b="0" i="0" u="none" strike="noStrike" cap="none">
              <a:solidFill>
                <a:schemeClr val="dk1"/>
              </a:solidFill>
              <a:latin typeface="Arial"/>
              <a:ea typeface="Arial"/>
              <a:cs typeface="Arial"/>
              <a:sym typeface="Arial"/>
            </a:endParaRPr>
          </a:p>
        </p:txBody>
      </p:sp>
      <p:sp>
        <p:nvSpPr>
          <p:cNvPr id="121" name="Google Shape;121;p4:notes"/>
          <p:cNvSpPr txBox="1">
            <a:spLocks noGrp="1"/>
          </p:cNvSpPr>
          <p:nvPr>
            <p:ph type="ftr" idx="11"/>
          </p:nvPr>
        </p:nvSpPr>
        <p:spPr>
          <a:xfrm>
            <a:off x="0" y="8829037"/>
            <a:ext cx="3037628" cy="465774"/>
          </a:xfrm>
          <a:prstGeom prst="rect">
            <a:avLst/>
          </a:prstGeom>
          <a:noFill/>
          <a:ln>
            <a:noFill/>
          </a:ln>
        </p:spPr>
        <p:txBody>
          <a:bodyPr spcFirstLastPara="1" wrap="square" lIns="93125" tIns="46550" rIns="93125" bIns="46550" anchor="b"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22" name="Google Shape;122;p4: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6378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5: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0"/>
              </a:spcBef>
              <a:spcAft>
                <a:spcPts val="0"/>
              </a:spcAft>
              <a:buNone/>
            </a:pPr>
            <a:endParaRPr/>
          </a:p>
        </p:txBody>
      </p:sp>
      <p:sp>
        <p:nvSpPr>
          <p:cNvPr id="160" name="Google Shape;160;p5: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827536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701359"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170" name="Google Shape;170;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0370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txBox="1">
            <a:spLocks noGrp="1"/>
          </p:cNvSpPr>
          <p:nvPr>
            <p:ph type="body" idx="1"/>
          </p:nvPr>
        </p:nvSpPr>
        <p:spPr>
          <a:xfrm>
            <a:off x="701359"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179" name="Google Shape;179;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0084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360"/>
              </a:spcBef>
              <a:spcAft>
                <a:spcPts val="0"/>
              </a:spcAft>
              <a:buNone/>
            </a:pPr>
            <a:endParaRPr/>
          </a:p>
        </p:txBody>
      </p:sp>
      <p:sp>
        <p:nvSpPr>
          <p:cNvPr id="189" name="Google Shape;189;p8: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32009610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701359" y="4414519"/>
            <a:ext cx="5607684" cy="4187195"/>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199" name="Google Shape;199;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585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5</a:t>
            </a:fld>
            <a:endParaRPr lang="en-US"/>
          </a:p>
        </p:txBody>
      </p:sp>
    </p:spTree>
    <p:extLst>
      <p:ext uri="{BB962C8B-B14F-4D97-AF65-F5344CB8AC3E}">
        <p14:creationId xmlns:p14="http://schemas.microsoft.com/office/powerpoint/2010/main" val="2535435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360"/>
              </a:spcBef>
              <a:spcAft>
                <a:spcPts val="0"/>
              </a:spcAft>
              <a:buNone/>
            </a:pPr>
            <a:endParaRPr/>
          </a:p>
        </p:txBody>
      </p:sp>
      <p:sp>
        <p:nvSpPr>
          <p:cNvPr id="208" name="Google Shape;208;p10: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938957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360"/>
              </a:spcBef>
              <a:spcAft>
                <a:spcPts val="0"/>
              </a:spcAft>
              <a:buNone/>
            </a:pPr>
            <a:endParaRPr sz="1200">
              <a:solidFill>
                <a:schemeClr val="dk1"/>
              </a:solidFill>
              <a:latin typeface="Gill Sans"/>
              <a:ea typeface="Gill Sans"/>
              <a:cs typeface="Gill Sans"/>
              <a:sym typeface="Gill Sans"/>
            </a:endParaRPr>
          </a:p>
        </p:txBody>
      </p:sp>
      <p:sp>
        <p:nvSpPr>
          <p:cNvPr id="217" name="Google Shape;217;p11: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2530386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2: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360"/>
              </a:spcBef>
              <a:spcAft>
                <a:spcPts val="0"/>
              </a:spcAft>
              <a:buNone/>
            </a:pPr>
            <a:endParaRPr/>
          </a:p>
        </p:txBody>
      </p:sp>
      <p:sp>
        <p:nvSpPr>
          <p:cNvPr id="263" name="Google Shape;263;p12: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955568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3: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360"/>
              </a:spcBef>
              <a:spcAft>
                <a:spcPts val="0"/>
              </a:spcAft>
              <a:buNone/>
            </a:pPr>
            <a:endParaRPr/>
          </a:p>
        </p:txBody>
      </p:sp>
      <p:sp>
        <p:nvSpPr>
          <p:cNvPr id="274" name="Google Shape;274;p13: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1465040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4: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0"/>
              </a:spcBef>
              <a:spcAft>
                <a:spcPts val="0"/>
              </a:spcAft>
              <a:buNone/>
            </a:pPr>
            <a:endParaRPr/>
          </a:p>
        </p:txBody>
      </p:sp>
      <p:sp>
        <p:nvSpPr>
          <p:cNvPr id="282" name="Google Shape;282;p14: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39312870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5: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360"/>
              </a:spcBef>
              <a:spcAft>
                <a:spcPts val="0"/>
              </a:spcAft>
              <a:buNone/>
            </a:pPr>
            <a:endParaRPr/>
          </a:p>
        </p:txBody>
      </p:sp>
      <p:sp>
        <p:nvSpPr>
          <p:cNvPr id="290" name="Google Shape;290;p15: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3455564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6:notes"/>
          <p:cNvSpPr txBox="1">
            <a:spLocks noGrp="1"/>
          </p:cNvSpPr>
          <p:nvPr>
            <p:ph type="body" idx="1"/>
          </p:nvPr>
        </p:nvSpPr>
        <p:spPr>
          <a:xfrm>
            <a:off x="701359" y="4414519"/>
            <a:ext cx="5607684" cy="4187195"/>
          </a:xfrm>
          <a:prstGeom prst="rect">
            <a:avLst/>
          </a:prstGeom>
          <a:noFill/>
          <a:ln>
            <a:noFill/>
          </a:ln>
        </p:spPr>
        <p:txBody>
          <a:bodyPr spcFirstLastPara="1" wrap="square" lIns="93125" tIns="46550" rIns="93125" bIns="46550" anchor="t" anchorCtr="0">
            <a:normAutofit/>
          </a:bodyPr>
          <a:lstStyle/>
          <a:p>
            <a:pPr marL="0" lvl="0" indent="0" algn="l" rtl="0">
              <a:spcBef>
                <a:spcPts val="360"/>
              </a:spcBef>
              <a:spcAft>
                <a:spcPts val="0"/>
              </a:spcAft>
              <a:buNone/>
            </a:pPr>
            <a:endParaRPr/>
          </a:p>
        </p:txBody>
      </p:sp>
      <p:sp>
        <p:nvSpPr>
          <p:cNvPr id="298" name="Google Shape;298;p16:notes"/>
          <p:cNvSpPr txBox="1">
            <a:spLocks noGrp="1"/>
          </p:cNvSpPr>
          <p:nvPr>
            <p:ph type="sldNum" idx="12"/>
          </p:nvPr>
        </p:nvSpPr>
        <p:spPr>
          <a:xfrm>
            <a:off x="3971183" y="8829037"/>
            <a:ext cx="3037628" cy="465774"/>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284772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58</a:t>
            </a:fld>
            <a:endParaRPr lang="en-US"/>
          </a:p>
        </p:txBody>
      </p:sp>
    </p:spTree>
    <p:extLst>
      <p:ext uri="{BB962C8B-B14F-4D97-AF65-F5344CB8AC3E}">
        <p14:creationId xmlns:p14="http://schemas.microsoft.com/office/powerpoint/2010/main" val="787178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59</a:t>
            </a:fld>
            <a:endParaRPr lang="en-US"/>
          </a:p>
        </p:txBody>
      </p:sp>
    </p:spTree>
    <p:extLst>
      <p:ext uri="{BB962C8B-B14F-4D97-AF65-F5344CB8AC3E}">
        <p14:creationId xmlns:p14="http://schemas.microsoft.com/office/powerpoint/2010/main" val="31880387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bcd0933576_0_15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30" name="Google Shape;1130;gbcd0933576_0_1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891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6</a:t>
            </a:fld>
            <a:endParaRPr lang="en-US"/>
          </a:p>
        </p:txBody>
      </p:sp>
    </p:spTree>
    <p:extLst>
      <p:ext uri="{BB962C8B-B14F-4D97-AF65-F5344CB8AC3E}">
        <p14:creationId xmlns:p14="http://schemas.microsoft.com/office/powerpoint/2010/main" val="15282888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61</a:t>
            </a:fld>
            <a:endParaRPr lang="en-US"/>
          </a:p>
        </p:txBody>
      </p:sp>
    </p:spTree>
    <p:extLst>
      <p:ext uri="{BB962C8B-B14F-4D97-AF65-F5344CB8AC3E}">
        <p14:creationId xmlns:p14="http://schemas.microsoft.com/office/powerpoint/2010/main" val="74798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7</a:t>
            </a:fld>
            <a:endParaRPr lang="en-US"/>
          </a:p>
        </p:txBody>
      </p:sp>
    </p:spTree>
    <p:extLst>
      <p:ext uri="{BB962C8B-B14F-4D97-AF65-F5344CB8AC3E}">
        <p14:creationId xmlns:p14="http://schemas.microsoft.com/office/powerpoint/2010/main" val="3006757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8</a:t>
            </a:fld>
            <a:endParaRPr lang="en-US"/>
          </a:p>
        </p:txBody>
      </p:sp>
    </p:spTree>
    <p:extLst>
      <p:ext uri="{BB962C8B-B14F-4D97-AF65-F5344CB8AC3E}">
        <p14:creationId xmlns:p14="http://schemas.microsoft.com/office/powerpoint/2010/main" val="3976772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9</a:t>
            </a:fld>
            <a:endParaRPr lang="en-US"/>
          </a:p>
        </p:txBody>
      </p:sp>
    </p:spTree>
    <p:extLst>
      <p:ext uri="{BB962C8B-B14F-4D97-AF65-F5344CB8AC3E}">
        <p14:creationId xmlns:p14="http://schemas.microsoft.com/office/powerpoint/2010/main" val="3924752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1633918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409953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4260370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2179109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8"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9" name="Slide Number Placeholder 5"/>
          <p:cNvSpPr>
            <a:spLocks noGrp="1"/>
          </p:cNvSpPr>
          <p:nvPr>
            <p:ph type="sldNum" sz="quarter" idx="12"/>
          </p:nvPr>
        </p:nvSpPr>
        <p:spPr/>
        <p:txBody>
          <a:bodyPr/>
          <a:lstStyle>
            <a:lvl1pPr defTabSz="6858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868807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4"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5" name="Slide Number Placeholder 5"/>
          <p:cNvSpPr>
            <a:spLocks noGrp="1"/>
          </p:cNvSpPr>
          <p:nvPr>
            <p:ph type="sldNum" sz="quarter" idx="12"/>
          </p:nvPr>
        </p:nvSpPr>
        <p:spPr/>
        <p:txBody>
          <a:bodyPr/>
          <a:lstStyle>
            <a:lvl1pPr defTabSz="6858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41184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3"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4" name="Slide Number Placeholder 5"/>
          <p:cNvSpPr>
            <a:spLocks noGrp="1"/>
          </p:cNvSpPr>
          <p:nvPr>
            <p:ph type="sldNum" sz="quarter" idx="12"/>
          </p:nvPr>
        </p:nvSpPr>
        <p:spPr/>
        <p:txBody>
          <a:bodyPr/>
          <a:lstStyle>
            <a:lvl1pPr defTabSz="6858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2982623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83293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272767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665879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2021 Feb 17</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FGCS</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2627616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5"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575657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5"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1549967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5"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182347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6"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1018109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8"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9" name="Slide Number Placeholder 5"/>
          <p:cNvSpPr>
            <a:spLocks noGrp="1"/>
          </p:cNvSpPr>
          <p:nvPr>
            <p:ph type="sldNum" sz="quarter" idx="12"/>
          </p:nvPr>
        </p:nvSpPr>
        <p:spPr/>
        <p:txBody>
          <a:bodyPr/>
          <a:lstStyle>
            <a:lvl1pPr defTabSz="6858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3270500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4"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5" name="Slide Number Placeholder 5"/>
          <p:cNvSpPr>
            <a:spLocks noGrp="1"/>
          </p:cNvSpPr>
          <p:nvPr>
            <p:ph type="sldNum" sz="quarter" idx="12"/>
          </p:nvPr>
        </p:nvSpPr>
        <p:spPr/>
        <p:txBody>
          <a:bodyPr/>
          <a:lstStyle>
            <a:lvl1pPr defTabSz="6858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21385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3"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4" name="Slide Number Placeholder 5"/>
          <p:cNvSpPr>
            <a:spLocks noGrp="1"/>
          </p:cNvSpPr>
          <p:nvPr>
            <p:ph type="sldNum" sz="quarter" idx="12"/>
          </p:nvPr>
        </p:nvSpPr>
        <p:spPr/>
        <p:txBody>
          <a:bodyPr/>
          <a:lstStyle>
            <a:lvl1pPr defTabSz="6858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127375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6"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607025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6"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1046936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5"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1058056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dirty="0"/>
          </a:p>
        </p:txBody>
      </p:sp>
      <p:sp>
        <p:nvSpPr>
          <p:cNvPr id="5"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2298324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1" y="426244"/>
            <a:ext cx="7807325" cy="858441"/>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1" y="1429942"/>
            <a:ext cx="3827463" cy="323969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2963" y="1429941"/>
            <a:ext cx="3827462" cy="15621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2963" y="3106342"/>
            <a:ext cx="3827462" cy="156329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3007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7293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341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8272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3460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4493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2130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4860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0214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9933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7627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Date of this slide: July 22, 2020</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Modernized NSRS: 4 hour version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7936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393344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29067308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1571200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1175489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4/8/2021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8"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9" name="Slide Number Placeholder 5"/>
          <p:cNvSpPr>
            <a:spLocks noGrp="1"/>
          </p:cNvSpPr>
          <p:nvPr>
            <p:ph type="sldNum" sz="quarter" idx="12"/>
          </p:nvPr>
        </p:nvSpPr>
        <p:spPr/>
        <p:txBody>
          <a:bodyPr/>
          <a:lstStyle>
            <a:lvl1pPr defTabSz="6858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513750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4"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5" name="Slide Number Placeholder 5"/>
          <p:cNvSpPr>
            <a:spLocks noGrp="1"/>
          </p:cNvSpPr>
          <p:nvPr>
            <p:ph type="sldNum" sz="quarter" idx="12"/>
          </p:nvPr>
        </p:nvSpPr>
        <p:spPr/>
        <p:txBody>
          <a:bodyPr/>
          <a:lstStyle>
            <a:lvl1pPr defTabSz="6858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3206095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3"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4" name="Slide Number Placeholder 5"/>
          <p:cNvSpPr>
            <a:spLocks noGrp="1"/>
          </p:cNvSpPr>
          <p:nvPr>
            <p:ph type="sldNum" sz="quarter" idx="12"/>
          </p:nvPr>
        </p:nvSpPr>
        <p:spPr/>
        <p:txBody>
          <a:bodyPr/>
          <a:lstStyle>
            <a:lvl1pPr defTabSz="6858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3420750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524751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172006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985571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Date of this slide: July 24, 2020</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1172419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1" y="426244"/>
            <a:ext cx="7807325" cy="858441"/>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1" y="1429942"/>
            <a:ext cx="3827463" cy="323969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2963" y="1429941"/>
            <a:ext cx="3827462" cy="15621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2963" y="3106342"/>
            <a:ext cx="3827462" cy="156329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024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0"/>
        <p:cNvGrpSpPr/>
        <p:nvPr/>
      </p:nvGrpSpPr>
      <p:grpSpPr>
        <a:xfrm>
          <a:off x="0" y="0"/>
          <a:ext cx="0" cy="0"/>
          <a:chOff x="0" y="0"/>
          <a:chExt cx="0" cy="0"/>
        </a:xfrm>
      </p:grpSpPr>
      <p:sp>
        <p:nvSpPr>
          <p:cNvPr id="91" name="Google Shape;91;p3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35"/>
          <p:cNvSpPr txBox="1">
            <a:spLocks noGrp="1"/>
          </p:cNvSpPr>
          <p:nvPr>
            <p:ph type="body" idx="1"/>
          </p:nvPr>
        </p:nvSpPr>
        <p:spPr>
          <a:xfrm>
            <a:off x="457200" y="1200153"/>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35"/>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5"/>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5"/>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84228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36"/>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6"/>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05582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4/8/2021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100"/>
        <p:cNvGrpSpPr/>
        <p:nvPr/>
      </p:nvGrpSpPr>
      <p:grpSpPr>
        <a:xfrm>
          <a:off x="0" y="0"/>
          <a:ext cx="0" cy="0"/>
          <a:chOff x="0" y="0"/>
          <a:chExt cx="0" cy="0"/>
        </a:xfrm>
      </p:grpSpPr>
      <p:sp>
        <p:nvSpPr>
          <p:cNvPr id="101" name="Google Shape;101;p3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400"/>
              <a:buFont typeface="Calibri"/>
              <a:buNone/>
              <a:defRPr/>
            </a:lvl1pPr>
            <a:lvl2pPr lvl="1" algn="ctr">
              <a:spcBef>
                <a:spcPts val="0"/>
              </a:spcBef>
              <a:spcAft>
                <a:spcPts val="0"/>
              </a:spcAft>
              <a:buClr>
                <a:schemeClr val="dk1"/>
              </a:buClr>
              <a:buSzPts val="1400"/>
              <a:buFont typeface="Calibri"/>
              <a:buNone/>
              <a:defRPr/>
            </a:lvl2pPr>
            <a:lvl3pPr lvl="2" algn="ctr">
              <a:spcBef>
                <a:spcPts val="0"/>
              </a:spcBef>
              <a:spcAft>
                <a:spcPts val="0"/>
              </a:spcAft>
              <a:buClr>
                <a:schemeClr val="dk1"/>
              </a:buClr>
              <a:buSzPts val="1400"/>
              <a:buFont typeface="Calibri"/>
              <a:buNone/>
              <a:defRPr/>
            </a:lvl3pPr>
            <a:lvl4pPr lvl="3" algn="ctr">
              <a:spcBef>
                <a:spcPts val="0"/>
              </a:spcBef>
              <a:spcAft>
                <a:spcPts val="0"/>
              </a:spcAft>
              <a:buClr>
                <a:schemeClr val="dk1"/>
              </a:buClr>
              <a:buSzPts val="1400"/>
              <a:buFont typeface="Calibri"/>
              <a:buNone/>
              <a:defRPr/>
            </a:lvl4pPr>
            <a:lvl5pPr lvl="4" algn="ctr">
              <a:spcBef>
                <a:spcPts val="0"/>
              </a:spcBef>
              <a:spcAft>
                <a:spcPts val="0"/>
              </a:spcAft>
              <a:buClr>
                <a:schemeClr val="dk1"/>
              </a:buClr>
              <a:buSzPts val="1400"/>
              <a:buFont typeface="Calibri"/>
              <a:buNone/>
              <a:defRPr/>
            </a:lvl5pPr>
            <a:lvl6pPr lvl="5" algn="ctr">
              <a:spcBef>
                <a:spcPts val="0"/>
              </a:spcBef>
              <a:spcAft>
                <a:spcPts val="0"/>
              </a:spcAft>
              <a:buClr>
                <a:schemeClr val="dk1"/>
              </a:buClr>
              <a:buSzPts val="1400"/>
              <a:buFont typeface="Calibri"/>
              <a:buNone/>
              <a:defRPr/>
            </a:lvl6pPr>
            <a:lvl7pPr lvl="6" algn="ctr">
              <a:spcBef>
                <a:spcPts val="0"/>
              </a:spcBef>
              <a:spcAft>
                <a:spcPts val="0"/>
              </a:spcAft>
              <a:buClr>
                <a:schemeClr val="dk1"/>
              </a:buClr>
              <a:buSzPts val="1400"/>
              <a:buFont typeface="Calibri"/>
              <a:buNone/>
              <a:defRPr/>
            </a:lvl7pPr>
            <a:lvl8pPr lvl="7" algn="ctr">
              <a:spcBef>
                <a:spcPts val="0"/>
              </a:spcBef>
              <a:spcAft>
                <a:spcPts val="0"/>
              </a:spcAft>
              <a:buClr>
                <a:schemeClr val="dk1"/>
              </a:buClr>
              <a:buSzPts val="1400"/>
              <a:buFont typeface="Calibri"/>
              <a:buNone/>
              <a:defRPr/>
            </a:lvl8pPr>
            <a:lvl9pPr lvl="8" algn="ctr">
              <a:spcBef>
                <a:spcPts val="0"/>
              </a:spcBef>
              <a:spcAft>
                <a:spcPts val="0"/>
              </a:spcAft>
              <a:buClr>
                <a:schemeClr val="dk1"/>
              </a:buClr>
              <a:buSzPts val="1400"/>
              <a:buFont typeface="Calibri"/>
              <a:buNone/>
              <a:defRPr/>
            </a:lvl9pPr>
          </a:lstStyle>
          <a:p>
            <a:endParaRPr/>
          </a:p>
        </p:txBody>
      </p:sp>
      <p:sp>
        <p:nvSpPr>
          <p:cNvPr id="102" name="Google Shape;102;p37"/>
          <p:cNvSpPr txBox="1">
            <a:spLocks noGrp="1"/>
          </p:cNvSpPr>
          <p:nvPr>
            <p:ph type="body" idx="1"/>
          </p:nvPr>
        </p:nvSpPr>
        <p:spPr>
          <a:xfrm>
            <a:off x="457200" y="1200153"/>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Char char="•"/>
              <a:defRPr/>
            </a:lvl1pPr>
            <a:lvl2pPr marL="914400" lvl="1" indent="-342900" algn="l">
              <a:spcBef>
                <a:spcPts val="270"/>
              </a:spcBef>
              <a:spcAft>
                <a:spcPts val="0"/>
              </a:spcAft>
              <a:buClr>
                <a:schemeClr val="dk1"/>
              </a:buClr>
              <a:buSzPts val="1800"/>
              <a:buChar char="–"/>
              <a:defRPr/>
            </a:lvl2pPr>
            <a:lvl3pPr marL="1371600" lvl="2" indent="-342900" algn="l">
              <a:spcBef>
                <a:spcPts val="270"/>
              </a:spcBef>
              <a:spcAft>
                <a:spcPts val="0"/>
              </a:spcAft>
              <a:buClr>
                <a:schemeClr val="dk1"/>
              </a:buClr>
              <a:buSzPts val="1800"/>
              <a:buChar char="•"/>
              <a:defRPr/>
            </a:lvl3pPr>
            <a:lvl4pPr marL="1828800" lvl="3" indent="-342900" algn="l">
              <a:spcBef>
                <a:spcPts val="270"/>
              </a:spcBef>
              <a:spcAft>
                <a:spcPts val="0"/>
              </a:spcAft>
              <a:buClr>
                <a:schemeClr val="dk1"/>
              </a:buClr>
              <a:buSzPts val="1800"/>
              <a:buChar char="–"/>
              <a:defRPr/>
            </a:lvl4pPr>
            <a:lvl5pPr marL="2286000" lvl="4" indent="-342900" algn="l">
              <a:spcBef>
                <a:spcPts val="270"/>
              </a:spcBef>
              <a:spcAft>
                <a:spcPts val="0"/>
              </a:spcAft>
              <a:buClr>
                <a:schemeClr val="dk1"/>
              </a:buClr>
              <a:buSzPts val="1800"/>
              <a:buChar char="»"/>
              <a:defRPr/>
            </a:lvl5pPr>
            <a:lvl6pPr marL="2743200" lvl="5" indent="-342900" algn="l">
              <a:spcBef>
                <a:spcPts val="270"/>
              </a:spcBef>
              <a:spcAft>
                <a:spcPts val="0"/>
              </a:spcAft>
              <a:buClr>
                <a:schemeClr val="dk1"/>
              </a:buClr>
              <a:buSzPts val="1800"/>
              <a:buChar char="•"/>
              <a:defRPr/>
            </a:lvl6pPr>
            <a:lvl7pPr marL="3200400" lvl="6" indent="-342900" algn="l">
              <a:spcBef>
                <a:spcPts val="270"/>
              </a:spcBef>
              <a:spcAft>
                <a:spcPts val="0"/>
              </a:spcAft>
              <a:buClr>
                <a:schemeClr val="dk1"/>
              </a:buClr>
              <a:buSzPts val="1800"/>
              <a:buChar char="•"/>
              <a:defRPr/>
            </a:lvl7pPr>
            <a:lvl8pPr marL="3657600" lvl="7" indent="-342900" algn="l">
              <a:spcBef>
                <a:spcPts val="270"/>
              </a:spcBef>
              <a:spcAft>
                <a:spcPts val="0"/>
              </a:spcAft>
              <a:buClr>
                <a:schemeClr val="dk1"/>
              </a:buClr>
              <a:buSzPts val="1800"/>
              <a:buChar char="•"/>
              <a:defRPr/>
            </a:lvl8pPr>
            <a:lvl9pPr marL="4114800" lvl="8" indent="-342900" algn="l">
              <a:spcBef>
                <a:spcPts val="270"/>
              </a:spcBef>
              <a:spcAft>
                <a:spcPts val="0"/>
              </a:spcAft>
              <a:buClr>
                <a:schemeClr val="dk1"/>
              </a:buClr>
              <a:buSzPts val="1800"/>
              <a:buChar char="•"/>
              <a:defRPr/>
            </a:lvl9pPr>
          </a:lstStyle>
          <a:p>
            <a:endParaRPr/>
          </a:p>
        </p:txBody>
      </p:sp>
      <p:sp>
        <p:nvSpPr>
          <p:cNvPr id="103" name="Google Shape;103;p3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atin typeface="Calibri"/>
                <a:ea typeface="Calibri"/>
                <a:cs typeface="Calibri"/>
                <a:sym typeface="Calibri"/>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4" name="Google Shape;104;p3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atin typeface="Calibri"/>
                <a:ea typeface="Calibri"/>
                <a:cs typeface="Calibri"/>
                <a:sym typeface="Calibri"/>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5" name="Google Shape;105;p3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7215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6"/>
        <p:cNvGrpSpPr/>
        <p:nvPr/>
      </p:nvGrpSpPr>
      <p:grpSpPr>
        <a:xfrm>
          <a:off x="0" y="0"/>
          <a:ext cx="0" cy="0"/>
          <a:chOff x="0" y="0"/>
          <a:chExt cx="0" cy="0"/>
        </a:xfrm>
      </p:grpSpPr>
      <p:sp>
        <p:nvSpPr>
          <p:cNvPr id="107" name="Google Shape;107;p47"/>
          <p:cNvSpPr txBox="1">
            <a:spLocks noGrp="1"/>
          </p:cNvSpPr>
          <p:nvPr>
            <p:ph type="ctrTitle"/>
          </p:nvPr>
        </p:nvSpPr>
        <p:spPr>
          <a:xfrm>
            <a:off x="685800" y="1597821"/>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4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109" name="Google Shape;109;p47"/>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7"/>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7"/>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056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2"/>
        <p:cNvGrpSpPr/>
        <p:nvPr/>
      </p:nvGrpSpPr>
      <p:grpSpPr>
        <a:xfrm>
          <a:off x="0" y="0"/>
          <a:ext cx="0" cy="0"/>
          <a:chOff x="0" y="0"/>
          <a:chExt cx="0" cy="0"/>
        </a:xfrm>
      </p:grpSpPr>
      <p:sp>
        <p:nvSpPr>
          <p:cNvPr id="113" name="Google Shape;113;p48"/>
          <p:cNvSpPr txBox="1">
            <a:spLocks noGrp="1"/>
          </p:cNvSpPr>
          <p:nvPr>
            <p:ph type="title"/>
          </p:nvPr>
        </p:nvSpPr>
        <p:spPr>
          <a:xfrm>
            <a:off x="722313" y="3305178"/>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4" name="Google Shape;114;p4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115" name="Google Shape;115;p48"/>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8"/>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8"/>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14099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8"/>
        <p:cNvGrpSpPr/>
        <p:nvPr/>
      </p:nvGrpSpPr>
      <p:grpSpPr>
        <a:xfrm>
          <a:off x="0" y="0"/>
          <a:ext cx="0" cy="0"/>
          <a:chOff x="0" y="0"/>
          <a:chExt cx="0" cy="0"/>
        </a:xfrm>
      </p:grpSpPr>
      <p:sp>
        <p:nvSpPr>
          <p:cNvPr id="119" name="Google Shape;119;p4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49"/>
          <p:cNvSpPr txBox="1">
            <a:spLocks noGrp="1"/>
          </p:cNvSpPr>
          <p:nvPr>
            <p:ph type="body" idx="1"/>
          </p:nvPr>
        </p:nvSpPr>
        <p:spPr>
          <a:xfrm>
            <a:off x="457200" y="1200153"/>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21" name="Google Shape;121;p49"/>
          <p:cNvSpPr txBox="1">
            <a:spLocks noGrp="1"/>
          </p:cNvSpPr>
          <p:nvPr>
            <p:ph type="body" idx="2"/>
          </p:nvPr>
        </p:nvSpPr>
        <p:spPr>
          <a:xfrm>
            <a:off x="4648200" y="1200153"/>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22" name="Google Shape;122;p49"/>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9"/>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9"/>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6307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5"/>
        <p:cNvGrpSpPr/>
        <p:nvPr/>
      </p:nvGrpSpPr>
      <p:grpSpPr>
        <a:xfrm>
          <a:off x="0" y="0"/>
          <a:ext cx="0" cy="0"/>
          <a:chOff x="0" y="0"/>
          <a:chExt cx="0" cy="0"/>
        </a:xfrm>
      </p:grpSpPr>
      <p:sp>
        <p:nvSpPr>
          <p:cNvPr id="126" name="Google Shape;126;p5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 name="Google Shape;127;p5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28" name="Google Shape;128;p5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29" name="Google Shape;129;p50"/>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30" name="Google Shape;130;p50"/>
          <p:cNvSpPr txBox="1">
            <a:spLocks noGrp="1"/>
          </p:cNvSpPr>
          <p:nvPr>
            <p:ph type="body" idx="4"/>
          </p:nvPr>
        </p:nvSpPr>
        <p:spPr>
          <a:xfrm>
            <a:off x="4645027" y="1631156"/>
            <a:ext cx="4041775" cy="29634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31" name="Google Shape;131;p50"/>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0"/>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0"/>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63031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4"/>
        <p:cNvGrpSpPr/>
        <p:nvPr/>
      </p:nvGrpSpPr>
      <p:grpSpPr>
        <a:xfrm>
          <a:off x="0" y="0"/>
          <a:ext cx="0" cy="0"/>
          <a:chOff x="0" y="0"/>
          <a:chExt cx="0" cy="0"/>
        </a:xfrm>
      </p:grpSpPr>
      <p:sp>
        <p:nvSpPr>
          <p:cNvPr id="135" name="Google Shape;135;p5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6" name="Google Shape;136;p51"/>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1"/>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1"/>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2916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9"/>
        <p:cNvGrpSpPr/>
        <p:nvPr/>
      </p:nvGrpSpPr>
      <p:grpSpPr>
        <a:xfrm>
          <a:off x="0" y="0"/>
          <a:ext cx="0" cy="0"/>
          <a:chOff x="0" y="0"/>
          <a:chExt cx="0" cy="0"/>
        </a:xfrm>
      </p:grpSpPr>
      <p:sp>
        <p:nvSpPr>
          <p:cNvPr id="140" name="Google Shape;140;p52"/>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1" name="Google Shape;141;p52"/>
          <p:cNvSpPr txBox="1">
            <a:spLocks noGrp="1"/>
          </p:cNvSpPr>
          <p:nvPr>
            <p:ph type="body" idx="1"/>
          </p:nvPr>
        </p:nvSpPr>
        <p:spPr>
          <a:xfrm>
            <a:off x="3575050" y="204790"/>
            <a:ext cx="5111750" cy="4389835"/>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142" name="Google Shape;142;p52"/>
          <p:cNvSpPr txBox="1">
            <a:spLocks noGrp="1"/>
          </p:cNvSpPr>
          <p:nvPr>
            <p:ph type="body" idx="2"/>
          </p:nvPr>
        </p:nvSpPr>
        <p:spPr>
          <a:xfrm>
            <a:off x="457202" y="1076328"/>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43" name="Google Shape;143;p52"/>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2"/>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2"/>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9830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6"/>
        <p:cNvGrpSpPr/>
        <p:nvPr/>
      </p:nvGrpSpPr>
      <p:grpSpPr>
        <a:xfrm>
          <a:off x="0" y="0"/>
          <a:ext cx="0" cy="0"/>
          <a:chOff x="0" y="0"/>
          <a:chExt cx="0" cy="0"/>
        </a:xfrm>
      </p:grpSpPr>
      <p:sp>
        <p:nvSpPr>
          <p:cNvPr id="147" name="Google Shape;147;p53"/>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8" name="Google Shape;148;p53"/>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9" name="Google Shape;149;p53"/>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50" name="Google Shape;150;p53"/>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3"/>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3"/>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889387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3"/>
        <p:cNvGrpSpPr/>
        <p:nvPr/>
      </p:nvGrpSpPr>
      <p:grpSpPr>
        <a:xfrm>
          <a:off x="0" y="0"/>
          <a:ext cx="0" cy="0"/>
          <a:chOff x="0" y="0"/>
          <a:chExt cx="0" cy="0"/>
        </a:xfrm>
      </p:grpSpPr>
      <p:sp>
        <p:nvSpPr>
          <p:cNvPr id="154" name="Google Shape;154;p5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54"/>
          <p:cNvSpPr txBox="1">
            <a:spLocks noGrp="1"/>
          </p:cNvSpPr>
          <p:nvPr>
            <p:ph type="body" idx="1"/>
          </p:nvPr>
        </p:nvSpPr>
        <p:spPr>
          <a:xfrm rot="5400000">
            <a:off x="2874764" y="-1217411"/>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54"/>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4"/>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4"/>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99194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9"/>
        <p:cNvGrpSpPr/>
        <p:nvPr/>
      </p:nvGrpSpPr>
      <p:grpSpPr>
        <a:xfrm>
          <a:off x="0" y="0"/>
          <a:ext cx="0" cy="0"/>
          <a:chOff x="0" y="0"/>
          <a:chExt cx="0" cy="0"/>
        </a:xfrm>
      </p:grpSpPr>
      <p:sp>
        <p:nvSpPr>
          <p:cNvPr id="160" name="Google Shape;160;p55"/>
          <p:cNvSpPr txBox="1">
            <a:spLocks noGrp="1"/>
          </p:cNvSpPr>
          <p:nvPr>
            <p:ph type="title"/>
          </p:nvPr>
        </p:nvSpPr>
        <p:spPr>
          <a:xfrm rot="5400000">
            <a:off x="5463778" y="1371603"/>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1" name="Google Shape;161;p55"/>
          <p:cNvSpPr txBox="1">
            <a:spLocks noGrp="1"/>
          </p:cNvSpPr>
          <p:nvPr>
            <p:ph type="body" idx="1"/>
          </p:nvPr>
        </p:nvSpPr>
        <p:spPr>
          <a:xfrm rot="5400000">
            <a:off x="1272778" y="-609597"/>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2" name="Google Shape;162;p55"/>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5"/>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5"/>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963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4/8/2021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4/8/2021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2001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smtClean="0"/>
              <a:t>2021 Feb 17</a:t>
            </a:r>
            <a:endParaRPr lang="en-US"/>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smtClean="0"/>
              <a:t>FGCS</a:t>
            </a:r>
            <a:endParaRPr lang="en-US"/>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defTabSz="342900" fontAlgn="auto">
              <a:spcBef>
                <a:spcPts val="0"/>
              </a:spcBef>
              <a:spcAft>
                <a:spcPts val="0"/>
              </a:spcAft>
              <a:defRPr sz="9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1580952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1" name="Text Placeholder 2"/>
          <p:cNvSpPr>
            <a:spLocks noGrp="1"/>
          </p:cNvSpPr>
          <p:nvPr>
            <p:ph type="body" idx="1"/>
          </p:nvPr>
        </p:nvSpPr>
        <p:spPr bwMode="auto">
          <a:xfrm>
            <a:off x="457200" y="1200152"/>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defTabSz="342900" fontAlgn="auto">
              <a:spcBef>
                <a:spcPts val="0"/>
              </a:spcBef>
              <a:spcAft>
                <a:spcPts val="0"/>
              </a:spcAft>
              <a:defRPr sz="900">
                <a:solidFill>
                  <a:prstClr val="black">
                    <a:tint val="75000"/>
                  </a:prstClr>
                </a:solidFill>
                <a:latin typeface="Times New Roman" panose="02020603050405020304" pitchFamily="18" charset="0"/>
                <a:ea typeface="+mn-ea"/>
                <a:cs typeface="+mn-cs"/>
              </a:defRPr>
            </a:lvl1pPr>
          </a:lstStyle>
          <a:p>
            <a:pPr>
              <a:defRPr/>
            </a:pPr>
            <a:r>
              <a:rPr lang="en-US" smtClean="0"/>
              <a:t>Date of this slide: July 24, 2020</a:t>
            </a:r>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defTabSz="342900" fontAlgn="auto">
              <a:spcBef>
                <a:spcPts val="0"/>
              </a:spcBef>
              <a:spcAft>
                <a:spcPts val="0"/>
              </a:spcAft>
              <a:defRPr sz="900">
                <a:solidFill>
                  <a:prstClr val="black">
                    <a:tint val="75000"/>
                  </a:prstClr>
                </a:solidFill>
                <a:latin typeface="Times New Roman" panose="02020603050405020304" pitchFamily="18" charset="0"/>
                <a:ea typeface="+mn-ea"/>
                <a:cs typeface="+mn-cs"/>
              </a:defRPr>
            </a:lvl1pPr>
          </a:lstStyle>
          <a:p>
            <a:pPr>
              <a:defRPr/>
            </a:pPr>
            <a:r>
              <a:rPr lang="en-US" dirty="0" smtClean="0"/>
              <a:t>Modernized NSRS: 4 hour version</a:t>
            </a: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defTabSz="342900" fontAlgn="auto">
              <a:spcBef>
                <a:spcPts val="0"/>
              </a:spcBef>
              <a:spcAft>
                <a:spcPts val="0"/>
              </a:spcAft>
              <a:defRPr sz="900">
                <a:solidFill>
                  <a:prstClr val="black">
                    <a:tint val="75000"/>
                  </a:prstClr>
                </a:solidFill>
                <a:latin typeface="Times New Roman" panose="02020603050405020304" pitchFamily="18" charset="0"/>
                <a:ea typeface="+mn-ea"/>
                <a:cs typeface="+mn-cs"/>
              </a:defRPr>
            </a:lvl1pPr>
          </a:lstStyle>
          <a:p>
            <a:pPr>
              <a:defRPr/>
            </a:pPr>
            <a:fld id="{9FD14B67-5B11-4339-9EE3-C1E8D2A75965}" type="slidenum">
              <a:rPr lang="en-US" smtClean="0"/>
              <a:pPr>
                <a:defRPr/>
              </a:pPr>
              <a:t>‹#›</a:t>
            </a:fld>
            <a:endParaRPr lang="en-US" dirty="0"/>
          </a:p>
        </p:txBody>
      </p:sp>
    </p:spTree>
    <p:extLst>
      <p:ext uri="{BB962C8B-B14F-4D97-AF65-F5344CB8AC3E}">
        <p14:creationId xmlns:p14="http://schemas.microsoft.com/office/powerpoint/2010/main" val="2967265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ctr" defTabSz="342900" rtl="0" eaLnBrk="0" fontAlgn="base" hangingPunct="0">
        <a:spcBef>
          <a:spcPct val="0"/>
        </a:spcBef>
        <a:spcAft>
          <a:spcPct val="0"/>
        </a:spcAft>
        <a:defRPr sz="3300" kern="1200">
          <a:solidFill>
            <a:schemeClr val="tx1"/>
          </a:solidFill>
          <a:latin typeface="Times New Roman" panose="02020603050405020304" pitchFamily="18" charset="0"/>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Times New Roman" panose="02020603050405020304" pitchFamily="18" charset="0"/>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Times New Roman" panose="02020603050405020304" pitchFamily="18" charset="0"/>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Times New Roman" panose="02020603050405020304" pitchFamily="18" charset="0"/>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Times New Roman" panose="02020603050405020304" pitchFamily="18" charset="0"/>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5143500"/>
          </a:xfrm>
          <a:prstGeom prst="rect">
            <a:avLst/>
          </a:prstGeom>
          <a:noFill/>
          <a:ln w="9525">
            <a:noFill/>
            <a:miter lim="800000"/>
            <a:headEnd/>
            <a:tailEnd/>
          </a:ln>
        </p:spPr>
      </p:pic>
      <p:sp>
        <p:nvSpPr>
          <p:cNvPr id="2051"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200152"/>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Times New Roman" panose="02020603050405020304" pitchFamily="18" charset="0"/>
              </a:defRPr>
            </a:lvl1pPr>
          </a:lstStyle>
          <a:p>
            <a:pPr eaLnBrk="0" hangingPunct="0">
              <a:defRPr/>
            </a:pPr>
            <a:r>
              <a:rPr lang="en-US" b="1" smtClean="0">
                <a:solidFill>
                  <a:prstClr val="black">
                    <a:tint val="75000"/>
                  </a:prstClr>
                </a:solidFill>
                <a:ea typeface="+mn-ea"/>
              </a:rPr>
              <a:t>Date of this slide: July 22, 2020</a:t>
            </a:r>
            <a:endParaRPr lang="en-US" b="1" dirty="0">
              <a:solidFill>
                <a:prstClr val="black">
                  <a:tint val="75000"/>
                </a:prstClr>
              </a:solidFill>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Times New Roman" panose="02020603050405020304" pitchFamily="18" charset="0"/>
              </a:defRPr>
            </a:lvl1pPr>
          </a:lstStyle>
          <a:p>
            <a:pPr eaLnBrk="0" hangingPunct="0">
              <a:defRPr/>
            </a:pPr>
            <a:r>
              <a:rPr lang="en-US" b="1" dirty="0" smtClean="0">
                <a:solidFill>
                  <a:prstClr val="black">
                    <a:tint val="75000"/>
                  </a:prstClr>
                </a:solidFill>
                <a:ea typeface="+mn-ea"/>
              </a:rPr>
              <a:t>Modernized NSRS: 4 hour version</a:t>
            </a:r>
            <a:endParaRPr lang="en-US" b="1"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Times New Roman" panose="02020603050405020304" pitchFamily="18" charset="0"/>
              </a:defRPr>
            </a:lvl1pPr>
          </a:lstStyle>
          <a:p>
            <a:pPr eaLnBrk="0" hangingPunct="0">
              <a:defRPr/>
            </a:pPr>
            <a:fld id="{9BFF1EB7-48D0-4244-B994-DAA8D417C2D9}" type="slidenum">
              <a:rPr lang="en-US" b="1" smtClean="0">
                <a:solidFill>
                  <a:prstClr val="black">
                    <a:tint val="75000"/>
                  </a:prstClr>
                </a:solidFill>
                <a:ea typeface="+mn-ea"/>
              </a:rPr>
              <a:pPr eaLnBrk="0" hangingPunct="0">
                <a:defRPr/>
              </a:pPr>
              <a:t>‹#›</a:t>
            </a:fld>
            <a:endParaRPr lang="en-US" b="1" dirty="0">
              <a:solidFill>
                <a:prstClr val="black">
                  <a:tint val="75000"/>
                </a:prstClr>
              </a:solidFill>
              <a:ea typeface="+mn-ea"/>
            </a:endParaRPr>
          </a:p>
        </p:txBody>
      </p:sp>
    </p:spTree>
    <p:extLst>
      <p:ext uri="{BB962C8B-B14F-4D97-AF65-F5344CB8AC3E}">
        <p14:creationId xmlns:p14="http://schemas.microsoft.com/office/powerpoint/2010/main" val="15280508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p:txStyles>
    <p:titleStyle>
      <a:lvl1pPr algn="ctr" rtl="0" eaLnBrk="1" fontAlgn="base" hangingPunct="1">
        <a:spcBef>
          <a:spcPct val="0"/>
        </a:spcBef>
        <a:spcAft>
          <a:spcPct val="0"/>
        </a:spcAft>
        <a:defRPr sz="33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Times New Roman" pitchFamily="18" charset="0"/>
          <a:ea typeface="+mn-ea"/>
          <a:cs typeface="Times New Roman" pitchFamily="18" charset="0"/>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Times New Roman" pitchFamily="18" charset="0"/>
          <a:ea typeface="+mn-ea"/>
          <a:cs typeface="Times New Roman" pitchFamily="18" charset="0"/>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Times New Roman" pitchFamily="18" charset="0"/>
          <a:ea typeface="+mn-ea"/>
          <a:cs typeface="Times New Roman" pitchFamily="18" charset="0"/>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200152"/>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smtClean="0"/>
              <a:t>Date of this slide: July 24, 2020</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smtClean="0"/>
              <a:t>Modernized NSRS: 4 hour version</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defTabSz="342900" fontAlgn="auto">
              <a:spcBef>
                <a:spcPts val="0"/>
              </a:spcBef>
              <a:spcAft>
                <a:spcPts val="0"/>
              </a:spcAft>
              <a:defRPr sz="9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31757021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84"/>
        <p:cNvGrpSpPr/>
        <p:nvPr/>
      </p:nvGrpSpPr>
      <p:grpSpPr>
        <a:xfrm>
          <a:off x="0" y="0"/>
          <a:ext cx="0" cy="0"/>
          <a:chOff x="0" y="0"/>
          <a:chExt cx="0" cy="0"/>
        </a:xfrm>
      </p:grpSpPr>
      <p:sp>
        <p:nvSpPr>
          <p:cNvPr id="85" name="Google Shape;85;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86" name="Google Shape;86;p34"/>
          <p:cNvSpPr txBox="1">
            <a:spLocks noGrp="1"/>
          </p:cNvSpPr>
          <p:nvPr>
            <p:ph type="body" idx="1"/>
          </p:nvPr>
        </p:nvSpPr>
        <p:spPr>
          <a:xfrm>
            <a:off x="457200" y="1200153"/>
            <a:ext cx="8229600" cy="339447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7" name="Google Shape;87;p34"/>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34"/>
          <p:cNvSpPr txBox="1">
            <a:spLocks noGrp="1"/>
          </p:cNvSpPr>
          <p:nvPr>
            <p:ph type="ftr" idx="11"/>
          </p:nvPr>
        </p:nvSpPr>
        <p:spPr>
          <a:xfrm>
            <a:off x="3124200" y="4767265"/>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34"/>
          <p:cNvSpPr txBox="1">
            <a:spLocks noGrp="1"/>
          </p:cNvSpPr>
          <p:nvPr>
            <p:ph type="sldNum" idx="12"/>
          </p:nvPr>
        </p:nvSpPr>
        <p:spPr>
          <a:xfrm>
            <a:off x="6553200"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Calibri"/>
                <a:ea typeface="Calibri"/>
                <a:cs typeface="Calibri"/>
                <a:sym typeface="Calibri"/>
              </a:defRPr>
            </a:lvl1pPr>
            <a:lvl2pPr marL="0" marR="0" lvl="1" indent="0" algn="r" rtl="0">
              <a:spcBef>
                <a:spcPts val="0"/>
              </a:spcBef>
              <a:spcAft>
                <a:spcPts val="0"/>
              </a:spcAft>
              <a:buNone/>
              <a:defRPr sz="900">
                <a:solidFill>
                  <a:srgbClr val="888888"/>
                </a:solidFill>
                <a:latin typeface="Calibri"/>
                <a:ea typeface="Calibri"/>
                <a:cs typeface="Calibri"/>
                <a:sym typeface="Calibri"/>
              </a:defRPr>
            </a:lvl2pPr>
            <a:lvl3pPr marL="0" marR="0" lvl="2" indent="0" algn="r" rtl="0">
              <a:spcBef>
                <a:spcPts val="0"/>
              </a:spcBef>
              <a:spcAft>
                <a:spcPts val="0"/>
              </a:spcAft>
              <a:buNone/>
              <a:defRPr sz="900">
                <a:solidFill>
                  <a:srgbClr val="888888"/>
                </a:solidFill>
                <a:latin typeface="Calibri"/>
                <a:ea typeface="Calibri"/>
                <a:cs typeface="Calibri"/>
                <a:sym typeface="Calibri"/>
              </a:defRPr>
            </a:lvl3pPr>
            <a:lvl4pPr marL="0" marR="0" lvl="3" indent="0" algn="r" rtl="0">
              <a:spcBef>
                <a:spcPts val="0"/>
              </a:spcBef>
              <a:spcAft>
                <a:spcPts val="0"/>
              </a:spcAft>
              <a:buNone/>
              <a:defRPr sz="900">
                <a:solidFill>
                  <a:srgbClr val="888888"/>
                </a:solidFill>
                <a:latin typeface="Calibri"/>
                <a:ea typeface="Calibri"/>
                <a:cs typeface="Calibri"/>
                <a:sym typeface="Calibri"/>
              </a:defRPr>
            </a:lvl4pPr>
            <a:lvl5pPr marL="0" marR="0" lvl="4" indent="0" algn="r" rtl="0">
              <a:spcBef>
                <a:spcPts val="0"/>
              </a:spcBef>
              <a:spcAft>
                <a:spcPts val="0"/>
              </a:spcAft>
              <a:buNone/>
              <a:defRPr sz="900">
                <a:solidFill>
                  <a:srgbClr val="888888"/>
                </a:solidFill>
                <a:latin typeface="Calibri"/>
                <a:ea typeface="Calibri"/>
                <a:cs typeface="Calibri"/>
                <a:sym typeface="Calibri"/>
              </a:defRPr>
            </a:lvl5pPr>
            <a:lvl6pPr marL="0" marR="0" lvl="5" indent="0" algn="r" rtl="0">
              <a:spcBef>
                <a:spcPts val="0"/>
              </a:spcBef>
              <a:spcAft>
                <a:spcPts val="0"/>
              </a:spcAft>
              <a:buNone/>
              <a:defRPr sz="900">
                <a:solidFill>
                  <a:srgbClr val="888888"/>
                </a:solidFill>
                <a:latin typeface="Calibri"/>
                <a:ea typeface="Calibri"/>
                <a:cs typeface="Calibri"/>
                <a:sym typeface="Calibri"/>
              </a:defRPr>
            </a:lvl6pPr>
            <a:lvl7pPr marL="0" marR="0" lvl="6" indent="0" algn="r" rtl="0">
              <a:spcBef>
                <a:spcPts val="0"/>
              </a:spcBef>
              <a:spcAft>
                <a:spcPts val="0"/>
              </a:spcAft>
              <a:buNone/>
              <a:defRPr sz="900">
                <a:solidFill>
                  <a:srgbClr val="888888"/>
                </a:solidFill>
                <a:latin typeface="Calibri"/>
                <a:ea typeface="Calibri"/>
                <a:cs typeface="Calibri"/>
                <a:sym typeface="Calibri"/>
              </a:defRPr>
            </a:lvl7pPr>
            <a:lvl8pPr marL="0" marR="0" lvl="7" indent="0" algn="r" rtl="0">
              <a:spcBef>
                <a:spcPts val="0"/>
              </a:spcBef>
              <a:spcAft>
                <a:spcPts val="0"/>
              </a:spcAft>
              <a:buNone/>
              <a:defRPr sz="900">
                <a:solidFill>
                  <a:srgbClr val="888888"/>
                </a:solidFill>
                <a:latin typeface="Calibri"/>
                <a:ea typeface="Calibri"/>
                <a:cs typeface="Calibri"/>
                <a:sym typeface="Calibri"/>
              </a:defRPr>
            </a:lvl8pPr>
            <a:lvl9pPr marL="0" marR="0" lvl="8" indent="0" algn="r" rtl="0">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9703706"/>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0.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6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0.xml"/><Relationship Id="rId1" Type="http://schemas.openxmlformats.org/officeDocument/2006/relationships/vmlDrawing" Target="../drawings/vmlDrawing1.vml"/><Relationship Id="rId5" Type="http://schemas.openxmlformats.org/officeDocument/2006/relationships/image" Target="../media/image37.png"/><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60.xml"/><Relationship Id="rId4" Type="http://schemas.openxmlformats.org/officeDocument/2006/relationships/image" Target="../media/image39.jpg"/></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0.xml"/><Relationship Id="rId1" Type="http://schemas.openxmlformats.org/officeDocument/2006/relationships/vmlDrawing" Target="../drawings/vmlDrawing2.vml"/><Relationship Id="rId5" Type="http://schemas.openxmlformats.org/officeDocument/2006/relationships/image" Target="../media/image37.png"/><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60.xml"/><Relationship Id="rId4" Type="http://schemas.openxmlformats.org/officeDocument/2006/relationships/hyperlink" Target="https://www.nasa.gov/feature/jpl/nasa-finds-va-metro-area-is-sinking-unevenly"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hyperlink" Target="https://www.ngs.noaa.gov/ADVISORS/" TargetMode="External"/><Relationship Id="rId5" Type="http://schemas.openxmlformats.org/officeDocument/2006/relationships/hyperlink" Target="https://www.ngs.noaa.gov/datums/newdatums/" TargetMode="External"/><Relationship Id="rId4" Type="http://schemas.openxmlformats.org/officeDocument/2006/relationships/hyperlink" Target="https://www.ngs.noaa.gov/INFO/subscribe.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image" Target="../media/image9.jp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800" y="2466269"/>
            <a:ext cx="9144000" cy="857250"/>
          </a:xfrm>
        </p:spPr>
        <p:txBody>
          <a:bodyPr>
            <a:noAutofit/>
          </a:bodyPr>
          <a:lstStyle/>
          <a:p>
            <a:r>
              <a:rPr lang="en-US" sz="3600" b="1" dirty="0" smtClean="0">
                <a:cs typeface="Times New Roman" charset="0"/>
              </a:rPr>
              <a:t>Modernized</a:t>
            </a:r>
            <a:br>
              <a:rPr lang="en-US" sz="3600" b="1" dirty="0" smtClean="0">
                <a:cs typeface="Times New Roman" charset="0"/>
              </a:rPr>
            </a:br>
            <a:r>
              <a:rPr lang="en-US" sz="3600" b="1" dirty="0" smtClean="0">
                <a:cs typeface="Times New Roman" charset="0"/>
              </a:rPr>
              <a:t>National </a:t>
            </a:r>
            <a:r>
              <a:rPr lang="en-US" sz="3600" b="1" dirty="0">
                <a:cs typeface="Times New Roman" charset="0"/>
              </a:rPr>
              <a:t>Spatial Reference </a:t>
            </a:r>
            <a:r>
              <a:rPr lang="en-US" sz="3600" b="1" dirty="0" smtClean="0">
                <a:cs typeface="Times New Roman" charset="0"/>
              </a:rPr>
              <a:t>System</a:t>
            </a:r>
            <a:r>
              <a:rPr lang="en-US" sz="3600" b="1" dirty="0">
                <a:cs typeface="Times New Roman" charset="0"/>
              </a:rPr>
              <a:t> </a:t>
            </a:r>
            <a:r>
              <a:rPr lang="en-US" sz="3600" b="1" dirty="0" smtClean="0">
                <a:cs typeface="Times New Roman" charset="0"/>
              </a:rPr>
              <a:t>(NSRS) </a:t>
            </a:r>
            <a:br>
              <a:rPr lang="en-US" sz="3600" b="1" dirty="0" smtClean="0">
                <a:cs typeface="Times New Roman" charset="0"/>
              </a:rPr>
            </a:br>
            <a:r>
              <a:rPr lang="en-US" sz="3600" b="1" dirty="0" smtClean="0">
                <a:cs typeface="Times New Roman" charset="0"/>
              </a:rPr>
              <a:t>Use Cases</a:t>
            </a:r>
            <a:br>
              <a:rPr lang="en-US" sz="3600" b="1" dirty="0" smtClean="0">
                <a:cs typeface="Times New Roman" charset="0"/>
              </a:rPr>
            </a:br>
            <a:endParaRPr lang="en-US" sz="3600" b="1" i="1" dirty="0">
              <a:cs typeface="Times New Roman" charset="0"/>
            </a:endParaRPr>
          </a:p>
        </p:txBody>
      </p:sp>
      <p:sp>
        <p:nvSpPr>
          <p:cNvPr id="5" name="Rectangle 4"/>
          <p:cNvSpPr/>
          <p:nvPr/>
        </p:nvSpPr>
        <p:spPr>
          <a:xfrm>
            <a:off x="3067925" y="4498797"/>
            <a:ext cx="3245760" cy="523220"/>
          </a:xfrm>
          <a:prstGeom prst="rect">
            <a:avLst/>
          </a:prstGeom>
        </p:spPr>
        <p:txBody>
          <a:bodyPr wrap="none">
            <a:spAutoFit/>
          </a:bodyPr>
          <a:lstStyle/>
          <a:p>
            <a:pPr algn="ctr"/>
            <a:r>
              <a:rPr lang="en-US" sz="1400" b="1" dirty="0" smtClean="0">
                <a:latin typeface="+mj-lt"/>
              </a:rPr>
              <a:t>NOAA National Geodetic Survey Webinar</a:t>
            </a:r>
            <a:endParaRPr lang="en-US" sz="1400" dirty="0" smtClean="0">
              <a:latin typeface="+mj-lt"/>
            </a:endParaRPr>
          </a:p>
          <a:p>
            <a:pPr algn="ctr"/>
            <a:r>
              <a:rPr lang="en-US" sz="1400" dirty="0" smtClean="0">
                <a:latin typeface="+mj-lt"/>
              </a:rPr>
              <a:t>April 8, 2021 </a:t>
            </a:r>
            <a:endParaRPr lang="en-US" sz="1400" dirty="0">
              <a:latin typeface="+mj-lt"/>
            </a:endParaRPr>
          </a:p>
        </p:txBody>
      </p:sp>
    </p:spTree>
    <p:extLst>
      <p:ext uri="{BB962C8B-B14F-4D97-AF65-F5344CB8AC3E}">
        <p14:creationId xmlns:p14="http://schemas.microsoft.com/office/powerpoint/2010/main" val="341318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3165763" y="4405745"/>
            <a:ext cx="5978237" cy="7377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4682836"/>
            <a:ext cx="3165763" cy="46066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rapezoid 1"/>
          <p:cNvSpPr/>
          <p:nvPr/>
        </p:nvSpPr>
        <p:spPr>
          <a:xfrm>
            <a:off x="2085110" y="3983183"/>
            <a:ext cx="2279072" cy="1160318"/>
          </a:xfrm>
          <a:prstGeom prst="trapezoid">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6722917" y="3758335"/>
            <a:ext cx="1586346" cy="793173"/>
          </a:xfrm>
          <a:prstGeom prst="rect">
            <a:avLst/>
          </a:prstGeom>
        </p:spPr>
      </p:pic>
      <p:sp>
        <p:nvSpPr>
          <p:cNvPr id="13" name="Oval 12"/>
          <p:cNvSpPr/>
          <p:nvPr/>
        </p:nvSpPr>
        <p:spPr>
          <a:xfrm>
            <a:off x="6844160" y="4419600"/>
            <a:ext cx="110836" cy="45719"/>
          </a:xfrm>
          <a:prstGeom prst="ellipse">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4156342" y="3983184"/>
            <a:ext cx="2798654" cy="0"/>
          </a:xfrm>
          <a:prstGeom prst="line">
            <a:avLst/>
          </a:prstGeom>
          <a:ln w="9525">
            <a:solidFill>
              <a:srgbClr val="FF0000"/>
            </a:solidFill>
            <a:prstDash val="dash"/>
          </a:ln>
        </p:spPr>
        <p:style>
          <a:lnRef idx="2">
            <a:schemeClr val="dk1"/>
          </a:lnRef>
          <a:fillRef idx="0">
            <a:schemeClr val="dk1"/>
          </a:fillRef>
          <a:effectRef idx="1">
            <a:schemeClr val="dk1"/>
          </a:effectRef>
          <a:fontRef idx="minor">
            <a:schemeClr val="tx1"/>
          </a:fontRef>
        </p:style>
      </p:cxnSp>
      <p:cxnSp>
        <p:nvCxnSpPr>
          <p:cNvPr id="20" name="Straight Connector 19"/>
          <p:cNvCxnSpPr>
            <a:endCxn id="13" idx="0"/>
          </p:cNvCxnSpPr>
          <p:nvPr/>
        </p:nvCxnSpPr>
        <p:spPr>
          <a:xfrm>
            <a:off x="6892665" y="3983183"/>
            <a:ext cx="6913" cy="43641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1981200" y="579678"/>
            <a:ext cx="5806611" cy="461665"/>
          </a:xfrm>
          <a:prstGeom prst="rect">
            <a:avLst/>
          </a:prstGeom>
        </p:spPr>
        <p:txBody>
          <a:bodyPr wrap="square">
            <a:spAutoFit/>
          </a:bodyPr>
          <a:lstStyle/>
          <a:p>
            <a:pPr algn="ctr"/>
            <a:r>
              <a:rPr lang="en-US" sz="2400" dirty="0" smtClean="0">
                <a:latin typeface="Calibri" panose="020F0502020204030204" pitchFamily="34" charset="0"/>
                <a:ea typeface="Times New Roman" panose="02020603050405020304" pitchFamily="18" charset="0"/>
              </a:rPr>
              <a:t>Published Coordinates</a:t>
            </a:r>
            <a:endParaRPr lang="en-US" sz="3200" dirty="0" smtClean="0">
              <a:latin typeface="Calibri" panose="020F0502020204030204" pitchFamily="34" charset="0"/>
              <a:ea typeface="Times New Roman" panose="02020603050405020304" pitchFamily="18" charset="0"/>
            </a:endParaRPr>
          </a:p>
        </p:txBody>
      </p:sp>
      <p:sp>
        <p:nvSpPr>
          <p:cNvPr id="17" name="Rectangle 16"/>
          <p:cNvSpPr/>
          <p:nvPr/>
        </p:nvSpPr>
        <p:spPr>
          <a:xfrm>
            <a:off x="213388" y="1262993"/>
            <a:ext cx="5194060" cy="430887"/>
          </a:xfrm>
          <a:prstGeom prst="rect">
            <a:avLst/>
          </a:prstGeom>
        </p:spPr>
        <p:txBody>
          <a:bodyPr wrap="square">
            <a:spAutoFit/>
          </a:bodyPr>
          <a:lstStyle/>
          <a:p>
            <a:pPr marL="168275" indent="-168275">
              <a:buFont typeface="Arial" panose="020B0604020202020204" pitchFamily="34" charset="0"/>
              <a:buChar char="•"/>
            </a:pPr>
            <a:r>
              <a:rPr lang="en-US" altLang="en-US" sz="2200" b="1" dirty="0" smtClean="0">
                <a:cs typeface="Arial" panose="020B0604020202020204" pitchFamily="34" charset="0"/>
              </a:rPr>
              <a:t>RECs </a:t>
            </a:r>
            <a:r>
              <a:rPr lang="en-US" altLang="en-US" sz="2200" dirty="0" smtClean="0">
                <a:cs typeface="Arial" panose="020B0604020202020204" pitchFamily="34" charset="0"/>
              </a:rPr>
              <a:t>‘stable’ at project scales (5-10 years)</a:t>
            </a:r>
          </a:p>
        </p:txBody>
      </p:sp>
    </p:spTree>
    <p:extLst>
      <p:ext uri="{BB962C8B-B14F-4D97-AF65-F5344CB8AC3E}">
        <p14:creationId xmlns:p14="http://schemas.microsoft.com/office/powerpoint/2010/main" val="4207810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213388" y="1262993"/>
            <a:ext cx="5194060" cy="1785104"/>
          </a:xfrm>
          <a:prstGeom prst="rect">
            <a:avLst/>
          </a:prstGeom>
        </p:spPr>
        <p:txBody>
          <a:bodyPr wrap="square">
            <a:spAutoFit/>
          </a:bodyPr>
          <a:lstStyle/>
          <a:p>
            <a:pPr marL="168275" indent="-168275">
              <a:buFont typeface="Arial" panose="020B0604020202020204" pitchFamily="34" charset="0"/>
              <a:buChar char="•"/>
            </a:pPr>
            <a:r>
              <a:rPr lang="en-US" altLang="en-US" sz="2200" b="1" dirty="0" smtClean="0">
                <a:cs typeface="Arial" panose="020B0604020202020204" pitchFamily="34" charset="0"/>
              </a:rPr>
              <a:t>RECs </a:t>
            </a:r>
            <a:r>
              <a:rPr lang="en-US" altLang="en-US" sz="2200" dirty="0" smtClean="0">
                <a:cs typeface="Arial" panose="020B0604020202020204" pitchFamily="34" charset="0"/>
              </a:rPr>
              <a:t>‘stable’ at project scales (5-10 years)</a:t>
            </a:r>
          </a:p>
          <a:p>
            <a:pPr marL="168275" indent="-168275">
              <a:buFont typeface="Arial" panose="020B0604020202020204" pitchFamily="34" charset="0"/>
              <a:buChar char="•"/>
            </a:pPr>
            <a:endParaRPr lang="en-US" altLang="en-US" sz="2200" dirty="0">
              <a:cs typeface="Arial" panose="020B0604020202020204" pitchFamily="34" charset="0"/>
            </a:endParaRPr>
          </a:p>
          <a:p>
            <a:pPr marL="168275" indent="-168275">
              <a:buFont typeface="Arial" panose="020B0604020202020204" pitchFamily="34" charset="0"/>
              <a:buChar char="•"/>
            </a:pPr>
            <a:r>
              <a:rPr lang="en-US" altLang="en-US" sz="2200" b="1" dirty="0" smtClean="0">
                <a:cs typeface="Arial" panose="020B0604020202020204" pitchFamily="34" charset="0"/>
              </a:rPr>
              <a:t>SECs </a:t>
            </a:r>
            <a:r>
              <a:rPr lang="en-US" altLang="en-US" sz="2200" dirty="0" smtClean="0">
                <a:cs typeface="Arial" panose="020B0604020202020204" pitchFamily="34" charset="0"/>
                <a:sym typeface="Wingdings" panose="05000000000000000000" pitchFamily="2" charset="2"/>
              </a:rPr>
              <a:t>reflective </a:t>
            </a:r>
            <a:r>
              <a:rPr lang="en-US" altLang="en-US" sz="2200" dirty="0">
                <a:cs typeface="Arial" panose="020B0604020202020204" pitchFamily="34" charset="0"/>
                <a:sym typeface="Wingdings" panose="05000000000000000000" pitchFamily="2" charset="2"/>
              </a:rPr>
              <a:t>of narrow window in </a:t>
            </a:r>
            <a:r>
              <a:rPr lang="en-US" altLang="en-US" sz="2200" dirty="0" smtClean="0">
                <a:cs typeface="Arial" panose="020B0604020202020204" pitchFamily="34" charset="0"/>
                <a:sym typeface="Wingdings" panose="05000000000000000000" pitchFamily="2" charset="2"/>
              </a:rPr>
              <a:t>time</a:t>
            </a:r>
          </a:p>
          <a:p>
            <a:pPr marL="168275" indent="-168275">
              <a:buFont typeface="Arial" panose="020B0604020202020204" pitchFamily="34" charset="0"/>
              <a:buChar char="•"/>
            </a:pPr>
            <a:endParaRPr lang="en-US" altLang="en-US" sz="2200" dirty="0">
              <a:cs typeface="Arial" panose="020B0604020202020204" pitchFamily="34" charset="0"/>
              <a:sym typeface="Wingdings" panose="05000000000000000000" pitchFamily="2" charset="2"/>
            </a:endParaRPr>
          </a:p>
          <a:p>
            <a:pPr marL="168275" indent="-168275">
              <a:buFont typeface="Arial" panose="020B0604020202020204" pitchFamily="34" charset="0"/>
              <a:buChar char="•"/>
            </a:pPr>
            <a:r>
              <a:rPr lang="en-US" altLang="en-US" sz="2200" b="1" dirty="0" smtClean="0">
                <a:solidFill>
                  <a:prstClr val="black"/>
                </a:solidFill>
                <a:cs typeface="Arial" panose="020B0604020202020204" pitchFamily="34" charset="0"/>
                <a:sym typeface="Wingdings" panose="05000000000000000000" pitchFamily="2" charset="2"/>
              </a:rPr>
              <a:t>ACs </a:t>
            </a:r>
            <a:r>
              <a:rPr lang="en-US" altLang="en-US" sz="2200" dirty="0" smtClean="0">
                <a:solidFill>
                  <a:prstClr val="black"/>
                </a:solidFill>
                <a:cs typeface="Arial" panose="020B0604020202020204" pitchFamily="34" charset="0"/>
                <a:sym typeface="Wingdings" panose="05000000000000000000" pitchFamily="2" charset="2"/>
              </a:rPr>
              <a:t>or </a:t>
            </a:r>
            <a:r>
              <a:rPr lang="en-US" altLang="en-US" sz="2200" b="1" i="1" dirty="0" smtClean="0">
                <a:solidFill>
                  <a:prstClr val="black"/>
                </a:solidFill>
                <a:cs typeface="Arial" panose="020B0604020202020204" pitchFamily="34" charset="0"/>
                <a:sym typeface="Wingdings" panose="05000000000000000000" pitchFamily="2" charset="2"/>
              </a:rPr>
              <a:t>Coordinate </a:t>
            </a:r>
            <a:r>
              <a:rPr lang="en-US" altLang="en-US" sz="2200" b="1" i="1" dirty="0">
                <a:solidFill>
                  <a:prstClr val="black"/>
                </a:solidFill>
                <a:cs typeface="Arial" panose="020B0604020202020204" pitchFamily="34" charset="0"/>
                <a:sym typeface="Wingdings" panose="05000000000000000000" pitchFamily="2" charset="2"/>
              </a:rPr>
              <a:t>Function</a:t>
            </a:r>
            <a:r>
              <a:rPr lang="en-US" altLang="en-US" sz="2200" b="1" dirty="0">
                <a:solidFill>
                  <a:prstClr val="black"/>
                </a:solidFill>
                <a:cs typeface="Arial" panose="020B0604020202020204" pitchFamily="34" charset="0"/>
                <a:sym typeface="Wingdings" panose="05000000000000000000" pitchFamily="2" charset="2"/>
              </a:rPr>
              <a:t> </a:t>
            </a:r>
            <a:r>
              <a:rPr lang="en-US" altLang="en-US" sz="2200" dirty="0" smtClean="0">
                <a:solidFill>
                  <a:prstClr val="black"/>
                </a:solidFill>
                <a:cs typeface="Arial" panose="020B0604020202020204" pitchFamily="34" charset="0"/>
                <a:sym typeface="Wingdings" panose="05000000000000000000" pitchFamily="2" charset="2"/>
              </a:rPr>
              <a:t>at </a:t>
            </a:r>
            <a:r>
              <a:rPr lang="en-US" altLang="en-US" sz="2200" dirty="0" smtClean="0">
                <a:cs typeface="Arial" panose="020B0604020202020204" pitchFamily="34" charset="0"/>
                <a:sym typeface="Wingdings" panose="05000000000000000000" pitchFamily="2" charset="2"/>
              </a:rPr>
              <a:t>CORS</a:t>
            </a:r>
            <a:endParaRPr lang="en-US" altLang="en-US" sz="2200" dirty="0">
              <a:solidFill>
                <a:prstClr val="black"/>
              </a:solidFill>
              <a:cs typeface="Arial" panose="020B0604020202020204" pitchFamily="34" charset="0"/>
              <a:sym typeface="Wingdings" panose="05000000000000000000" pitchFamily="2" charset="2"/>
            </a:endParaRPr>
          </a:p>
        </p:txBody>
      </p:sp>
      <p:sp>
        <p:nvSpPr>
          <p:cNvPr id="12" name="Rectangle 11"/>
          <p:cNvSpPr/>
          <p:nvPr/>
        </p:nvSpPr>
        <p:spPr>
          <a:xfrm>
            <a:off x="3165763" y="4405745"/>
            <a:ext cx="5978237" cy="7377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4682836"/>
            <a:ext cx="3165763" cy="46066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981200" y="579678"/>
            <a:ext cx="5806611" cy="461665"/>
          </a:xfrm>
          <a:prstGeom prst="rect">
            <a:avLst/>
          </a:prstGeom>
        </p:spPr>
        <p:txBody>
          <a:bodyPr wrap="square">
            <a:spAutoFit/>
          </a:bodyPr>
          <a:lstStyle/>
          <a:p>
            <a:pPr algn="ctr"/>
            <a:r>
              <a:rPr lang="en-US" sz="2400" dirty="0" smtClean="0">
                <a:latin typeface="Calibri" panose="020F0502020204030204" pitchFamily="34" charset="0"/>
                <a:ea typeface="Times New Roman" panose="02020603050405020304" pitchFamily="18" charset="0"/>
              </a:rPr>
              <a:t>Published Coordinates</a:t>
            </a:r>
            <a:endParaRPr lang="en-US" sz="3200" dirty="0" smtClean="0">
              <a:latin typeface="Calibri" panose="020F0502020204030204" pitchFamily="34" charset="0"/>
              <a:ea typeface="Times New Roman" panose="02020603050405020304" pitchFamily="18" charset="0"/>
            </a:endParaRPr>
          </a:p>
        </p:txBody>
      </p:sp>
      <p:sp>
        <p:nvSpPr>
          <p:cNvPr id="2" name="Trapezoid 1"/>
          <p:cNvSpPr/>
          <p:nvPr/>
        </p:nvSpPr>
        <p:spPr>
          <a:xfrm>
            <a:off x="2085110" y="3983183"/>
            <a:ext cx="2279072" cy="1160318"/>
          </a:xfrm>
          <a:prstGeom prst="trapezoid">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6722917" y="3758335"/>
            <a:ext cx="1586346" cy="793173"/>
          </a:xfrm>
          <a:prstGeom prst="rect">
            <a:avLst/>
          </a:prstGeom>
        </p:spPr>
      </p:pic>
      <p:sp>
        <p:nvSpPr>
          <p:cNvPr id="13" name="Oval 12"/>
          <p:cNvSpPr/>
          <p:nvPr/>
        </p:nvSpPr>
        <p:spPr>
          <a:xfrm>
            <a:off x="6844160" y="4419600"/>
            <a:ext cx="110836" cy="45719"/>
          </a:xfrm>
          <a:prstGeom prst="ellipse">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V="1">
            <a:off x="5896922" y="1523157"/>
            <a:ext cx="0" cy="1274618"/>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896922" y="2797775"/>
            <a:ext cx="2805546"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rot="16200000">
            <a:off x="5304251" y="1887989"/>
            <a:ext cx="900545" cy="276999"/>
          </a:xfrm>
          <a:prstGeom prst="rect">
            <a:avLst/>
          </a:prstGeom>
          <a:noFill/>
        </p:spPr>
        <p:txBody>
          <a:bodyPr wrap="square" rtlCol="0">
            <a:spAutoFit/>
          </a:bodyPr>
          <a:lstStyle/>
          <a:p>
            <a:r>
              <a:rPr lang="en-US" sz="1200" dirty="0" smtClean="0"/>
              <a:t>height</a:t>
            </a:r>
            <a:endParaRPr lang="en-US" sz="1200" dirty="0"/>
          </a:p>
        </p:txBody>
      </p:sp>
      <p:sp>
        <p:nvSpPr>
          <p:cNvPr id="34" name="TextBox 33"/>
          <p:cNvSpPr txBox="1"/>
          <p:nvPr/>
        </p:nvSpPr>
        <p:spPr>
          <a:xfrm>
            <a:off x="6892163" y="2797775"/>
            <a:ext cx="676514" cy="276999"/>
          </a:xfrm>
          <a:prstGeom prst="rect">
            <a:avLst/>
          </a:prstGeom>
          <a:noFill/>
        </p:spPr>
        <p:txBody>
          <a:bodyPr wrap="square" rtlCol="0">
            <a:spAutoFit/>
          </a:bodyPr>
          <a:lstStyle/>
          <a:p>
            <a:r>
              <a:rPr lang="en-US" sz="1200" dirty="0" smtClean="0"/>
              <a:t>time</a:t>
            </a:r>
            <a:endParaRPr lang="en-US" sz="1200" dirty="0"/>
          </a:p>
        </p:txBody>
      </p:sp>
      <p:grpSp>
        <p:nvGrpSpPr>
          <p:cNvPr id="5" name="CORS"/>
          <p:cNvGrpSpPr/>
          <p:nvPr/>
        </p:nvGrpSpPr>
        <p:grpSpPr>
          <a:xfrm>
            <a:off x="8465127" y="4475128"/>
            <a:ext cx="138545" cy="306243"/>
            <a:chOff x="8465127" y="4198504"/>
            <a:chExt cx="138545" cy="306243"/>
          </a:xfrm>
        </p:grpSpPr>
        <p:cxnSp>
          <p:nvCxnSpPr>
            <p:cNvPr id="39" name="Straight Connector 38"/>
            <p:cNvCxnSpPr/>
            <p:nvPr/>
          </p:nvCxnSpPr>
          <p:spPr>
            <a:xfrm>
              <a:off x="8534397" y="4267779"/>
              <a:ext cx="2" cy="236968"/>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37" name="Pie 36"/>
            <p:cNvSpPr/>
            <p:nvPr/>
          </p:nvSpPr>
          <p:spPr>
            <a:xfrm rot="5400000">
              <a:off x="8451271" y="4212360"/>
              <a:ext cx="166257" cy="138545"/>
            </a:xfrm>
            <a:prstGeom prst="pie">
              <a:avLst>
                <a:gd name="adj1" fmla="val 5277263"/>
                <a:gd name="adj2" fmla="val 1620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sp>
        <p:nvSpPr>
          <p:cNvPr id="10" name="CORS plot"/>
          <p:cNvSpPr/>
          <p:nvPr/>
        </p:nvSpPr>
        <p:spPr>
          <a:xfrm>
            <a:off x="6012873" y="2071255"/>
            <a:ext cx="2473036" cy="547719"/>
          </a:xfrm>
          <a:custGeom>
            <a:avLst/>
            <a:gdLst>
              <a:gd name="connsiteX0" fmla="*/ 0 w 2473036"/>
              <a:gd name="connsiteY0" fmla="*/ 0 h 547719"/>
              <a:gd name="connsiteX1" fmla="*/ 339436 w 2473036"/>
              <a:gd name="connsiteY1" fmla="*/ 90054 h 547719"/>
              <a:gd name="connsiteX2" fmla="*/ 533400 w 2473036"/>
              <a:gd name="connsiteY2" fmla="*/ 207818 h 547719"/>
              <a:gd name="connsiteX3" fmla="*/ 796636 w 2473036"/>
              <a:gd name="connsiteY3" fmla="*/ 145472 h 547719"/>
              <a:gd name="connsiteX4" fmla="*/ 1136072 w 2473036"/>
              <a:gd name="connsiteY4" fmla="*/ 325581 h 547719"/>
              <a:gd name="connsiteX5" fmla="*/ 1385454 w 2473036"/>
              <a:gd name="connsiteY5" fmla="*/ 277090 h 547719"/>
              <a:gd name="connsiteX6" fmla="*/ 1669472 w 2473036"/>
              <a:gd name="connsiteY6" fmla="*/ 457200 h 547719"/>
              <a:gd name="connsiteX7" fmla="*/ 1911927 w 2473036"/>
              <a:gd name="connsiteY7" fmla="*/ 408709 h 547719"/>
              <a:gd name="connsiteX8" fmla="*/ 2202872 w 2473036"/>
              <a:gd name="connsiteY8" fmla="*/ 540327 h 547719"/>
              <a:gd name="connsiteX9" fmla="*/ 2473036 w 2473036"/>
              <a:gd name="connsiteY9" fmla="*/ 519545 h 5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036" h="547719">
                <a:moveTo>
                  <a:pt x="0" y="0"/>
                </a:moveTo>
                <a:cubicBezTo>
                  <a:pt x="125268" y="27709"/>
                  <a:pt x="250536" y="55418"/>
                  <a:pt x="339436" y="90054"/>
                </a:cubicBezTo>
                <a:cubicBezTo>
                  <a:pt x="428336" y="124690"/>
                  <a:pt x="457200" y="198582"/>
                  <a:pt x="533400" y="207818"/>
                </a:cubicBezTo>
                <a:cubicBezTo>
                  <a:pt x="609600" y="217054"/>
                  <a:pt x="696191" y="125845"/>
                  <a:pt x="796636" y="145472"/>
                </a:cubicBezTo>
                <a:cubicBezTo>
                  <a:pt x="897081" y="165099"/>
                  <a:pt x="1037936" y="303645"/>
                  <a:pt x="1136072" y="325581"/>
                </a:cubicBezTo>
                <a:cubicBezTo>
                  <a:pt x="1234208" y="347517"/>
                  <a:pt x="1296554" y="255154"/>
                  <a:pt x="1385454" y="277090"/>
                </a:cubicBezTo>
                <a:cubicBezTo>
                  <a:pt x="1474354" y="299026"/>
                  <a:pt x="1581727" y="435264"/>
                  <a:pt x="1669472" y="457200"/>
                </a:cubicBezTo>
                <a:cubicBezTo>
                  <a:pt x="1757218" y="479137"/>
                  <a:pt x="1823027" y="394855"/>
                  <a:pt x="1911927" y="408709"/>
                </a:cubicBezTo>
                <a:cubicBezTo>
                  <a:pt x="2000827" y="422563"/>
                  <a:pt x="2109354" y="521854"/>
                  <a:pt x="2202872" y="540327"/>
                </a:cubicBezTo>
                <a:cubicBezTo>
                  <a:pt x="2296390" y="558800"/>
                  <a:pt x="2384713" y="539172"/>
                  <a:pt x="2473036" y="519545"/>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15" name="SEC plot"/>
          <p:cNvCxnSpPr/>
          <p:nvPr/>
        </p:nvCxnSpPr>
        <p:spPr>
          <a:xfrm>
            <a:off x="6012873" y="2096941"/>
            <a:ext cx="2521527" cy="522033"/>
          </a:xfrm>
          <a:prstGeom prst="line">
            <a:avLst/>
          </a:prstGeom>
          <a:ln w="19050">
            <a:solidFill>
              <a:schemeClr val="bg1">
                <a:lumMod val="50000"/>
              </a:schemeClr>
            </a:solidFill>
            <a:prstDash val="sysDot"/>
          </a:ln>
        </p:spPr>
        <p:style>
          <a:lnRef idx="2">
            <a:schemeClr val="dk1"/>
          </a:lnRef>
          <a:fillRef idx="0">
            <a:schemeClr val="dk1"/>
          </a:fillRef>
          <a:effectRef idx="1">
            <a:schemeClr val="dk1"/>
          </a:effectRef>
          <a:fontRef idx="minor">
            <a:schemeClr val="tx1"/>
          </a:fontRef>
        </p:style>
      </p:cxnSp>
      <p:sp>
        <p:nvSpPr>
          <p:cNvPr id="29" name="plot1"/>
          <p:cNvSpPr/>
          <p:nvPr/>
        </p:nvSpPr>
        <p:spPr>
          <a:xfrm>
            <a:off x="6177821" y="2096941"/>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ot2"/>
          <p:cNvSpPr/>
          <p:nvPr/>
        </p:nvSpPr>
        <p:spPr>
          <a:xfrm>
            <a:off x="6700484" y="2186996"/>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lot3"/>
          <p:cNvSpPr/>
          <p:nvPr/>
        </p:nvSpPr>
        <p:spPr>
          <a:xfrm>
            <a:off x="7230420" y="2354429"/>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ot4"/>
          <p:cNvSpPr/>
          <p:nvPr/>
        </p:nvSpPr>
        <p:spPr>
          <a:xfrm>
            <a:off x="8022900" y="2498684"/>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603672" y="4233903"/>
            <a:ext cx="48654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49741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00138 0.05123 " pathEditMode="relative" ptsTypes="AA">
                                      <p:cBhvr>
                                        <p:cTn id="6" dur="5000" fill="hold"/>
                                        <p:tgtEl>
                                          <p:spTgt spid="1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0138 0.05123 " pathEditMode="relative" ptsTypes="AA">
                                      <p:cBhvr>
                                        <p:cTn id="8" dur="5000" fill="hold"/>
                                        <p:tgtEl>
                                          <p:spTgt spid="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00138 0.05123 " pathEditMode="relative" ptsTypes="AA">
                                      <p:cBhvr>
                                        <p:cTn id="10" dur="5000" fill="hold"/>
                                        <p:tgtEl>
                                          <p:spTgt spid="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0138 0.05123 " pathEditMode="relative" ptsTypes="AA">
                                      <p:cBhvr>
                                        <p:cTn id="12" dur="5000" fill="hold"/>
                                        <p:tgtEl>
                                          <p:spTgt spid="13"/>
                                        </p:tgtEl>
                                        <p:attrNameLst>
                                          <p:attrName>ppt_x</p:attrName>
                                          <p:attrName>ppt_y</p:attrName>
                                        </p:attrNameLst>
                                      </p:cBhvr>
                                    </p:animMotion>
                                  </p:childTnLst>
                                </p:cTn>
                              </p:par>
                              <p:par>
                                <p:cTn id="13" presetID="47" presetClass="entr" presetSubtype="0" fill="hold" grpId="0" nodeType="withEffect">
                                  <p:stCondLst>
                                    <p:cond delay="25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140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25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360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2" presetClass="entr" presetSubtype="8"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4" end="4"/>
                                            </p:txEl>
                                          </p:spTgt>
                                        </p:tgtEl>
                                        <p:attrNameLst>
                                          <p:attrName>style.visibility</p:attrName>
                                        </p:attrNameLst>
                                      </p:cBhvr>
                                      <p:to>
                                        <p:strVal val="visible"/>
                                      </p:to>
                                    </p:set>
                                    <p:animEffect transition="in" filter="fade">
                                      <p:cBhvr>
                                        <p:cTn id="41" dur="500"/>
                                        <p:tgtEl>
                                          <p:spTgt spid="21">
                                            <p:txEl>
                                              <p:pRg st="4" end="4"/>
                                            </p:txEl>
                                          </p:spTgt>
                                        </p:tgtEl>
                                      </p:cBhvr>
                                    </p:animEffect>
                                  </p:childTnLst>
                                </p:cTn>
                              </p:par>
                            </p:childTnLst>
                          </p:cTn>
                        </p:par>
                        <p:par>
                          <p:cTn id="42" fill="hold">
                            <p:stCondLst>
                              <p:cond delay="500"/>
                            </p:stCondLst>
                            <p:childTnLst>
                              <p:par>
                                <p:cTn id="43" presetID="31"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fltVal val="0"/>
                                          </p:val>
                                        </p:tav>
                                        <p:tav tm="100000">
                                          <p:val>
                                            <p:strVal val="#ppt_w"/>
                                          </p:val>
                                        </p:tav>
                                      </p:tavLst>
                                    </p:anim>
                                    <p:anim calcmode="lin" valueType="num">
                                      <p:cBhvr>
                                        <p:cTn id="46" dur="1000" fill="hold"/>
                                        <p:tgtEl>
                                          <p:spTgt spid="5"/>
                                        </p:tgtEl>
                                        <p:attrNameLst>
                                          <p:attrName>ppt_h</p:attrName>
                                        </p:attrNameLst>
                                      </p:cBhvr>
                                      <p:tavLst>
                                        <p:tav tm="0">
                                          <p:val>
                                            <p:fltVal val="0"/>
                                          </p:val>
                                        </p:tav>
                                        <p:tav tm="100000">
                                          <p:val>
                                            <p:strVal val="#ppt_h"/>
                                          </p:val>
                                        </p:tav>
                                      </p:tavLst>
                                    </p:anim>
                                    <p:anim calcmode="lin" valueType="num">
                                      <p:cBhvr>
                                        <p:cTn id="47" dur="1000" fill="hold"/>
                                        <p:tgtEl>
                                          <p:spTgt spid="5"/>
                                        </p:tgtEl>
                                        <p:attrNameLst>
                                          <p:attrName>style.rotation</p:attrName>
                                        </p:attrNameLst>
                                      </p:cBhvr>
                                      <p:tavLst>
                                        <p:tav tm="0">
                                          <p:val>
                                            <p:fltVal val="90"/>
                                          </p:val>
                                        </p:tav>
                                        <p:tav tm="100000">
                                          <p:val>
                                            <p:fltVal val="0"/>
                                          </p:val>
                                        </p:tav>
                                      </p:tavLst>
                                    </p:anim>
                                    <p:animEffect transition="in" filter="fade">
                                      <p:cBhvr>
                                        <p:cTn id="48" dur="1000"/>
                                        <p:tgtEl>
                                          <p:spTgt spid="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13" grpId="0" animBg="1"/>
      <p:bldP spid="10"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58;p29"/>
          <p:cNvPicPr preferRelativeResize="0">
            <a:picLocks noChangeAspect="1"/>
          </p:cNvPicPr>
          <p:nvPr/>
        </p:nvPicPr>
        <p:blipFill>
          <a:blip r:embed="rId3">
            <a:alphaModFix/>
          </a:blip>
          <a:stretch>
            <a:fillRect/>
          </a:stretch>
        </p:blipFill>
        <p:spPr>
          <a:xfrm>
            <a:off x="2351057" y="1049500"/>
            <a:ext cx="2206319" cy="3038744"/>
          </a:xfrm>
          <a:prstGeom prst="rect">
            <a:avLst/>
          </a:prstGeom>
          <a:ln>
            <a:noFill/>
          </a:ln>
          <a:effectLst>
            <a:outerShdw blurRad="292100" dist="139700" dir="2700000" algn="tl" rotWithShape="0">
              <a:srgbClr val="333333">
                <a:alpha val="65000"/>
              </a:srgbClr>
            </a:outerShdw>
          </a:effectLst>
        </p:spPr>
      </p:pic>
      <p:pic>
        <p:nvPicPr>
          <p:cNvPr id="8" name="Google Shape;159;p29"/>
          <p:cNvPicPr preferRelativeResize="0">
            <a:picLocks noChangeAspect="1"/>
          </p:cNvPicPr>
          <p:nvPr/>
        </p:nvPicPr>
        <p:blipFill rotWithShape="1">
          <a:blip r:embed="rId4">
            <a:alphaModFix/>
          </a:blip>
          <a:srcRect r="4504"/>
          <a:stretch/>
        </p:blipFill>
        <p:spPr>
          <a:xfrm>
            <a:off x="6867314" y="1049499"/>
            <a:ext cx="2182115" cy="3038743"/>
          </a:xfrm>
          <a:prstGeom prst="rect">
            <a:avLst/>
          </a:prstGeom>
          <a:ln>
            <a:noFill/>
          </a:ln>
          <a:effectLst>
            <a:outerShdw blurRad="292100" dist="139700" dir="2700000" algn="tl" rotWithShape="0">
              <a:srgbClr val="333333">
                <a:alpha val="65000"/>
              </a:srgbClr>
            </a:outerShdw>
          </a:effectLst>
        </p:spPr>
      </p:pic>
      <p:pic>
        <p:nvPicPr>
          <p:cNvPr id="9" name="Google Shape;160;p29"/>
          <p:cNvPicPr preferRelativeResize="0">
            <a:picLocks noChangeAspect="1"/>
          </p:cNvPicPr>
          <p:nvPr/>
        </p:nvPicPr>
        <p:blipFill>
          <a:blip r:embed="rId5">
            <a:alphaModFix/>
          </a:blip>
          <a:stretch>
            <a:fillRect/>
          </a:stretch>
        </p:blipFill>
        <p:spPr>
          <a:xfrm>
            <a:off x="4609170" y="1049501"/>
            <a:ext cx="2196394" cy="3038743"/>
          </a:xfrm>
          <a:prstGeom prst="rect">
            <a:avLst/>
          </a:prstGeom>
          <a:ln>
            <a:noFill/>
          </a:ln>
          <a:effectLst>
            <a:outerShdw blurRad="292100" dist="139700" dir="2700000" algn="tl" rotWithShape="0">
              <a:srgbClr val="333333">
                <a:alpha val="65000"/>
              </a:srgbClr>
            </a:outerShdw>
          </a:effectLst>
        </p:spPr>
      </p:pic>
      <p:pic>
        <p:nvPicPr>
          <p:cNvPr id="10" name="Google Shape;161;p29"/>
          <p:cNvPicPr preferRelativeResize="0">
            <a:picLocks noChangeAspect="1"/>
          </p:cNvPicPr>
          <p:nvPr/>
        </p:nvPicPr>
        <p:blipFill>
          <a:blip r:embed="rId6">
            <a:alphaModFix/>
          </a:blip>
          <a:stretch>
            <a:fillRect/>
          </a:stretch>
        </p:blipFill>
        <p:spPr>
          <a:xfrm>
            <a:off x="111958" y="1049498"/>
            <a:ext cx="2185750" cy="3038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080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966569"/>
            <a:ext cx="9144000" cy="1022350"/>
          </a:xfrm>
        </p:spPr>
        <p:txBody>
          <a:bodyPr/>
          <a:lstStyle/>
          <a:p>
            <a:r>
              <a:rPr lang="en-US" b="1" dirty="0" smtClean="0"/>
              <a:t>Flood Mapping</a:t>
            </a:r>
            <a:endParaRPr lang="en-US" b="1" dirty="0"/>
          </a:p>
        </p:txBody>
      </p:sp>
      <p:sp>
        <p:nvSpPr>
          <p:cNvPr id="2" name="TextBox 1"/>
          <p:cNvSpPr txBox="1"/>
          <p:nvPr/>
        </p:nvSpPr>
        <p:spPr>
          <a:xfrm>
            <a:off x="2446386" y="3139555"/>
            <a:ext cx="4251228" cy="175432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Nic Kinsman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Special thanks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Amy </a:t>
            </a:r>
            <a:r>
              <a:rPr kumimoji="0" lang="en-US" sz="1800" b="0" i="1" u="none" strike="noStrike" kern="1200" cap="none" spc="0" normalizeH="0" baseline="0" noProof="0" dirty="0" err="1" smtClean="0">
                <a:ln>
                  <a:noFill/>
                </a:ln>
                <a:solidFill>
                  <a:prstClr val="black"/>
                </a:solidFill>
                <a:effectLst/>
                <a:uLnTx/>
                <a:uFillTx/>
                <a:latin typeface="Calibri"/>
                <a:ea typeface="+mn-ea"/>
                <a:cs typeface="+mn-cs"/>
              </a:rPr>
              <a:t>Whetter</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Scott </a:t>
            </a:r>
            <a:r>
              <a:rPr kumimoji="0" lang="en-US" sz="1800" b="0" i="1" u="none" strike="noStrike" kern="1200" cap="none" spc="0" normalizeH="0" baseline="0" noProof="0" dirty="0" err="1" smtClean="0">
                <a:ln>
                  <a:noFill/>
                </a:ln>
                <a:solidFill>
                  <a:prstClr val="black"/>
                </a:solidFill>
                <a:effectLst/>
                <a:uLnTx/>
                <a:uFillTx/>
                <a:latin typeface="Calibri"/>
                <a:ea typeface="+mn-ea"/>
                <a:cs typeface="+mn-cs"/>
              </a:rPr>
              <a:t>Lokken</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 and Dan Prouty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BP3 Team and Flood Use Case Reviewers </a:t>
            </a:r>
          </a:p>
        </p:txBody>
      </p:sp>
    </p:spTree>
    <p:extLst>
      <p:ext uri="{BB962C8B-B14F-4D97-AF65-F5344CB8AC3E}">
        <p14:creationId xmlns:p14="http://schemas.microsoft.com/office/powerpoint/2010/main" val="3503668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9495" cy="5143500"/>
          </a:xfrm>
          <a:prstGeom prst="rect">
            <a:avLst/>
          </a:prstGeom>
        </p:spPr>
      </p:pic>
      <p:sp>
        <p:nvSpPr>
          <p:cNvPr id="7" name="Rectangle 6"/>
          <p:cNvSpPr/>
          <p:nvPr/>
        </p:nvSpPr>
        <p:spPr>
          <a:xfrm>
            <a:off x="0" y="4804946"/>
            <a:ext cx="9149494" cy="338554"/>
          </a:xfrm>
          <a:prstGeom prst="rect">
            <a:avLst/>
          </a:prstGeom>
          <a:solidFill>
            <a:srgbClr val="FFFFFF">
              <a:alpha val="65098"/>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Water in the streets during a high-tide event on a sunny day in Charleston, South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Carolina </a:t>
            </a:r>
            <a:r>
              <a:rPr kumimoji="0" lang="en-US" sz="1500" b="0" i="1" u="none" strike="noStrike" kern="1200" cap="none" spc="0" normalizeH="0" baseline="0" noProof="0" dirty="0" smtClean="0">
                <a:ln>
                  <a:noFill/>
                </a:ln>
                <a:solidFill>
                  <a:prstClr val="black"/>
                </a:solidFill>
                <a:effectLst/>
                <a:uLnTx/>
                <a:uFillTx/>
                <a:latin typeface="Calibri"/>
                <a:ea typeface="+mn-ea"/>
                <a:cs typeface="+mn-cs"/>
              </a:rPr>
              <a:t>(toolkit.climate.gov</a:t>
            </a:r>
            <a:r>
              <a:rPr kumimoji="0" lang="en-US" sz="1500" b="0" i="1" u="none" strike="noStrike" kern="1200" cap="none" spc="0" normalizeH="0" baseline="0" noProof="0" dirty="0">
                <a:ln>
                  <a:noFill/>
                </a:ln>
                <a:solidFill>
                  <a:prstClr val="black"/>
                </a:solidFill>
                <a:effectLst/>
                <a:uLnTx/>
                <a:uFillTx/>
                <a:latin typeface="Calibri"/>
                <a:ea typeface="+mn-ea"/>
                <a:cs typeface="+mn-cs"/>
              </a:rPr>
              <a:t>)</a:t>
            </a:r>
            <a:r>
              <a:rPr kumimoji="0" lang="en-US" sz="15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5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6410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0340"/>
            <a:ext cx="9143999"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mn-cs"/>
              </a:rPr>
              <a:t>NSRS Modernization benefits to Flood Mapping</a:t>
            </a:r>
          </a:p>
        </p:txBody>
      </p:sp>
      <p:sp>
        <p:nvSpPr>
          <p:cNvPr id="5" name="TextBox 4"/>
          <p:cNvSpPr txBox="1"/>
          <p:nvPr/>
        </p:nvSpPr>
        <p:spPr>
          <a:xfrm>
            <a:off x="4842165" y="1274487"/>
            <a:ext cx="4113300"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A 2009 socio-economic study conducted on behalf of NOAA estimated that the GRAV-D project will save </a:t>
            </a:r>
            <a:r>
              <a:rPr kumimoji="0" lang="en-US" sz="1800" b="1" i="1" u="none" strike="noStrike" kern="1200" cap="none" spc="0" normalizeH="0" baseline="0" noProof="0" dirty="0" smtClean="0">
                <a:ln>
                  <a:noFill/>
                </a:ln>
                <a:solidFill>
                  <a:srgbClr val="C00000"/>
                </a:solidFill>
                <a:effectLst/>
                <a:uLnTx/>
                <a:uFillTx/>
                <a:latin typeface="Calibri"/>
                <a:ea typeface="+mn-ea"/>
                <a:cs typeface="+mn-cs"/>
              </a:rPr>
              <a:t>$2.2 billion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over 15 years in avoidance costs from </a:t>
            </a:r>
            <a:r>
              <a:rPr kumimoji="0" lang="en-US" sz="1800" b="1" i="1" u="none" strike="noStrike" kern="1200" cap="none" spc="0" normalizeH="0" baseline="0" noProof="0" dirty="0" smtClean="0">
                <a:ln>
                  <a:noFill/>
                </a:ln>
                <a:solidFill>
                  <a:srgbClr val="C00000"/>
                </a:solidFill>
                <a:effectLst/>
                <a:uLnTx/>
                <a:uFillTx/>
                <a:latin typeface="Calibri"/>
                <a:ea typeface="+mn-ea"/>
                <a:cs typeface="+mn-cs"/>
              </a:rPr>
              <a:t>improved floodplain management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alone.</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4912794" y="3004800"/>
            <a:ext cx="3972041" cy="187743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2006 USACE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U.S. Army Corps of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Engineers Report on Hurricane Katrina:</a:t>
            </a:r>
            <a:endPar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floodwalls along the outfall canals were constructed to elevations nearly 2 feet below the original intent because of errors in relating the local geodetic datum to the water level datum.”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21" y="1124477"/>
            <a:ext cx="3757760" cy="375776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010101" y="4559072"/>
            <a:ext cx="13748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a:ea typeface="+mn-ea"/>
                <a:cs typeface="+mn-cs"/>
              </a:rPr>
              <a:t>floodsmart.gov</a:t>
            </a:r>
          </a:p>
        </p:txBody>
      </p:sp>
    </p:spTree>
    <p:extLst>
      <p:ext uri="{BB962C8B-B14F-4D97-AF65-F5344CB8AC3E}">
        <p14:creationId xmlns:p14="http://schemas.microsoft.com/office/powerpoint/2010/main" val="544929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31114"/>
            <a:ext cx="9143999"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mn-cs"/>
              </a:rPr>
              <a:t>Flood ‘Thought Experiment’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Terminology </a:t>
            </a:r>
            <a:endPar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pic>
        <p:nvPicPr>
          <p:cNvPr id="3" name="Picture 2"/>
          <p:cNvPicPr>
            <a:picLocks noChangeAspect="1"/>
          </p:cNvPicPr>
          <p:nvPr/>
        </p:nvPicPr>
        <p:blipFill>
          <a:blip r:embed="rId3"/>
          <a:stretch>
            <a:fillRect/>
          </a:stretch>
        </p:blipFill>
        <p:spPr>
          <a:xfrm>
            <a:off x="5540443" y="942473"/>
            <a:ext cx="3062543" cy="21697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80660" y="3136347"/>
            <a:ext cx="278210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Calibri"/>
                <a:ea typeface="+mn-ea"/>
                <a:cs typeface="+mn-cs"/>
              </a:rPr>
              <a:t>NOAA Digital Coast Sea Level Rise Viewer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Calibri"/>
                <a:ea typeface="+mn-ea"/>
                <a:cs typeface="+mn-cs"/>
              </a:rPr>
              <a:t>coast.noaa.gov/</a:t>
            </a:r>
            <a:r>
              <a:rPr kumimoji="0" lang="en-US" sz="1200" b="0" i="1" u="none" strike="noStrike" kern="1200" cap="none" spc="0" normalizeH="0" baseline="0" noProof="0" dirty="0" err="1" smtClean="0">
                <a:ln>
                  <a:noFill/>
                </a:ln>
                <a:solidFill>
                  <a:prstClr val="black"/>
                </a:solidFill>
                <a:effectLst/>
                <a:uLnTx/>
                <a:uFillTx/>
                <a:latin typeface="Calibri"/>
                <a:ea typeface="+mn-ea"/>
                <a:cs typeface="+mn-cs"/>
              </a:rPr>
              <a:t>slr</a:t>
            </a: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8746" y="942474"/>
            <a:ext cx="3091955" cy="222234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090515" y="3599886"/>
            <a:ext cx="3962397"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BP3 use case explores modernized NSRS implications on products and workflows in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NFIP </a:t>
            </a:r>
            <a:r>
              <a:rPr kumimoji="0" lang="en-US" sz="1800" b="0" i="0" u="none" strike="noStrike" kern="1200" cap="none" spc="0" normalizeH="0" baseline="0" noProof="0" dirty="0">
                <a:ln>
                  <a:noFill/>
                </a:ln>
                <a:solidFill>
                  <a:prstClr val="black"/>
                </a:solidFill>
                <a:effectLst/>
                <a:uLnTx/>
                <a:uFillTx/>
                <a:latin typeface="Calibri"/>
                <a:ea typeface="+mn-ea"/>
                <a:cs typeface="+mn-cs"/>
              </a:rPr>
              <a:t>if today, but benefits are realized in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any </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hydraulic </a:t>
            </a:r>
            <a:r>
              <a:rPr kumimoji="0" lang="en-US" sz="1800" b="1" i="0" u="none" strike="noStrike" kern="1200" cap="none" spc="0" normalizeH="0" baseline="0" noProof="0" dirty="0">
                <a:ln>
                  <a:noFill/>
                </a:ln>
                <a:solidFill>
                  <a:srgbClr val="C00000"/>
                </a:solidFill>
                <a:effectLst/>
                <a:uLnTx/>
                <a:uFillTx/>
                <a:latin typeface="Calibri"/>
                <a:ea typeface="+mn-ea"/>
                <a:cs typeface="+mn-cs"/>
              </a:rPr>
              <a:t>flow models or inundation maps</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12" name="Picture 11"/>
          <p:cNvPicPr>
            <a:picLocks noChangeAspect="1"/>
          </p:cNvPicPr>
          <p:nvPr/>
        </p:nvPicPr>
        <p:blipFill>
          <a:blip r:embed="rId5"/>
          <a:stretch>
            <a:fillRect/>
          </a:stretch>
        </p:blipFill>
        <p:spPr>
          <a:xfrm>
            <a:off x="91362" y="3209640"/>
            <a:ext cx="4999153" cy="1963082"/>
          </a:xfrm>
          <a:prstGeom prst="rect">
            <a:avLst/>
          </a:prstGeom>
        </p:spPr>
      </p:pic>
    </p:spTree>
    <p:extLst>
      <p:ext uri="{BB962C8B-B14F-4D97-AF65-F5344CB8AC3E}">
        <p14:creationId xmlns:p14="http://schemas.microsoft.com/office/powerpoint/2010/main" val="2719112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0340"/>
            <a:ext cx="9143999"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mn-cs"/>
              </a:rPr>
              <a:t>Minimizing negative impact of the SHIFT</a:t>
            </a:r>
          </a:p>
        </p:txBody>
      </p:sp>
      <p:sp>
        <p:nvSpPr>
          <p:cNvPr id="7" name="Rectangle 6"/>
          <p:cNvSpPr/>
          <p:nvPr/>
        </p:nvSpPr>
        <p:spPr>
          <a:xfrm>
            <a:off x="159320" y="1431710"/>
            <a:ext cx="4412678" cy="3416320"/>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FEMA requires use of the NSRS in the NFIP wherever practicable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Local Datum/NGVD 29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NAVD 88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inhibited by non-digital data and limited transformation tools;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incomplete due </a:t>
            </a:r>
            <a:r>
              <a:rPr kumimoji="0" lang="en-US" sz="1800" b="0" i="0" u="none" strike="noStrike" kern="1200" cap="none" spc="0" normalizeH="0" baseline="0" noProof="0" smtClean="0">
                <a:ln>
                  <a:noFill/>
                </a:ln>
                <a:solidFill>
                  <a:prstClr val="black"/>
                </a:solidFill>
                <a:effectLst/>
                <a:uLnTx/>
                <a:uFillTx/>
                <a:latin typeface="Calibri"/>
                <a:ea typeface="+mn-ea"/>
                <a:cs typeface="+mn-cs"/>
                <a:sym typeface="Wingdings" panose="05000000000000000000" pitchFamily="2" charset="2"/>
              </a:rPr>
              <a:t>to NAVD 88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extent/access exceptions</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As NFIP operates today, rolling </a:t>
            </a:r>
            <a:r>
              <a:rPr kumimoji="0" lang="en-US" sz="1800" b="0" i="0" u="none" strike="noStrike" kern="1200" cap="none" spc="0" normalizeH="0" baseline="0" noProof="0" dirty="0">
                <a:ln>
                  <a:noFill/>
                </a:ln>
                <a:solidFill>
                  <a:prstClr val="black"/>
                </a:solidFill>
                <a:effectLst/>
                <a:uLnTx/>
                <a:uFillTx/>
                <a:latin typeface="Calibri"/>
                <a:ea typeface="+mn-ea"/>
                <a:cs typeface="+mn-cs"/>
              </a:rPr>
              <a:t>nature of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FIS restudies allows for the gradual adoption </a:t>
            </a:r>
            <a:r>
              <a:rPr kumimoji="0" lang="en-US" sz="1800" b="0" i="0" u="none" strike="noStrike" kern="1200" cap="none" spc="0" normalizeH="0" baseline="0" noProof="0" dirty="0">
                <a:ln>
                  <a:noFill/>
                </a:ln>
                <a:solidFill>
                  <a:prstClr val="black"/>
                </a:solidFill>
                <a:effectLst/>
                <a:uLnTx/>
                <a:uFillTx/>
                <a:latin typeface="Calibri"/>
                <a:ea typeface="+mn-ea"/>
                <a:cs typeface="+mn-cs"/>
              </a:rPr>
              <a:t>of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modernized NSRS</a:t>
            </a:r>
            <a:endPar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grpSp>
        <p:nvGrpSpPr>
          <p:cNvPr id="8" name="Group 7"/>
          <p:cNvGrpSpPr/>
          <p:nvPr/>
        </p:nvGrpSpPr>
        <p:grpSpPr>
          <a:xfrm>
            <a:off x="4691248" y="1067145"/>
            <a:ext cx="4311351" cy="3658124"/>
            <a:chOff x="0" y="1333709"/>
            <a:chExt cx="5395210" cy="4914691"/>
          </a:xfrm>
        </p:grpSpPr>
        <p:pic>
          <p:nvPicPr>
            <p:cNvPr id="11" name="Picture 10"/>
            <p:cNvPicPr>
              <a:picLocks noChangeAspect="1"/>
            </p:cNvPicPr>
            <p:nvPr/>
          </p:nvPicPr>
          <p:blipFill rotWithShape="1">
            <a:blip r:embed="rId3">
              <a:clrChange>
                <a:clrFrom>
                  <a:srgbClr val="408080"/>
                </a:clrFrom>
                <a:clrTo>
                  <a:srgbClr val="408080">
                    <a:alpha val="0"/>
                  </a:srgbClr>
                </a:clrTo>
              </a:clrChange>
            </a:blip>
            <a:srcRect l="15998" t="10245" r="24723" b="3346"/>
            <a:stretch/>
          </p:blipFill>
          <p:spPr>
            <a:xfrm>
              <a:off x="0" y="1333709"/>
              <a:ext cx="4879194" cy="3852460"/>
            </a:xfrm>
            <a:prstGeom prst="rect">
              <a:avLst/>
            </a:prstGeom>
            <a:ln>
              <a:noFill/>
            </a:ln>
            <a:effectLst>
              <a:outerShdw blurRad="292100" dist="139700" dir="2700000" algn="tl" rotWithShape="0">
                <a:srgbClr val="333333">
                  <a:alpha val="65000"/>
                </a:srgbClr>
              </a:outerShdw>
            </a:effectLst>
          </p:spPr>
        </p:pic>
        <p:sp>
          <p:nvSpPr>
            <p:cNvPr id="12" name="Freeform 11"/>
            <p:cNvSpPr/>
            <p:nvPr/>
          </p:nvSpPr>
          <p:spPr>
            <a:xfrm>
              <a:off x="149228" y="3681103"/>
              <a:ext cx="2742496" cy="2567297"/>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43201"/>
                <a:gd name="connsiteY0" fmla="*/ 2496314 h 2507332"/>
                <a:gd name="connsiteX1" fmla="*/ 1972022 w 2743201"/>
                <a:gd name="connsiteY1" fmla="*/ 0 h 2507332"/>
                <a:gd name="connsiteX2" fmla="*/ 2743201 w 2743201"/>
                <a:gd name="connsiteY2" fmla="*/ 2507332 h 2507332"/>
                <a:gd name="connsiteX3" fmla="*/ 0 w 2743201"/>
                <a:gd name="connsiteY3" fmla="*/ 2496314 h 2507332"/>
                <a:gd name="connsiteX0" fmla="*/ 0 w 2743201"/>
                <a:gd name="connsiteY0" fmla="*/ 2454003 h 2465021"/>
                <a:gd name="connsiteX1" fmla="*/ 2236494 w 2743201"/>
                <a:gd name="connsiteY1" fmla="*/ 0 h 2465021"/>
                <a:gd name="connsiteX2" fmla="*/ 2743201 w 2743201"/>
                <a:gd name="connsiteY2" fmla="*/ 2465021 h 2465021"/>
                <a:gd name="connsiteX3" fmla="*/ 0 w 2743201"/>
                <a:gd name="connsiteY3" fmla="*/ 2454003 h 2465021"/>
              </a:gdLst>
              <a:ahLst/>
              <a:cxnLst>
                <a:cxn ang="0">
                  <a:pos x="connsiteX0" y="connsiteY0"/>
                </a:cxn>
                <a:cxn ang="0">
                  <a:pos x="connsiteX1" y="connsiteY1"/>
                </a:cxn>
                <a:cxn ang="0">
                  <a:pos x="connsiteX2" y="connsiteY2"/>
                </a:cxn>
                <a:cxn ang="0">
                  <a:pos x="connsiteX3" y="connsiteY3"/>
                </a:cxn>
              </a:cxnLst>
              <a:rect l="l" t="t" r="r" b="b"/>
              <a:pathLst>
                <a:path w="2743201" h="2465021">
                  <a:moveTo>
                    <a:pt x="0" y="2454003"/>
                  </a:moveTo>
                  <a:lnTo>
                    <a:pt x="2236494" y="0"/>
                  </a:lnTo>
                  <a:lnTo>
                    <a:pt x="2743201" y="2465021"/>
                  </a:lnTo>
                  <a:lnTo>
                    <a:pt x="0" y="2454003"/>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p:cNvSpPr/>
            <p:nvPr/>
          </p:nvSpPr>
          <p:spPr>
            <a:xfrm>
              <a:off x="155848" y="3685543"/>
              <a:ext cx="2758371" cy="493601"/>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74959"/>
                <a:gd name="connsiteY0" fmla="*/ 531859 h 539828"/>
                <a:gd name="connsiteX1" fmla="*/ 1992761 w 2774959"/>
                <a:gd name="connsiteY1" fmla="*/ 0 h 539828"/>
                <a:gd name="connsiteX2" fmla="*/ 2774959 w 2774959"/>
                <a:gd name="connsiteY2" fmla="*/ 539828 h 539828"/>
                <a:gd name="connsiteX3" fmla="*/ 0 w 2774959"/>
                <a:gd name="connsiteY3" fmla="*/ 531859 h 539828"/>
                <a:gd name="connsiteX0" fmla="*/ 0 w 2759080"/>
                <a:gd name="connsiteY0" fmla="*/ 531859 h 531859"/>
                <a:gd name="connsiteX1" fmla="*/ 1992761 w 2759080"/>
                <a:gd name="connsiteY1" fmla="*/ 0 h 531859"/>
                <a:gd name="connsiteX2" fmla="*/ 2759080 w 2759080"/>
                <a:gd name="connsiteY2" fmla="*/ 530682 h 531859"/>
                <a:gd name="connsiteX3" fmla="*/ 0 w 2759080"/>
                <a:gd name="connsiteY3" fmla="*/ 531859 h 531859"/>
                <a:gd name="connsiteX0" fmla="*/ 0 w 2759080"/>
                <a:gd name="connsiteY0" fmla="*/ 473937 h 473937"/>
                <a:gd name="connsiteX1" fmla="*/ 2230947 w 2759080"/>
                <a:gd name="connsiteY1" fmla="*/ 0 h 473937"/>
                <a:gd name="connsiteX2" fmla="*/ 2759080 w 2759080"/>
                <a:gd name="connsiteY2" fmla="*/ 472760 h 473937"/>
                <a:gd name="connsiteX3" fmla="*/ 0 w 2759080"/>
                <a:gd name="connsiteY3" fmla="*/ 473937 h 473937"/>
              </a:gdLst>
              <a:ahLst/>
              <a:cxnLst>
                <a:cxn ang="0">
                  <a:pos x="connsiteX0" y="connsiteY0"/>
                </a:cxn>
                <a:cxn ang="0">
                  <a:pos x="connsiteX1" y="connsiteY1"/>
                </a:cxn>
                <a:cxn ang="0">
                  <a:pos x="connsiteX2" y="connsiteY2"/>
                </a:cxn>
                <a:cxn ang="0">
                  <a:pos x="connsiteX3" y="connsiteY3"/>
                </a:cxn>
              </a:cxnLst>
              <a:rect l="l" t="t" r="r" b="b"/>
              <a:pathLst>
                <a:path w="2759080" h="473937">
                  <a:moveTo>
                    <a:pt x="0" y="473937"/>
                  </a:moveTo>
                  <a:lnTo>
                    <a:pt x="2230947" y="0"/>
                  </a:lnTo>
                  <a:lnTo>
                    <a:pt x="2759080" y="472760"/>
                  </a:lnTo>
                  <a:lnTo>
                    <a:pt x="0" y="473937"/>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srcRect l="33217" t="9231" r="2881" b="3077"/>
            <a:stretch/>
          </p:blipFill>
          <p:spPr>
            <a:xfrm>
              <a:off x="164832" y="4192254"/>
              <a:ext cx="2732709" cy="2031261"/>
            </a:xfrm>
            <a:prstGeom prst="rect">
              <a:avLst/>
            </a:prstGeom>
            <a:ln w="19050">
              <a:solidFill>
                <a:sysClr val="windowText" lastClr="000000"/>
              </a:solidFill>
            </a:ln>
          </p:spPr>
        </p:pic>
        <p:sp>
          <p:nvSpPr>
            <p:cNvPr id="15" name="Up-Down Arrow 14"/>
            <p:cNvSpPr/>
            <p:nvPr/>
          </p:nvSpPr>
          <p:spPr bwMode="auto">
            <a:xfrm>
              <a:off x="1687710" y="5400433"/>
              <a:ext cx="211118" cy="512059"/>
            </a:xfrm>
            <a:prstGeom prst="upDownArrow">
              <a:avLst/>
            </a:prstGeom>
            <a:solidFill>
              <a:srgbClr val="E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ea typeface="+mn-ea"/>
                <a:cs typeface="+mn-cs"/>
              </a:endParaRPr>
            </a:p>
          </p:txBody>
        </p:sp>
        <p:sp>
          <p:nvSpPr>
            <p:cNvPr id="16" name="TextBox 15"/>
            <p:cNvSpPr txBox="1"/>
            <p:nvPr/>
          </p:nvSpPr>
          <p:spPr>
            <a:xfrm>
              <a:off x="2877400" y="5355901"/>
              <a:ext cx="2517810" cy="6202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smtClean="0">
                  <a:ln>
                    <a:noFill/>
                  </a:ln>
                  <a:solidFill>
                    <a:srgbClr val="E00000"/>
                  </a:solidFill>
                  <a:effectLst/>
                  <a:uLnTx/>
                  <a:uFillTx/>
                  <a:latin typeface="Calibri" panose="020F0502020204030204"/>
                  <a:ea typeface="+mn-ea"/>
                  <a:cs typeface="+mn-cs"/>
                </a:rPr>
                <a:t>Projected vertical </a:t>
              </a:r>
              <a:r>
                <a:rPr kumimoji="0" lang="en-US" sz="1200" b="1" i="1" u="none" strike="noStrike" kern="1200" cap="none" spc="0" normalizeH="0" baseline="0" noProof="0" dirty="0">
                  <a:ln>
                    <a:noFill/>
                  </a:ln>
                  <a:solidFill>
                    <a:srgbClr val="E00000"/>
                  </a:solidFill>
                  <a:effectLst/>
                  <a:uLnTx/>
                  <a:uFillTx/>
                  <a:latin typeface="Calibri" panose="020F0502020204030204"/>
                  <a:ea typeface="+mn-ea"/>
                  <a:cs typeface="+mn-cs"/>
                </a:rPr>
                <a:t>offset of </a:t>
              </a:r>
              <a:r>
                <a:rPr kumimoji="0" lang="en-US" sz="1200" b="1" i="1" u="none" strike="noStrike" kern="1200" cap="none" spc="0" normalizeH="0" baseline="0" noProof="0" dirty="0" smtClean="0">
                  <a:ln>
                    <a:noFill/>
                  </a:ln>
                  <a:solidFill>
                    <a:srgbClr val="E00000"/>
                  </a:solidFill>
                  <a:effectLst/>
                  <a:uLnTx/>
                  <a:uFillTx/>
                  <a:latin typeface="Calibri" panose="020F0502020204030204"/>
                  <a:ea typeface="+mn-ea"/>
                  <a:cs typeface="+mn-cs"/>
                </a:rPr>
                <a:t>&gt;1 meter (Pacific NW)</a:t>
              </a:r>
              <a:endParaRPr kumimoji="0" lang="en-US" sz="1200" b="0" i="1" u="none" strike="noStrike" kern="1200" cap="none" spc="0" normalizeH="0" baseline="0" noProof="0" dirty="0">
                <a:ln>
                  <a:noFill/>
                </a:ln>
                <a:solidFill>
                  <a:srgbClr val="E00000"/>
                </a:solidFill>
                <a:effectLst/>
                <a:uLnTx/>
                <a:uFillTx/>
                <a:latin typeface="Calibri" panose="020F0502020204030204"/>
                <a:ea typeface="+mn-ea"/>
                <a:cs typeface="+mn-cs"/>
              </a:endParaRPr>
            </a:p>
          </p:txBody>
        </p:sp>
        <p:sp>
          <p:nvSpPr>
            <p:cNvPr id="17" name="Up-Down Arrow 16"/>
            <p:cNvSpPr/>
            <p:nvPr/>
          </p:nvSpPr>
          <p:spPr bwMode="auto">
            <a:xfrm flipH="1">
              <a:off x="3490454" y="4193166"/>
              <a:ext cx="200022" cy="515969"/>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ea typeface="+mn-ea"/>
                <a:cs typeface="+mn-cs"/>
              </a:endParaRPr>
            </a:p>
          </p:txBody>
        </p:sp>
      </p:grpSp>
    </p:spTree>
    <p:extLst>
      <p:ext uri="{BB962C8B-B14F-4D97-AF65-F5344CB8AC3E}">
        <p14:creationId xmlns:p14="http://schemas.microsoft.com/office/powerpoint/2010/main" val="2353501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0340"/>
            <a:ext cx="9143999"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mn-cs"/>
              </a:rPr>
              <a:t>Leveraging time-dependency to track the DRIFT</a:t>
            </a:r>
          </a:p>
        </p:txBody>
      </p:sp>
      <p:grpSp>
        <p:nvGrpSpPr>
          <p:cNvPr id="10" name="Group 9"/>
          <p:cNvGrpSpPr/>
          <p:nvPr/>
        </p:nvGrpSpPr>
        <p:grpSpPr>
          <a:xfrm>
            <a:off x="192039" y="1627211"/>
            <a:ext cx="8616755" cy="2027442"/>
            <a:chOff x="281711" y="845496"/>
            <a:chExt cx="8616755" cy="2027442"/>
          </a:xfrm>
        </p:grpSpPr>
        <p:sp>
          <p:nvSpPr>
            <p:cNvPr id="38" name="TextBox 37"/>
            <p:cNvSpPr txBox="1"/>
            <p:nvPr/>
          </p:nvSpPr>
          <p:spPr>
            <a:xfrm>
              <a:off x="6853478" y="845496"/>
              <a:ext cx="8636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Susan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281711" y="1001786"/>
              <a:ext cx="8616755" cy="1871152"/>
              <a:chOff x="281711" y="1020640"/>
              <a:chExt cx="8616755" cy="1871152"/>
            </a:xfrm>
          </p:grpSpPr>
          <p:sp>
            <p:nvSpPr>
              <p:cNvPr id="29" name="Freeform 6"/>
              <p:cNvSpPr>
                <a:spLocks/>
              </p:cNvSpPr>
              <p:nvPr/>
            </p:nvSpPr>
            <p:spPr bwMode="auto">
              <a:xfrm>
                <a:off x="4090987" y="1355073"/>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29"/>
              <p:cNvSpPr>
                <a:spLocks/>
              </p:cNvSpPr>
              <p:nvPr/>
            </p:nvSpPr>
            <p:spPr bwMode="auto">
              <a:xfrm>
                <a:off x="281711" y="2369504"/>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Picture 3" descr="C:\Users\Nicole\AppData\Local\Microsoft\Windows\Temporary Internet Files\Content.IE5\TZQWLJ83\MC90043383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852" y="1220154"/>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a:cxnSpLocks noChangeShapeType="1"/>
              </p:cNvCxnSpPr>
              <p:nvPr/>
            </p:nvCxnSpPr>
            <p:spPr bwMode="auto">
              <a:xfrm flipV="1">
                <a:off x="6284366" y="2035689"/>
                <a:ext cx="0" cy="338816"/>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36" name="TextBox 35"/>
              <p:cNvSpPr txBox="1"/>
              <p:nvPr/>
            </p:nvSpPr>
            <p:spPr>
              <a:xfrm>
                <a:off x="5775294" y="1073593"/>
                <a:ext cx="8636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Fred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7" name="Picture 3" descr="C:\Users\Nicole\AppData\Local\Microsoft\Windows\Temporary Internet Files\Content.IE5\TZQWLJ83\MC900433839[1].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1020640"/>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a:cxnSpLocks noChangeShapeType="1"/>
              </p:cNvCxnSpPr>
              <p:nvPr/>
            </p:nvCxnSpPr>
            <p:spPr bwMode="auto">
              <a:xfrm flipH="1">
                <a:off x="8625524" y="1301193"/>
                <a:ext cx="0" cy="283464"/>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cxnSp>
        <p:nvCxnSpPr>
          <p:cNvPr id="40" name="Straight Connector 39"/>
          <p:cNvCxnSpPr/>
          <p:nvPr/>
        </p:nvCxnSpPr>
        <p:spPr bwMode="auto">
          <a:xfrm>
            <a:off x="184966" y="3128370"/>
            <a:ext cx="3816349" cy="8996"/>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41" name="Straight Connector 40"/>
          <p:cNvCxnSpPr>
            <a:cxnSpLocks noChangeShapeType="1"/>
          </p:cNvCxnSpPr>
          <p:nvPr/>
        </p:nvCxnSpPr>
        <p:spPr bwMode="auto">
          <a:xfrm flipV="1">
            <a:off x="4001315" y="3137365"/>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3" name="Straight Arrow Connector 42"/>
          <p:cNvCxnSpPr>
            <a:cxnSpLocks noChangeShapeType="1"/>
          </p:cNvCxnSpPr>
          <p:nvPr/>
        </p:nvCxnSpPr>
        <p:spPr bwMode="auto">
          <a:xfrm flipV="1">
            <a:off x="7254565" y="2911389"/>
            <a:ext cx="0" cy="225977"/>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46" name="Rectangle 45"/>
          <p:cNvSpPr/>
          <p:nvPr/>
        </p:nvSpPr>
        <p:spPr>
          <a:xfrm>
            <a:off x="7349532" y="2888401"/>
            <a:ext cx="1794466"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smtClean="0">
                <a:ln>
                  <a:noFill/>
                </a:ln>
                <a:solidFill>
                  <a:prstClr val="black"/>
                </a:solidFill>
                <a:effectLst/>
                <a:uLnTx/>
                <a:uFillTx/>
                <a:latin typeface="Calibri"/>
                <a:ea typeface="+mn-ea"/>
                <a:cs typeface="+mn-cs"/>
              </a:rPr>
              <a:t>Base Flood Elevation</a:t>
            </a:r>
            <a:endParaRPr kumimoji="0" lang="en-US" sz="1500" b="0" i="1" u="none" strike="noStrike" kern="1200" cap="none" spc="0" normalizeH="0" baseline="0" noProof="0" dirty="0">
              <a:ln>
                <a:noFill/>
              </a:ln>
              <a:solidFill>
                <a:prstClr val="black"/>
              </a:solidFill>
              <a:effectLst/>
              <a:uLnTx/>
              <a:uFillTx/>
              <a:latin typeface="Calibri"/>
              <a:ea typeface="+mn-ea"/>
              <a:cs typeface="+mn-cs"/>
            </a:endParaRPr>
          </a:p>
        </p:txBody>
      </p:sp>
      <p:sp>
        <p:nvSpPr>
          <p:cNvPr id="48" name="TextBox 47"/>
          <p:cNvSpPr txBox="1"/>
          <p:nvPr/>
        </p:nvSpPr>
        <p:spPr>
          <a:xfrm>
            <a:off x="1" y="4421469"/>
            <a:ext cx="914399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Not accounting for ground or mark motion can cause rate-setting to depart from true risk.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7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60494E-6 L 0.00034 0.04815 " pathEditMode="relative" rAng="0" ptsTypes="AA">
                                      <p:cBhvr>
                                        <p:cTn id="6" dur="2000" fill="hold"/>
                                        <p:tgtEl>
                                          <p:spTgt spid="10"/>
                                        </p:tgtEl>
                                        <p:attrNameLst>
                                          <p:attrName>ppt_x</p:attrName>
                                          <p:attrName>ppt_y</p:attrName>
                                        </p:attrNameLst>
                                      </p:cBhvr>
                                      <p:rCtr x="17" y="240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0340"/>
            <a:ext cx="9143999"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mn-cs"/>
              </a:rPr>
              <a:t>Layers of Benefits in Flood Insurance Study Updates</a:t>
            </a:r>
          </a:p>
        </p:txBody>
      </p:sp>
      <p:pic>
        <p:nvPicPr>
          <p:cNvPr id="2" name="Picture 1"/>
          <p:cNvPicPr>
            <a:picLocks noChangeAspect="1"/>
          </p:cNvPicPr>
          <p:nvPr/>
        </p:nvPicPr>
        <p:blipFill rotWithShape="1">
          <a:blip r:embed="rId3">
            <a:clrChange>
              <a:clrFrom>
                <a:srgbClr val="FFFFFF"/>
              </a:clrFrom>
              <a:clrTo>
                <a:srgbClr val="FFFFFF">
                  <a:alpha val="0"/>
                </a:srgbClr>
              </a:clrTo>
            </a:clrChange>
          </a:blip>
          <a:srcRect t="4677" b="8249"/>
          <a:stretch/>
        </p:blipFill>
        <p:spPr>
          <a:xfrm>
            <a:off x="0" y="3075708"/>
            <a:ext cx="9143998" cy="2064327"/>
          </a:xfrm>
          <a:prstGeom prst="rect">
            <a:avLst/>
          </a:prstGeom>
        </p:spPr>
      </p:pic>
      <p:sp>
        <p:nvSpPr>
          <p:cNvPr id="3" name="TextBox 2"/>
          <p:cNvSpPr txBox="1"/>
          <p:nvPr/>
        </p:nvSpPr>
        <p:spPr>
          <a:xfrm>
            <a:off x="337090" y="995115"/>
            <a:ext cx="6393673" cy="2308324"/>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lphaLcPare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Digital elevation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models</a:t>
            </a:r>
          </a:p>
          <a:p>
            <a:pPr marL="342900" marR="0" lvl="0" indent="-342900" algn="l" defTabSz="457200" rtl="0" eaLnBrk="1" fontAlgn="auto" latinLnBrk="0" hangingPunct="1">
              <a:lnSpc>
                <a:spcPct val="100000"/>
              </a:lnSpc>
              <a:spcBef>
                <a:spcPts val="0"/>
              </a:spcBef>
              <a:spcAft>
                <a:spcPts val="0"/>
              </a:spcAft>
              <a:buClrTx/>
              <a:buSzTx/>
              <a:buFont typeface="+mj-lt"/>
              <a:buAutoNum type="alphaLcParen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Hydraulic obstruction heights (toe, crest or deck on structures)</a:t>
            </a:r>
          </a:p>
          <a:p>
            <a:pPr marL="342900" marR="0" lvl="0" indent="-342900" algn="l" defTabSz="457200" rtl="0" eaLnBrk="1" fontAlgn="auto" latinLnBrk="0" hangingPunct="1">
              <a:lnSpc>
                <a:spcPct val="100000"/>
              </a:lnSpc>
              <a:spcBef>
                <a:spcPts val="0"/>
              </a:spcBef>
              <a:spcAft>
                <a:spcPts val="0"/>
              </a:spcAft>
              <a:buClrTx/>
              <a:buSzTx/>
              <a:buFont typeface="+mj-lt"/>
              <a:buAutoNum type="alphaLcParen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Stream cross section surveys for hydrograph calculations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FIRM production: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Discovery phase leverages best available existing data</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Flood hydraulic modeling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Hazard zone mapping</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0763" y="1096979"/>
            <a:ext cx="1819739" cy="1835161"/>
          </a:xfrm>
          <a:prstGeom prst="rect">
            <a:avLst/>
          </a:prstGeom>
        </p:spPr>
      </p:pic>
      <p:sp>
        <p:nvSpPr>
          <p:cNvPr id="12" name="Rectangle 11"/>
          <p:cNvSpPr/>
          <p:nvPr/>
        </p:nvSpPr>
        <p:spPr>
          <a:xfrm>
            <a:off x="6980145" y="1096979"/>
            <a:ext cx="2406124"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GIS Flow Accumulation Analysis</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13" name="Straight Arrow Connector 12"/>
          <p:cNvCxnSpPr/>
          <p:nvPr/>
        </p:nvCxnSpPr>
        <p:spPr>
          <a:xfrm>
            <a:off x="3609109" y="2549236"/>
            <a:ext cx="312165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Left Brace 14"/>
          <p:cNvSpPr/>
          <p:nvPr/>
        </p:nvSpPr>
        <p:spPr>
          <a:xfrm>
            <a:off x="193964" y="1096979"/>
            <a:ext cx="228600" cy="105229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7" name="Straight Arrow Connector 16"/>
          <p:cNvCxnSpPr>
            <a:stCxn id="15" idx="1"/>
          </p:cNvCxnSpPr>
          <p:nvPr/>
        </p:nvCxnSpPr>
        <p:spPr>
          <a:xfrm>
            <a:off x="193964" y="1623128"/>
            <a:ext cx="0" cy="14525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7720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9"/>
          <p:cNvSpPr txBox="1">
            <a:spLocks/>
          </p:cNvSpPr>
          <p:nvPr/>
        </p:nvSpPr>
        <p:spPr>
          <a:xfrm>
            <a:off x="0" y="377939"/>
            <a:ext cx="9144000" cy="74774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b="1" dirty="0" smtClean="0"/>
              <a:t>NSRS Modernization </a:t>
            </a:r>
            <a:r>
              <a:rPr lang="en-US" altLang="en-US" sz="4000" dirty="0" smtClean="0"/>
              <a:t>… </a:t>
            </a:r>
            <a:r>
              <a:rPr lang="en-US" altLang="en-US" sz="2800" i="1" dirty="0" smtClean="0"/>
              <a:t>not just new </a:t>
            </a:r>
            <a:r>
              <a:rPr lang="en-US" altLang="en-US" sz="2800" i="1" dirty="0" err="1" smtClean="0"/>
              <a:t>datums</a:t>
            </a:r>
            <a:endParaRPr lang="en-US" altLang="en-US" sz="2800" i="1" dirty="0" smtClean="0"/>
          </a:p>
        </p:txBody>
      </p:sp>
      <p:sp>
        <p:nvSpPr>
          <p:cNvPr id="5" name="Content Placeholder 10"/>
          <p:cNvSpPr txBox="1">
            <a:spLocks/>
          </p:cNvSpPr>
          <p:nvPr/>
        </p:nvSpPr>
        <p:spPr>
          <a:xfrm>
            <a:off x="365816" y="1267441"/>
            <a:ext cx="4717535" cy="27003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2575" indent="-282575" algn="l">
              <a:buFont typeface="Arial" panose="020B0604020202020204" pitchFamily="34" charset="0"/>
              <a:buChar char="•"/>
              <a:defRPr/>
            </a:pPr>
            <a:r>
              <a:rPr lang="en-US" sz="2400" dirty="0" smtClean="0">
                <a:solidFill>
                  <a:schemeClr val="tx1"/>
                </a:solidFill>
                <a:latin typeface="+mj-lt"/>
              </a:rPr>
              <a:t>Replacing NAD 83</a:t>
            </a:r>
          </a:p>
          <a:p>
            <a:pPr marL="282575" indent="-282575" algn="l">
              <a:buFont typeface="Arial" panose="020B0604020202020204" pitchFamily="34" charset="0"/>
              <a:buChar char="•"/>
              <a:defRPr/>
            </a:pPr>
            <a:r>
              <a:rPr lang="en-US" sz="2400" dirty="0" smtClean="0">
                <a:solidFill>
                  <a:schemeClr val="tx1"/>
                </a:solidFill>
                <a:latin typeface="+mj-lt"/>
              </a:rPr>
              <a:t>Replacing NAVD 88</a:t>
            </a:r>
          </a:p>
          <a:p>
            <a:pPr marL="282575" indent="-282575" algn="l">
              <a:buFont typeface="Arial" panose="020B0604020202020204" pitchFamily="34" charset="0"/>
              <a:buChar char="•"/>
              <a:defRPr/>
            </a:pPr>
            <a:r>
              <a:rPr lang="en-US" sz="2400" dirty="0" smtClean="0">
                <a:solidFill>
                  <a:schemeClr val="tx1"/>
                </a:solidFill>
                <a:latin typeface="+mj-lt"/>
              </a:rPr>
              <a:t>Re-inventing </a:t>
            </a:r>
            <a:r>
              <a:rPr lang="en-US" sz="2400" dirty="0" err="1" smtClean="0">
                <a:solidFill>
                  <a:schemeClr val="tx1"/>
                </a:solidFill>
                <a:latin typeface="+mj-lt"/>
              </a:rPr>
              <a:t>Bluebooking</a:t>
            </a:r>
            <a:endParaRPr lang="en-US" sz="2400" dirty="0" smtClean="0">
              <a:solidFill>
                <a:schemeClr val="tx1"/>
              </a:solidFill>
              <a:latin typeface="+mj-lt"/>
            </a:endParaRPr>
          </a:p>
          <a:p>
            <a:pPr marL="282575" indent="-282575" algn="l">
              <a:buFont typeface="Arial" panose="020B0604020202020204" pitchFamily="34" charset="0"/>
              <a:buChar char="•"/>
              <a:defRPr/>
            </a:pPr>
            <a:r>
              <a:rPr lang="en-US" sz="2400" dirty="0" smtClean="0">
                <a:solidFill>
                  <a:schemeClr val="tx1"/>
                </a:solidFill>
                <a:latin typeface="+mj-lt"/>
              </a:rPr>
              <a:t>Improving the Geodetic Toolkit</a:t>
            </a:r>
          </a:p>
          <a:p>
            <a:pPr marL="282575" indent="-282575" algn="l">
              <a:buFont typeface="Arial" panose="020B0604020202020204" pitchFamily="34" charset="0"/>
              <a:buChar char="•"/>
              <a:defRPr/>
            </a:pPr>
            <a:r>
              <a:rPr lang="en-US" sz="2400" dirty="0" smtClean="0">
                <a:solidFill>
                  <a:schemeClr val="tx1"/>
                </a:solidFill>
                <a:latin typeface="+mj-lt"/>
              </a:rPr>
              <a:t>Better Surveying Methodologies</a:t>
            </a:r>
          </a:p>
        </p:txBody>
      </p:sp>
      <p:sp>
        <p:nvSpPr>
          <p:cNvPr id="6" name="Left Brace 5"/>
          <p:cNvSpPr/>
          <p:nvPr/>
        </p:nvSpPr>
        <p:spPr>
          <a:xfrm flipH="1">
            <a:off x="4788555" y="2220983"/>
            <a:ext cx="385624" cy="1235893"/>
          </a:xfrm>
          <a:prstGeom prst="leftBrace">
            <a:avLst>
              <a:gd name="adj1" fmla="val 39011"/>
              <a:gd name="adj2" fmla="val 4935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mj-lt"/>
            </a:endParaRPr>
          </a:p>
        </p:txBody>
      </p:sp>
      <p:sp>
        <p:nvSpPr>
          <p:cNvPr id="8" name="TextBox 7"/>
          <p:cNvSpPr txBox="1"/>
          <p:nvPr/>
        </p:nvSpPr>
        <p:spPr>
          <a:xfrm>
            <a:off x="4456477" y="1267441"/>
            <a:ext cx="4244175" cy="400110"/>
          </a:xfrm>
          <a:prstGeom prst="rect">
            <a:avLst/>
          </a:prstGeom>
          <a:noFill/>
        </p:spPr>
        <p:txBody>
          <a:bodyPr wrap="none" rtlCol="0">
            <a:spAutoFit/>
          </a:bodyPr>
          <a:lstStyle/>
          <a:p>
            <a:r>
              <a:rPr lang="en-US" sz="2000" b="1" dirty="0">
                <a:solidFill>
                  <a:srgbClr val="FF0000"/>
                </a:solidFill>
                <a:latin typeface="+mj-lt"/>
              </a:rPr>
              <a:t>Blueprint for </a:t>
            </a:r>
            <a:r>
              <a:rPr lang="en-US" sz="2000" b="1" dirty="0" smtClean="0">
                <a:solidFill>
                  <a:srgbClr val="FF0000"/>
                </a:solidFill>
                <a:latin typeface="+mj-lt"/>
              </a:rPr>
              <a:t>Modernized NSRS, </a:t>
            </a:r>
            <a:r>
              <a:rPr lang="en-US" sz="2000" b="1" dirty="0">
                <a:solidFill>
                  <a:srgbClr val="FF0000"/>
                </a:solidFill>
                <a:latin typeface="+mj-lt"/>
              </a:rPr>
              <a:t>Part 1</a:t>
            </a:r>
          </a:p>
        </p:txBody>
      </p:sp>
      <p:sp>
        <p:nvSpPr>
          <p:cNvPr id="12" name="Rectangle 11"/>
          <p:cNvSpPr/>
          <p:nvPr/>
        </p:nvSpPr>
        <p:spPr>
          <a:xfrm>
            <a:off x="3107473" y="4243316"/>
            <a:ext cx="6036527" cy="784830"/>
          </a:xfrm>
          <a:prstGeom prst="rect">
            <a:avLst/>
          </a:prstGeom>
        </p:spPr>
        <p:txBody>
          <a:bodyPr wrap="square">
            <a:spAutoFit/>
          </a:bodyPr>
          <a:lstStyle/>
          <a:p>
            <a:pPr marL="171450" lvl="1" indent="-171450">
              <a:buFont typeface="Arial" panose="020B0604020202020204" pitchFamily="34" charset="0"/>
              <a:buChar char="•"/>
            </a:pPr>
            <a:r>
              <a:rPr lang="en-US" sz="2000" dirty="0">
                <a:latin typeface="+mj-lt"/>
              </a:rPr>
              <a:t>H</a:t>
            </a:r>
            <a:r>
              <a:rPr lang="en-US" sz="2000" dirty="0" smtClean="0">
                <a:latin typeface="+mj-lt"/>
              </a:rPr>
              <a:t>ow </a:t>
            </a:r>
            <a:r>
              <a:rPr lang="en-US" sz="2000" u="sng" dirty="0">
                <a:latin typeface="+mj-lt"/>
              </a:rPr>
              <a:t>NGS</a:t>
            </a:r>
            <a:r>
              <a:rPr lang="en-US" sz="2000" dirty="0">
                <a:latin typeface="+mj-lt"/>
              </a:rPr>
              <a:t> will </a:t>
            </a:r>
            <a:r>
              <a:rPr lang="en-US" sz="2000" u="sng" dirty="0">
                <a:latin typeface="+mj-lt"/>
              </a:rPr>
              <a:t>provide</a:t>
            </a:r>
            <a:r>
              <a:rPr lang="en-US" sz="2000" dirty="0">
                <a:latin typeface="+mj-lt"/>
              </a:rPr>
              <a:t> the frames/datum in the </a:t>
            </a:r>
            <a:r>
              <a:rPr lang="en-US" sz="2000" dirty="0" smtClean="0">
                <a:latin typeface="+mj-lt"/>
              </a:rPr>
              <a:t>future</a:t>
            </a:r>
            <a:endParaRPr lang="en-US" sz="2000" dirty="0">
              <a:latin typeface="+mj-lt"/>
            </a:endParaRPr>
          </a:p>
          <a:p>
            <a:pPr marL="171450" lvl="1" indent="-171450">
              <a:spcBef>
                <a:spcPts val="600"/>
              </a:spcBef>
              <a:buFont typeface="Arial" panose="020B0604020202020204" pitchFamily="34" charset="0"/>
              <a:buChar char="•"/>
            </a:pPr>
            <a:r>
              <a:rPr lang="en-US" sz="2000" i="1" dirty="0">
                <a:latin typeface="+mj-lt"/>
              </a:rPr>
              <a:t>H</a:t>
            </a:r>
            <a:r>
              <a:rPr lang="en-US" sz="2000" i="1" dirty="0" smtClean="0">
                <a:latin typeface="+mj-lt"/>
              </a:rPr>
              <a:t>ow </a:t>
            </a:r>
            <a:r>
              <a:rPr lang="en-US" sz="2000" i="1" u="sng" dirty="0" smtClean="0">
                <a:latin typeface="+mj-lt"/>
              </a:rPr>
              <a:t>YOU</a:t>
            </a:r>
            <a:r>
              <a:rPr lang="en-US" sz="2000" i="1" dirty="0" smtClean="0">
                <a:latin typeface="+mj-lt"/>
              </a:rPr>
              <a:t> can </a:t>
            </a:r>
            <a:r>
              <a:rPr lang="en-US" sz="2000" i="1" u="sng" dirty="0" smtClean="0">
                <a:latin typeface="+mj-lt"/>
              </a:rPr>
              <a:t>use</a:t>
            </a:r>
            <a:r>
              <a:rPr lang="en-US" sz="2000" i="1" dirty="0" smtClean="0">
                <a:latin typeface="+mj-lt"/>
              </a:rPr>
              <a:t> the frames/datum</a:t>
            </a:r>
            <a:endParaRPr lang="en-US" sz="2000" i="1" dirty="0">
              <a:latin typeface="+mj-lt"/>
            </a:endParaRPr>
          </a:p>
        </p:txBody>
      </p:sp>
      <p:cxnSp>
        <p:nvCxnSpPr>
          <p:cNvPr id="13" name="Straight Arrow Connector 12"/>
          <p:cNvCxnSpPr/>
          <p:nvPr/>
        </p:nvCxnSpPr>
        <p:spPr>
          <a:xfrm>
            <a:off x="3271034" y="1921434"/>
            <a:ext cx="1137424" cy="40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66956" y="1479583"/>
            <a:ext cx="1267218" cy="1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456477" y="1747929"/>
            <a:ext cx="4244175" cy="400110"/>
          </a:xfrm>
          <a:prstGeom prst="rect">
            <a:avLst/>
          </a:prstGeom>
          <a:noFill/>
        </p:spPr>
        <p:txBody>
          <a:bodyPr wrap="none" rtlCol="0">
            <a:spAutoFit/>
          </a:bodyPr>
          <a:lstStyle/>
          <a:p>
            <a:r>
              <a:rPr lang="en-US" sz="2000" b="1" dirty="0">
                <a:solidFill>
                  <a:srgbClr val="FF0000"/>
                </a:solidFill>
                <a:latin typeface="+mj-lt"/>
              </a:rPr>
              <a:t>Blueprint for </a:t>
            </a:r>
            <a:r>
              <a:rPr lang="en-US" sz="2000" b="1" dirty="0" smtClean="0">
                <a:solidFill>
                  <a:srgbClr val="FF0000"/>
                </a:solidFill>
                <a:latin typeface="+mj-lt"/>
              </a:rPr>
              <a:t>Modernized NSRS, </a:t>
            </a:r>
            <a:r>
              <a:rPr lang="en-US" sz="2000" b="1" dirty="0">
                <a:solidFill>
                  <a:srgbClr val="FF0000"/>
                </a:solidFill>
                <a:latin typeface="+mj-lt"/>
              </a:rPr>
              <a:t>Part </a:t>
            </a:r>
            <a:r>
              <a:rPr lang="en-US" sz="2000" b="1" dirty="0" smtClean="0">
                <a:solidFill>
                  <a:srgbClr val="FF0000"/>
                </a:solidFill>
                <a:latin typeface="+mj-lt"/>
              </a:rPr>
              <a:t>2</a:t>
            </a:r>
            <a:endParaRPr lang="en-US" sz="2000" b="1" dirty="0">
              <a:solidFill>
                <a:srgbClr val="FF0000"/>
              </a:solidFill>
              <a:latin typeface="+mj-lt"/>
            </a:endParaRPr>
          </a:p>
        </p:txBody>
      </p:sp>
      <p:sp>
        <p:nvSpPr>
          <p:cNvPr id="25" name="TextBox 24"/>
          <p:cNvSpPr txBox="1"/>
          <p:nvPr/>
        </p:nvSpPr>
        <p:spPr>
          <a:xfrm>
            <a:off x="5159311" y="2648090"/>
            <a:ext cx="3858311" cy="318856"/>
          </a:xfrm>
          <a:prstGeom prst="rect">
            <a:avLst/>
          </a:prstGeom>
          <a:noFill/>
        </p:spPr>
        <p:txBody>
          <a:bodyPr wrap="square" rtlCol="0">
            <a:noAutofit/>
          </a:bodyPr>
          <a:lstStyle/>
          <a:p>
            <a:r>
              <a:rPr lang="en-US" b="1" dirty="0">
                <a:solidFill>
                  <a:srgbClr val="FF0000"/>
                </a:solidFill>
                <a:latin typeface="+mj-lt"/>
              </a:rPr>
              <a:t>Blueprint for </a:t>
            </a:r>
            <a:r>
              <a:rPr lang="en-US" b="1" dirty="0" smtClean="0">
                <a:solidFill>
                  <a:srgbClr val="FF0000"/>
                </a:solidFill>
                <a:latin typeface="+mj-lt"/>
              </a:rPr>
              <a:t>Modernized NSRS, </a:t>
            </a:r>
            <a:r>
              <a:rPr lang="en-US" b="1" dirty="0">
                <a:solidFill>
                  <a:srgbClr val="FF0000"/>
                </a:solidFill>
                <a:latin typeface="+mj-lt"/>
              </a:rPr>
              <a:t>Part </a:t>
            </a:r>
            <a:r>
              <a:rPr lang="en-US" b="1" dirty="0" smtClean="0">
                <a:solidFill>
                  <a:srgbClr val="FF0000"/>
                </a:solidFill>
                <a:latin typeface="+mj-lt"/>
              </a:rPr>
              <a:t>3</a:t>
            </a:r>
          </a:p>
          <a:p>
            <a:endParaRPr lang="en-US" sz="2000" b="1" dirty="0">
              <a:solidFill>
                <a:srgbClr val="FF0000"/>
              </a:solidFill>
              <a:latin typeface="+mj-lt"/>
            </a:endParaRPr>
          </a:p>
        </p:txBody>
      </p:sp>
      <p:grpSp>
        <p:nvGrpSpPr>
          <p:cNvPr id="28" name="Group 27"/>
          <p:cNvGrpSpPr/>
          <p:nvPr/>
        </p:nvGrpSpPr>
        <p:grpSpPr>
          <a:xfrm>
            <a:off x="6518264" y="3058722"/>
            <a:ext cx="715166" cy="1152292"/>
            <a:chOff x="6830493" y="2880306"/>
            <a:chExt cx="715166" cy="1152292"/>
          </a:xfrm>
        </p:grpSpPr>
        <p:sp>
          <p:nvSpPr>
            <p:cNvPr id="26" name="Striped Right Arrow 25"/>
            <p:cNvSpPr/>
            <p:nvPr/>
          </p:nvSpPr>
          <p:spPr>
            <a:xfrm rot="5400000">
              <a:off x="6611930" y="3098869"/>
              <a:ext cx="1152292" cy="715166"/>
            </a:xfrm>
            <a:prstGeom prst="stripedRightArrow">
              <a:avLst>
                <a:gd name="adj1" fmla="val 39605"/>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7" name="TextBox 26"/>
            <p:cNvSpPr txBox="1"/>
            <p:nvPr/>
          </p:nvSpPr>
          <p:spPr>
            <a:xfrm>
              <a:off x="6988097" y="3049950"/>
              <a:ext cx="527825" cy="646331"/>
            </a:xfrm>
            <a:prstGeom prst="rect">
              <a:avLst/>
            </a:prstGeom>
            <a:noFill/>
          </p:spPr>
          <p:txBody>
            <a:bodyPr wrap="square" rtlCol="0">
              <a:spAutoFit/>
            </a:bodyPr>
            <a:lstStyle/>
            <a:p>
              <a:r>
                <a:rPr lang="en-US" sz="3600" i="1" dirty="0" smtClean="0">
                  <a:latin typeface="+mj-lt"/>
                </a:rPr>
                <a:t>?</a:t>
              </a:r>
              <a:endParaRPr lang="en-US" sz="3200" i="1" dirty="0">
                <a:latin typeface="+mj-lt"/>
              </a:endParaRPr>
            </a:p>
          </p:txBody>
        </p:sp>
      </p:grpSp>
    </p:spTree>
    <p:extLst>
      <p:ext uri="{BB962C8B-B14F-4D97-AF65-F5344CB8AC3E}">
        <p14:creationId xmlns:p14="http://schemas.microsoft.com/office/powerpoint/2010/main" val="197748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grpId="0" nodeType="withEffect">
                                  <p:stCondLst>
                                    <p:cond delay="35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0340"/>
            <a:ext cx="9143999"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mn-cs"/>
              </a:rPr>
              <a:t>Added Convenience in NFIP Workflows </a:t>
            </a:r>
          </a:p>
        </p:txBody>
      </p:sp>
      <p:pic>
        <p:nvPicPr>
          <p:cNvPr id="6" name="Picture 5"/>
          <p:cNvPicPr>
            <a:picLocks noChangeAspect="1"/>
          </p:cNvPicPr>
          <p:nvPr/>
        </p:nvPicPr>
        <p:blipFill rotWithShape="1">
          <a:blip r:embed="rId3"/>
          <a:srcRect b="49801"/>
          <a:stretch/>
        </p:blipFill>
        <p:spPr>
          <a:xfrm>
            <a:off x="0" y="1189044"/>
            <a:ext cx="9144000" cy="3606286"/>
          </a:xfrm>
          <a:prstGeom prst="rect">
            <a:avLst/>
          </a:prstGeom>
        </p:spPr>
      </p:pic>
    </p:spTree>
    <p:extLst>
      <p:ext uri="{BB962C8B-B14F-4D97-AF65-F5344CB8AC3E}">
        <p14:creationId xmlns:p14="http://schemas.microsoft.com/office/powerpoint/2010/main" val="1732165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0340"/>
            <a:ext cx="9143999"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mn-cs"/>
              </a:rPr>
              <a:t>Added Convenience in NFIP Workflows </a:t>
            </a:r>
          </a:p>
        </p:txBody>
      </p:sp>
      <p:pic>
        <p:nvPicPr>
          <p:cNvPr id="5" name="Picture 4"/>
          <p:cNvPicPr>
            <a:picLocks noChangeAspect="1"/>
          </p:cNvPicPr>
          <p:nvPr/>
        </p:nvPicPr>
        <p:blipFill rotWithShape="1">
          <a:blip r:embed="rId3"/>
          <a:srcRect t="52019"/>
          <a:stretch/>
        </p:blipFill>
        <p:spPr>
          <a:xfrm>
            <a:off x="-2" y="1184564"/>
            <a:ext cx="9151531" cy="3449781"/>
          </a:xfrm>
          <a:prstGeom prst="rect">
            <a:avLst/>
          </a:prstGeom>
        </p:spPr>
      </p:pic>
    </p:spTree>
    <p:extLst>
      <p:ext uri="{BB962C8B-B14F-4D97-AF65-F5344CB8AC3E}">
        <p14:creationId xmlns:p14="http://schemas.microsoft.com/office/powerpoint/2010/main" val="3233888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08653"/>
            <a:ext cx="9144000" cy="7152153"/>
          </a:xfrm>
          <a:prstGeom prst="rect">
            <a:avLst/>
          </a:prstGeom>
        </p:spPr>
      </p:pic>
    </p:spTree>
    <p:extLst>
      <p:ext uri="{BB962C8B-B14F-4D97-AF65-F5344CB8AC3E}">
        <p14:creationId xmlns:p14="http://schemas.microsoft.com/office/powerpoint/2010/main" val="28374483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10340"/>
            <a:ext cx="9143999"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mn-cs"/>
              </a:rPr>
              <a:t>Summary and Next Steps</a:t>
            </a:r>
          </a:p>
        </p:txBody>
      </p:sp>
      <p:sp>
        <p:nvSpPr>
          <p:cNvPr id="3" name="TextBox 2"/>
          <p:cNvSpPr txBox="1"/>
          <p:nvPr/>
        </p:nvSpPr>
        <p:spPr>
          <a:xfrm>
            <a:off x="610465" y="1265279"/>
            <a:ext cx="7858946" cy="4062651"/>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NSRS modernization benefits many types of inundation mapping in </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many ways</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1" i="0" u="none" strike="noStrike" kern="1200" cap="none" spc="0" normalizeH="0" baseline="0" noProof="0" dirty="0" smtClean="0">
              <a:ln>
                <a:noFill/>
              </a:ln>
              <a:solidFill>
                <a:srgbClr val="C00000"/>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After initial shift, expect</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 minimal changes to workflows</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in NFIP of today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Greatest risk reduction from </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fully leveraging modernized NSRS capabilities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___________________</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C00000"/>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Continue </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outreach and education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about changes to come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Rolling </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coordination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with FEMA on NSRS use in NFIP guidance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Provide </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technical assistance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 flood mapping partners: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Beta testing of tools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Data-driven case studies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Development of methodologies that embrace time-dependency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654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53186"/>
            <a:ext cx="8229600" cy="857250"/>
          </a:xfrm>
        </p:spPr>
        <p:txBody>
          <a:bodyPr>
            <a:normAutofit fontScale="90000"/>
          </a:bodyPr>
          <a:lstStyle/>
          <a:p>
            <a:r>
              <a:rPr lang="en-US" dirty="0" smtClean="0"/>
              <a:t>Why is Modernized NSRS </a:t>
            </a:r>
            <a:br>
              <a:rPr lang="en-US" dirty="0" smtClean="0"/>
            </a:br>
            <a:r>
              <a:rPr lang="en-US" dirty="0" smtClean="0"/>
              <a:t>Important to Passive Control?</a:t>
            </a:r>
            <a:endParaRPr lang="en-US" dirty="0"/>
          </a:p>
        </p:txBody>
      </p:sp>
      <p:pic>
        <p:nvPicPr>
          <p:cNvPr id="4" name="Content Placeholder 3"/>
          <p:cNvPicPr>
            <a:picLocks noGrp="1" noChangeAspect="1"/>
          </p:cNvPicPr>
          <p:nvPr>
            <p:ph sz="half" idx="1"/>
          </p:nvPr>
        </p:nvPicPr>
        <p:blipFill>
          <a:blip r:embed="rId3"/>
          <a:stretch>
            <a:fillRect/>
          </a:stretch>
        </p:blipFill>
        <p:spPr>
          <a:xfrm>
            <a:off x="1485900" y="2045494"/>
            <a:ext cx="3028950" cy="1703784"/>
          </a:xfrm>
          <a:prstGeom prst="rect">
            <a:avLst/>
          </a:prstGeom>
        </p:spPr>
      </p:pic>
      <p:sp>
        <p:nvSpPr>
          <p:cNvPr id="2" name="Content Placeholder 1"/>
          <p:cNvSpPr>
            <a:spLocks noGrp="1"/>
          </p:cNvSpPr>
          <p:nvPr>
            <p:ph sz="half" idx="2"/>
          </p:nvPr>
        </p:nvSpPr>
        <p:spPr/>
        <p:txBody>
          <a:bodyPr anchor="ctr">
            <a:normAutofit/>
          </a:bodyPr>
          <a:lstStyle/>
          <a:p>
            <a:r>
              <a:rPr lang="en-US" dirty="0" smtClean="0"/>
              <a:t>World is dynamic place</a:t>
            </a:r>
          </a:p>
          <a:p>
            <a:r>
              <a:rPr lang="en-US" dirty="0" smtClean="0"/>
              <a:t>Everything </a:t>
            </a:r>
            <a:r>
              <a:rPr lang="en-US" dirty="0"/>
              <a:t>(including geodetic control) around us is moving</a:t>
            </a:r>
          </a:p>
          <a:p>
            <a:r>
              <a:rPr lang="en-US" dirty="0" smtClean="0"/>
              <a:t>Modernized NSRS will </a:t>
            </a:r>
            <a:r>
              <a:rPr lang="en-US" dirty="0"/>
              <a:t>connect </a:t>
            </a:r>
            <a:r>
              <a:rPr lang="en-US" dirty="0" smtClean="0"/>
              <a:t>time-dependent </a:t>
            </a:r>
            <a:r>
              <a:rPr lang="en-US" dirty="0"/>
              <a:t>positioning and passive </a:t>
            </a:r>
            <a:r>
              <a:rPr lang="en-US" dirty="0" smtClean="0"/>
              <a:t>control</a:t>
            </a:r>
          </a:p>
          <a:p>
            <a:r>
              <a:rPr lang="en-US" dirty="0"/>
              <a:t>This becomes critical when passive control is used to build new </a:t>
            </a:r>
            <a:r>
              <a:rPr lang="en-US" dirty="0" smtClean="0"/>
              <a:t>infrastructure</a:t>
            </a:r>
            <a:endParaRPr lang="en-US" dirty="0"/>
          </a:p>
        </p:txBody>
      </p:sp>
    </p:spTree>
    <p:extLst>
      <p:ext uri="{BB962C8B-B14F-4D97-AF65-F5344CB8AC3E}">
        <p14:creationId xmlns:p14="http://schemas.microsoft.com/office/powerpoint/2010/main" val="36796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Passive Control Benefits in Modernized NSRS</a:t>
            </a:r>
            <a:endParaRPr lang="en-US" dirty="0"/>
          </a:p>
        </p:txBody>
      </p:sp>
      <p:sp>
        <p:nvSpPr>
          <p:cNvPr id="6" name="Content Placeholder 5"/>
          <p:cNvSpPr>
            <a:spLocks noGrp="1"/>
          </p:cNvSpPr>
          <p:nvPr>
            <p:ph idx="1"/>
          </p:nvPr>
        </p:nvSpPr>
        <p:spPr/>
        <p:txBody>
          <a:bodyPr>
            <a:normAutofit/>
          </a:bodyPr>
          <a:lstStyle/>
          <a:p>
            <a:r>
              <a:rPr lang="en-US" dirty="0" smtClean="0"/>
              <a:t>Time series analysis</a:t>
            </a:r>
          </a:p>
          <a:p>
            <a:r>
              <a:rPr lang="en-US" dirty="0"/>
              <a:t>Epoch definitions </a:t>
            </a:r>
            <a:endParaRPr lang="en-US" dirty="0" smtClean="0"/>
          </a:p>
          <a:p>
            <a:r>
              <a:rPr lang="en-US" dirty="0" smtClean="0"/>
              <a:t>Trusted </a:t>
            </a:r>
            <a:r>
              <a:rPr lang="en-US" dirty="0"/>
              <a:t>control </a:t>
            </a:r>
            <a:r>
              <a:rPr lang="en-US" dirty="0" smtClean="0"/>
              <a:t>marks</a:t>
            </a:r>
            <a:endParaRPr lang="en-US" dirty="0"/>
          </a:p>
          <a:p>
            <a:r>
              <a:rPr lang="en-US" dirty="0"/>
              <a:t>Project location </a:t>
            </a:r>
            <a:r>
              <a:rPr lang="en-US" dirty="0" smtClean="0"/>
              <a:t>selection</a:t>
            </a:r>
          </a:p>
          <a:p>
            <a:r>
              <a:rPr lang="en-US" dirty="0"/>
              <a:t>I</a:t>
            </a:r>
            <a:r>
              <a:rPr lang="en-US" dirty="0" smtClean="0"/>
              <a:t>nfrastructure monitoring</a:t>
            </a:r>
          </a:p>
          <a:p>
            <a:r>
              <a:rPr lang="en-US" dirty="0" smtClean="0"/>
              <a:t>More reliable and </a:t>
            </a:r>
            <a:r>
              <a:rPr lang="en-US" dirty="0"/>
              <a:t>accurate </a:t>
            </a:r>
            <a:r>
              <a:rPr lang="en-US" dirty="0" smtClean="0"/>
              <a:t>data</a:t>
            </a:r>
            <a:endParaRPr lang="en-US" dirty="0"/>
          </a:p>
        </p:txBody>
      </p:sp>
    </p:spTree>
    <p:extLst>
      <p:ext uri="{BB962C8B-B14F-4D97-AF65-F5344CB8AC3E}">
        <p14:creationId xmlns:p14="http://schemas.microsoft.com/office/powerpoint/2010/main" val="110207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Multi-year </a:t>
            </a:r>
            <a:r>
              <a:rPr lang="en-US" dirty="0"/>
              <a:t>Corridor Project</a:t>
            </a:r>
          </a:p>
        </p:txBody>
      </p:sp>
      <p:sp>
        <p:nvSpPr>
          <p:cNvPr id="6" name="Content Placeholder 5"/>
          <p:cNvSpPr>
            <a:spLocks noGrp="1"/>
          </p:cNvSpPr>
          <p:nvPr>
            <p:ph sz="half" idx="1"/>
          </p:nvPr>
        </p:nvSpPr>
        <p:spPr/>
        <p:txBody>
          <a:bodyPr anchor="ctr">
            <a:normAutofit/>
          </a:bodyPr>
          <a:lstStyle/>
          <a:p>
            <a:pPr lvl="0"/>
            <a:r>
              <a:rPr lang="en-US" dirty="0"/>
              <a:t>Imagine your job is to build something in a long corridor (a highway or pipeline, for example) over the course of ten years or more. </a:t>
            </a:r>
          </a:p>
          <a:p>
            <a:pPr lvl="0"/>
            <a:r>
              <a:rPr lang="en-US" dirty="0" smtClean="0"/>
              <a:t>How </a:t>
            </a:r>
            <a:r>
              <a:rPr lang="en-US" dirty="0"/>
              <a:t>will that change in the modernized NSRS? </a:t>
            </a:r>
          </a:p>
        </p:txBody>
      </p:sp>
      <p:pic>
        <p:nvPicPr>
          <p:cNvPr id="3" name="Content Placeholder 2"/>
          <p:cNvPicPr>
            <a:picLocks noGrp="1" noChangeAspect="1"/>
          </p:cNvPicPr>
          <p:nvPr>
            <p:ph sz="half" idx="2"/>
          </p:nvPr>
        </p:nvPicPr>
        <p:blipFill>
          <a:blip r:embed="rId3"/>
          <a:stretch>
            <a:fillRect/>
          </a:stretch>
        </p:blipFill>
        <p:spPr>
          <a:xfrm>
            <a:off x="4629150" y="1706731"/>
            <a:ext cx="3028950" cy="2381312"/>
          </a:xfrm>
          <a:prstGeom prst="rect">
            <a:avLst/>
          </a:prstGeom>
        </p:spPr>
      </p:pic>
    </p:spTree>
    <p:extLst>
      <p:ext uri="{BB962C8B-B14F-4D97-AF65-F5344CB8AC3E}">
        <p14:creationId xmlns:p14="http://schemas.microsoft.com/office/powerpoint/2010/main" val="12817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Clr>
                <a:schemeClr val="dk1"/>
              </a:buClr>
              <a:buSzPts val="3959"/>
            </a:pPr>
            <a:r>
              <a:rPr lang="en-US" sz="2969" dirty="0"/>
              <a:t>Survey Data</a:t>
            </a:r>
            <a:endParaRPr sz="2969" dirty="0"/>
          </a:p>
        </p:txBody>
      </p:sp>
      <p:graphicFrame>
        <p:nvGraphicFramePr>
          <p:cNvPr id="5" name="Content Placeholder 9"/>
          <p:cNvGraphicFramePr>
            <a:graphicFrameLocks noGrp="1"/>
          </p:cNvGraphicFramePr>
          <p:nvPr>
            <p:ph idx="1"/>
            <p:extLst/>
          </p:nvPr>
        </p:nvGraphicFramePr>
        <p:xfrm>
          <a:off x="1485900" y="120015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9326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Control Surveys and Coordinate Types</a:t>
            </a:r>
            <a:endParaRPr lang="en-US" dirty="0"/>
          </a:p>
        </p:txBody>
      </p:sp>
      <p:graphicFrame>
        <p:nvGraphicFramePr>
          <p:cNvPr id="3" name="Content Placeholder 2"/>
          <p:cNvGraphicFramePr>
            <a:graphicFrameLocks noGrp="1" noChangeAspect="1"/>
          </p:cNvGraphicFramePr>
          <p:nvPr>
            <p:ph idx="1"/>
            <p:extLst/>
          </p:nvPr>
        </p:nvGraphicFramePr>
        <p:xfrm>
          <a:off x="1485900" y="120015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958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GNSS Control</a:t>
            </a:r>
            <a:endParaRPr lang="en-US" dirty="0"/>
          </a:p>
        </p:txBody>
      </p:sp>
      <p:sp>
        <p:nvSpPr>
          <p:cNvPr id="4" name="Content Placeholder 3"/>
          <p:cNvSpPr>
            <a:spLocks noGrp="1"/>
          </p:cNvSpPr>
          <p:nvPr>
            <p:ph idx="1"/>
          </p:nvPr>
        </p:nvSpPr>
        <p:spPr/>
        <p:txBody>
          <a:bodyPr>
            <a:normAutofit/>
          </a:bodyPr>
          <a:lstStyle/>
          <a:p>
            <a:r>
              <a:rPr lang="en-US" dirty="0" smtClean="0"/>
              <a:t>A large change horizontally </a:t>
            </a:r>
            <a:r>
              <a:rPr lang="en-US" dirty="0"/>
              <a:t>and/or vertically will require an update of the </a:t>
            </a:r>
            <a:r>
              <a:rPr lang="en-US" dirty="0" smtClean="0"/>
              <a:t>epoch (example 5-10 cm)</a:t>
            </a:r>
          </a:p>
          <a:p>
            <a:r>
              <a:rPr lang="en-US" dirty="0" smtClean="0"/>
              <a:t>…but </a:t>
            </a:r>
            <a:r>
              <a:rPr lang="en-US" dirty="0"/>
              <a:t>only if the change is so non-uniform that it cannot be adequately modeled by a best-fit coordinate transformation (e.g., “calibration” or “</a:t>
            </a:r>
            <a:r>
              <a:rPr lang="en-US" dirty="0" smtClean="0"/>
              <a:t>localization”)</a:t>
            </a:r>
          </a:p>
          <a:p>
            <a:r>
              <a:rPr lang="en-US" dirty="0" smtClean="0"/>
              <a:t>A change of more than 10 cm horizontally and/or vertically will require an update of the epoch, regardless of how uniform the change is</a:t>
            </a:r>
          </a:p>
          <a:p>
            <a:endParaRPr lang="en-US" dirty="0"/>
          </a:p>
        </p:txBody>
      </p:sp>
    </p:spTree>
    <p:extLst>
      <p:ext uri="{BB962C8B-B14F-4D97-AF65-F5344CB8AC3E}">
        <p14:creationId xmlns:p14="http://schemas.microsoft.com/office/powerpoint/2010/main" val="241277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extBox p1"/>
          <p:cNvSpPr txBox="1"/>
          <p:nvPr/>
        </p:nvSpPr>
        <p:spPr>
          <a:xfrm>
            <a:off x="406179" y="4292687"/>
            <a:ext cx="2465527" cy="715581"/>
          </a:xfrm>
          <a:prstGeom prst="rect">
            <a:avLst/>
          </a:prstGeom>
          <a:noFill/>
        </p:spPr>
        <p:txBody>
          <a:bodyPr wrap="square" rtlCol="0">
            <a:spAutoFit/>
          </a:bodyPr>
          <a:lstStyle/>
          <a:p>
            <a:pPr algn="ctr"/>
            <a:r>
              <a:rPr lang="en-US" sz="1350" b="1" dirty="0" smtClean="0">
                <a:latin typeface="+mj-lt"/>
              </a:rPr>
              <a:t>Geometric</a:t>
            </a:r>
            <a:endParaRPr lang="en-US" sz="1350" dirty="0" smtClean="0">
              <a:latin typeface="+mj-lt"/>
            </a:endParaRPr>
          </a:p>
          <a:p>
            <a:pPr algn="ctr"/>
            <a:r>
              <a:rPr lang="en-US" sz="1350" dirty="0" smtClean="0">
                <a:latin typeface="+mj-lt"/>
              </a:rPr>
              <a:t>Sep 2017; </a:t>
            </a:r>
            <a:r>
              <a:rPr lang="en-US" sz="1350" i="1" dirty="0" smtClean="0">
                <a:latin typeface="+mj-lt"/>
              </a:rPr>
              <a:t>To Be Published Soon</a:t>
            </a:r>
          </a:p>
          <a:p>
            <a:pPr algn="ctr"/>
            <a:r>
              <a:rPr lang="en-US" sz="1350" b="1" i="1" dirty="0" smtClean="0">
                <a:latin typeface="+mj-lt"/>
              </a:rPr>
              <a:t>NOAA TR NOS NGS </a:t>
            </a:r>
            <a:r>
              <a:rPr lang="en-US" sz="1350" b="1" i="1" dirty="0" smtClean="0">
                <a:solidFill>
                  <a:srgbClr val="FF0000"/>
                </a:solidFill>
                <a:latin typeface="+mj-lt"/>
              </a:rPr>
              <a:t>62</a:t>
            </a:r>
            <a:endParaRPr lang="en-US" sz="1350" b="1" i="1" dirty="0">
              <a:solidFill>
                <a:srgbClr val="FF0000"/>
              </a:solidFill>
              <a:latin typeface="+mj-lt"/>
            </a:endParaRPr>
          </a:p>
        </p:txBody>
      </p:sp>
      <p:sp>
        <p:nvSpPr>
          <p:cNvPr id="15" name="TextBox p2"/>
          <p:cNvSpPr txBox="1"/>
          <p:nvPr/>
        </p:nvSpPr>
        <p:spPr>
          <a:xfrm>
            <a:off x="3298574" y="4292686"/>
            <a:ext cx="2523044" cy="715581"/>
          </a:xfrm>
          <a:prstGeom prst="rect">
            <a:avLst/>
          </a:prstGeom>
          <a:noFill/>
        </p:spPr>
        <p:txBody>
          <a:bodyPr wrap="square" rtlCol="0">
            <a:spAutoFit/>
          </a:bodyPr>
          <a:lstStyle/>
          <a:p>
            <a:pPr algn="ctr"/>
            <a:r>
              <a:rPr lang="en-US" sz="1350" b="1" dirty="0" smtClean="0">
                <a:latin typeface="+mj-lt"/>
              </a:rPr>
              <a:t>Geopotential</a:t>
            </a:r>
            <a:endParaRPr lang="en-US" sz="1350" dirty="0">
              <a:latin typeface="+mj-lt"/>
            </a:endParaRPr>
          </a:p>
          <a:p>
            <a:pPr algn="ctr"/>
            <a:r>
              <a:rPr lang="en-US" sz="1350" dirty="0" smtClean="0">
                <a:latin typeface="+mj-lt"/>
              </a:rPr>
              <a:t>Nov 2017; Rev. Feb 2021</a:t>
            </a:r>
            <a:endParaRPr lang="en-US" sz="1350" dirty="0">
              <a:latin typeface="+mj-lt"/>
            </a:endParaRPr>
          </a:p>
          <a:p>
            <a:pPr algn="ctr"/>
            <a:r>
              <a:rPr lang="en-US" sz="1350" b="1" i="1" dirty="0">
                <a:latin typeface="+mj-lt"/>
              </a:rPr>
              <a:t>NOAA TR NOS NGS </a:t>
            </a:r>
            <a:r>
              <a:rPr lang="en-US" sz="1350" b="1" i="1" dirty="0">
                <a:solidFill>
                  <a:srgbClr val="FF0000"/>
                </a:solidFill>
                <a:latin typeface="+mj-lt"/>
              </a:rPr>
              <a:t>64</a:t>
            </a:r>
          </a:p>
        </p:txBody>
      </p:sp>
      <p:sp>
        <p:nvSpPr>
          <p:cNvPr id="16" name="TextBox p3"/>
          <p:cNvSpPr txBox="1"/>
          <p:nvPr/>
        </p:nvSpPr>
        <p:spPr>
          <a:xfrm>
            <a:off x="6170279" y="4292686"/>
            <a:ext cx="2563403" cy="715581"/>
          </a:xfrm>
          <a:prstGeom prst="rect">
            <a:avLst/>
          </a:prstGeom>
          <a:noFill/>
        </p:spPr>
        <p:txBody>
          <a:bodyPr wrap="square" rtlCol="0">
            <a:spAutoFit/>
          </a:bodyPr>
          <a:lstStyle/>
          <a:p>
            <a:pPr algn="ctr"/>
            <a:r>
              <a:rPr lang="en-US" sz="1350" b="1" dirty="0">
                <a:latin typeface="+mj-lt"/>
              </a:rPr>
              <a:t>Working in the modernized </a:t>
            </a:r>
            <a:r>
              <a:rPr lang="en-US" sz="1350" b="1" dirty="0" smtClean="0">
                <a:latin typeface="+mj-lt"/>
              </a:rPr>
              <a:t>NSRS</a:t>
            </a:r>
            <a:endParaRPr lang="en-US" sz="1350" b="1" dirty="0">
              <a:latin typeface="+mj-lt"/>
            </a:endParaRPr>
          </a:p>
          <a:p>
            <a:pPr algn="ctr"/>
            <a:r>
              <a:rPr lang="en-US" sz="1350" dirty="0" smtClean="0">
                <a:latin typeface="+mj-lt"/>
              </a:rPr>
              <a:t>Apr 2019; Rev. Feb 2021</a:t>
            </a:r>
            <a:endParaRPr lang="en-US" sz="1350" dirty="0">
              <a:latin typeface="+mj-lt"/>
            </a:endParaRPr>
          </a:p>
          <a:p>
            <a:pPr algn="ctr"/>
            <a:r>
              <a:rPr lang="en-US" sz="1350" b="1" i="1" dirty="0">
                <a:latin typeface="+mj-lt"/>
              </a:rPr>
              <a:t>NOAA TR NOS NGS </a:t>
            </a:r>
            <a:r>
              <a:rPr lang="en-US" sz="1350" b="1" i="1" dirty="0">
                <a:solidFill>
                  <a:srgbClr val="FF0000"/>
                </a:solidFill>
                <a:latin typeface="+mj-lt"/>
              </a:rPr>
              <a:t>67</a:t>
            </a:r>
          </a:p>
        </p:txBody>
      </p:sp>
      <p:pic>
        <p:nvPicPr>
          <p:cNvPr id="11" name="p1"/>
          <p:cNvPicPr>
            <a:picLocks noChangeAspect="1"/>
          </p:cNvPicPr>
          <p:nvPr/>
        </p:nvPicPr>
        <p:blipFill>
          <a:blip r:embed="rId4"/>
          <a:stretch>
            <a:fillRect/>
          </a:stretch>
        </p:blipFill>
        <p:spPr>
          <a:xfrm>
            <a:off x="406179" y="1015890"/>
            <a:ext cx="2465528" cy="3273898"/>
          </a:xfrm>
          <a:prstGeom prst="rect">
            <a:avLst/>
          </a:prstGeom>
          <a:ln w="31750">
            <a:solidFill>
              <a:schemeClr val="bg1">
                <a:lumMod val="65000"/>
              </a:schemeClr>
            </a:solidFill>
          </a:ln>
        </p:spPr>
      </p:pic>
      <p:pic>
        <p:nvPicPr>
          <p:cNvPr id="17" name="p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8574" y="1015890"/>
            <a:ext cx="2523044" cy="3265165"/>
          </a:xfrm>
          <a:prstGeom prst="rect">
            <a:avLst/>
          </a:prstGeom>
          <a:ln w="31750">
            <a:solidFill>
              <a:schemeClr val="bg1">
                <a:lumMod val="65000"/>
              </a:schemeClr>
            </a:solidFill>
          </a:ln>
        </p:spPr>
      </p:pic>
      <p:pic>
        <p:nvPicPr>
          <p:cNvPr id="18" name="p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0640" y="1015890"/>
            <a:ext cx="2523043" cy="3265165"/>
          </a:xfrm>
          <a:prstGeom prst="rect">
            <a:avLst/>
          </a:prstGeom>
          <a:ln w="31750">
            <a:solidFill>
              <a:schemeClr val="bg1">
                <a:lumMod val="65000"/>
              </a:schemeClr>
            </a:solidFill>
          </a:ln>
        </p:spPr>
      </p:pic>
      <p:sp>
        <p:nvSpPr>
          <p:cNvPr id="19" name="revised for 2021"/>
          <p:cNvSpPr txBox="1"/>
          <p:nvPr/>
        </p:nvSpPr>
        <p:spPr>
          <a:xfrm>
            <a:off x="184417" y="2745127"/>
            <a:ext cx="8805902" cy="646331"/>
          </a:xfrm>
          <a:prstGeom prst="rect">
            <a:avLst/>
          </a:prstGeom>
          <a:solidFill>
            <a:schemeClr val="bg1">
              <a:lumMod val="85000"/>
            </a:schemeClr>
          </a:solidFill>
          <a:effectLst>
            <a:softEdge rad="31750"/>
          </a:effectLst>
        </p:spPr>
        <p:txBody>
          <a:bodyPr wrap="square" rtlCol="0">
            <a:spAutoFit/>
          </a:bodyPr>
          <a:lstStyle/>
          <a:p>
            <a:pPr algn="ctr"/>
            <a:r>
              <a:rPr lang="en-US" sz="3600" i="1" dirty="0">
                <a:solidFill>
                  <a:srgbClr val="FF0000"/>
                </a:solidFill>
                <a:latin typeface="+mj-lt"/>
              </a:rPr>
              <a:t>All three have been </a:t>
            </a:r>
            <a:r>
              <a:rPr lang="en-US" sz="3600" i="1" dirty="0" smtClean="0">
                <a:solidFill>
                  <a:srgbClr val="FF0000"/>
                </a:solidFill>
                <a:latin typeface="+mj-lt"/>
              </a:rPr>
              <a:t>revised for </a:t>
            </a:r>
            <a:r>
              <a:rPr lang="en-US" sz="3600" i="1" dirty="0">
                <a:solidFill>
                  <a:srgbClr val="FF0000"/>
                </a:solidFill>
                <a:latin typeface="+mj-lt"/>
              </a:rPr>
              <a:t>2021</a:t>
            </a:r>
          </a:p>
        </p:txBody>
      </p:sp>
      <p:sp>
        <p:nvSpPr>
          <p:cNvPr id="13" name="blueprints"/>
          <p:cNvSpPr txBox="1">
            <a:spLocks/>
          </p:cNvSpPr>
          <p:nvPr/>
        </p:nvSpPr>
        <p:spPr>
          <a:xfrm>
            <a:off x="0" y="400861"/>
            <a:ext cx="9143999" cy="52840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2800" dirty="0" smtClean="0"/>
              <a:t>Blueprints for the Modernized NSRS</a:t>
            </a:r>
            <a:endParaRPr lang="en-US" altLang="en-US" sz="2700" dirty="0"/>
          </a:p>
        </p:txBody>
      </p:sp>
      <p:sp>
        <p:nvSpPr>
          <p:cNvPr id="10" name="best"/>
          <p:cNvSpPr txBox="1">
            <a:spLocks/>
          </p:cNvSpPr>
          <p:nvPr/>
        </p:nvSpPr>
        <p:spPr>
          <a:xfrm>
            <a:off x="1" y="396914"/>
            <a:ext cx="9143999" cy="52840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2800" dirty="0" smtClean="0"/>
              <a:t>…your best source for information on modernization</a:t>
            </a:r>
            <a:endParaRPr lang="en-US" altLang="en-US" sz="2700" dirty="0"/>
          </a:p>
        </p:txBody>
      </p:sp>
      <p:sp>
        <p:nvSpPr>
          <p:cNvPr id="2" name="Rectangle 1"/>
          <p:cNvSpPr/>
          <p:nvPr/>
        </p:nvSpPr>
        <p:spPr>
          <a:xfrm>
            <a:off x="1204913" y="4524375"/>
            <a:ext cx="1635918" cy="278605"/>
          </a:xfrm>
          <a:prstGeom prst="rect">
            <a:avLst/>
          </a:prstGeom>
          <a:solidFill>
            <a:srgbClr val="FFFF00">
              <a:alpha val="50000"/>
            </a:srgb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84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P spid="10"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RTN Alignments</a:t>
            </a:r>
            <a:endParaRPr lang="en-US" dirty="0"/>
          </a:p>
        </p:txBody>
      </p:sp>
      <p:sp>
        <p:nvSpPr>
          <p:cNvPr id="4" name="Content Placeholder 3"/>
          <p:cNvSpPr>
            <a:spLocks noGrp="1"/>
          </p:cNvSpPr>
          <p:nvPr>
            <p:ph idx="1"/>
          </p:nvPr>
        </p:nvSpPr>
        <p:spPr/>
        <p:txBody>
          <a:bodyPr/>
          <a:lstStyle/>
          <a:p>
            <a:r>
              <a:rPr lang="en-US" dirty="0" smtClean="0"/>
              <a:t>Future service for RTN operators</a:t>
            </a:r>
          </a:p>
          <a:p>
            <a:r>
              <a:rPr lang="en-US" dirty="0" smtClean="0"/>
              <a:t>Update RTN base station coordinates every 5 or 10 years</a:t>
            </a:r>
          </a:p>
          <a:p>
            <a:r>
              <a:rPr lang="en-US" dirty="0" smtClean="0"/>
              <a:t>Ensure that RTN bases stations are aligned with RECs</a:t>
            </a:r>
          </a:p>
          <a:p>
            <a:endParaRPr lang="en-US" dirty="0" smtClean="0"/>
          </a:p>
          <a:p>
            <a:endParaRPr lang="en-US" dirty="0"/>
          </a:p>
        </p:txBody>
      </p:sp>
    </p:spTree>
    <p:extLst>
      <p:ext uri="{BB962C8B-B14F-4D97-AF65-F5344CB8AC3E}">
        <p14:creationId xmlns:p14="http://schemas.microsoft.com/office/powerpoint/2010/main" val="32242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2519053" y="1662887"/>
            <a:ext cx="0" cy="241667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2519054" y="4059606"/>
            <a:ext cx="5159936" cy="1008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2504519" y="2048641"/>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2499479" y="2411711"/>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494433" y="2774782"/>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489393" y="3137852"/>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494437" y="3500923"/>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489396" y="3863993"/>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80673" y="3819875"/>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2.000</a:t>
            </a:r>
          </a:p>
        </p:txBody>
      </p:sp>
      <p:sp>
        <p:nvSpPr>
          <p:cNvPr id="16" name="TextBox 15"/>
          <p:cNvSpPr txBox="1"/>
          <p:nvPr/>
        </p:nvSpPr>
        <p:spPr>
          <a:xfrm>
            <a:off x="1780673" y="3466889"/>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2.050</a:t>
            </a:r>
          </a:p>
        </p:txBody>
      </p:sp>
      <p:sp>
        <p:nvSpPr>
          <p:cNvPr id="17" name="TextBox 16"/>
          <p:cNvSpPr txBox="1"/>
          <p:nvPr/>
        </p:nvSpPr>
        <p:spPr>
          <a:xfrm>
            <a:off x="1780673" y="3093733"/>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2.100</a:t>
            </a:r>
          </a:p>
        </p:txBody>
      </p:sp>
      <p:sp>
        <p:nvSpPr>
          <p:cNvPr id="18" name="TextBox 17"/>
          <p:cNvSpPr txBox="1"/>
          <p:nvPr/>
        </p:nvSpPr>
        <p:spPr>
          <a:xfrm>
            <a:off x="1780673" y="2725620"/>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2.150</a:t>
            </a:r>
          </a:p>
        </p:txBody>
      </p:sp>
      <p:sp>
        <p:nvSpPr>
          <p:cNvPr id="19" name="TextBox 18"/>
          <p:cNvSpPr txBox="1"/>
          <p:nvPr/>
        </p:nvSpPr>
        <p:spPr>
          <a:xfrm>
            <a:off x="1780673" y="2372635"/>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2.200</a:t>
            </a:r>
          </a:p>
        </p:txBody>
      </p:sp>
      <p:sp>
        <p:nvSpPr>
          <p:cNvPr id="20" name="TextBox 19"/>
          <p:cNvSpPr txBox="1"/>
          <p:nvPr/>
        </p:nvSpPr>
        <p:spPr>
          <a:xfrm>
            <a:off x="1780673" y="1999479"/>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2.250</a:t>
            </a:r>
          </a:p>
        </p:txBody>
      </p:sp>
      <p:sp>
        <p:nvSpPr>
          <p:cNvPr id="21" name="TextBox 20"/>
          <p:cNvSpPr txBox="1"/>
          <p:nvPr/>
        </p:nvSpPr>
        <p:spPr>
          <a:xfrm>
            <a:off x="1308461" y="2672771"/>
            <a:ext cx="410690" cy="473206"/>
          </a:xfrm>
          <a:prstGeom prst="rect">
            <a:avLst/>
          </a:prstGeom>
          <a:noFill/>
        </p:spPr>
        <p:txBody>
          <a:bodyPr wrap="none" rtlCol="0">
            <a:spAutoFit/>
          </a:bodyPr>
          <a:lstStyle/>
          <a:p>
            <a:pPr defTabSz="514350" eaLnBrk="0" hangingPunct="0">
              <a:defRPr/>
            </a:pPr>
            <a:r>
              <a:rPr lang="en-US" sz="2475" b="1" dirty="0">
                <a:solidFill>
                  <a:prstClr val="black"/>
                </a:solidFill>
                <a:latin typeface="Verdana" pitchFamily="34" charset="0"/>
                <a:ea typeface="MS PGothic" pitchFamily="34" charset="-128"/>
                <a:cs typeface="Arial"/>
                <a:sym typeface="Arial"/>
              </a:rPr>
              <a:t>h</a:t>
            </a:r>
          </a:p>
        </p:txBody>
      </p:sp>
      <p:sp>
        <p:nvSpPr>
          <p:cNvPr id="22" name="TextBox 21"/>
          <p:cNvSpPr txBox="1"/>
          <p:nvPr/>
        </p:nvSpPr>
        <p:spPr>
          <a:xfrm>
            <a:off x="4594694" y="4566287"/>
            <a:ext cx="766557" cy="369332"/>
          </a:xfrm>
          <a:prstGeom prst="rect">
            <a:avLst/>
          </a:prstGeom>
          <a:noFill/>
        </p:spPr>
        <p:txBody>
          <a:bodyPr wrap="none" rtlCol="0">
            <a:spAutoFit/>
          </a:bodyPr>
          <a:lstStyle/>
          <a:p>
            <a:pPr defTabSz="514350" eaLnBrk="0" hangingPunct="0">
              <a:defRPr/>
            </a:pPr>
            <a:r>
              <a:rPr lang="en-US" b="1" dirty="0">
                <a:solidFill>
                  <a:prstClr val="black"/>
                </a:solidFill>
                <a:latin typeface="Verdana" pitchFamily="34" charset="0"/>
                <a:ea typeface="MS PGothic" pitchFamily="34" charset="-128"/>
                <a:cs typeface="Arial"/>
                <a:sym typeface="Arial"/>
              </a:rPr>
              <a:t>time</a:t>
            </a:r>
          </a:p>
        </p:txBody>
      </p:sp>
      <p:sp>
        <p:nvSpPr>
          <p:cNvPr id="26" name="Oval 25"/>
          <p:cNvSpPr/>
          <p:nvPr/>
        </p:nvSpPr>
        <p:spPr>
          <a:xfrm>
            <a:off x="4555454" y="2841738"/>
            <a:ext cx="85725" cy="7564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hangingPunct="0">
              <a:defRPr/>
            </a:pPr>
            <a:endParaRPr lang="en-US" sz="788" b="1">
              <a:solidFill>
                <a:prstClr val="white"/>
              </a:solidFill>
              <a:latin typeface="Calibri" panose="020F0502020204030204"/>
              <a:sym typeface="Arial"/>
            </a:endParaRPr>
          </a:p>
        </p:txBody>
      </p:sp>
      <p:cxnSp>
        <p:nvCxnSpPr>
          <p:cNvPr id="27" name="Straight Connector 26"/>
          <p:cNvCxnSpPr/>
          <p:nvPr/>
        </p:nvCxnSpPr>
        <p:spPr>
          <a:xfrm>
            <a:off x="3753485" y="3980597"/>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89229" y="3986605"/>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427335" y="3986794"/>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263078" y="3992803"/>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362413" y="4181382"/>
            <a:ext cx="788999" cy="404085"/>
          </a:xfrm>
          <a:prstGeom prst="rect">
            <a:avLst/>
          </a:prstGeom>
          <a:noFill/>
        </p:spPr>
        <p:txBody>
          <a:bodyPr wrap="none" rtlCol="0">
            <a:spAutoFit/>
          </a:bodyPr>
          <a:lstStyle/>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REC</a:t>
            </a:r>
          </a:p>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2020.00</a:t>
            </a:r>
          </a:p>
        </p:txBody>
      </p:sp>
      <p:sp>
        <p:nvSpPr>
          <p:cNvPr id="37" name="TextBox 36"/>
          <p:cNvSpPr txBox="1"/>
          <p:nvPr/>
        </p:nvSpPr>
        <p:spPr>
          <a:xfrm>
            <a:off x="4315684" y="4175245"/>
            <a:ext cx="556563" cy="404085"/>
          </a:xfrm>
          <a:prstGeom prst="rect">
            <a:avLst/>
          </a:prstGeom>
          <a:noFill/>
        </p:spPr>
        <p:txBody>
          <a:bodyPr wrap="none" rtlCol="0">
            <a:spAutoFit/>
          </a:bodyPr>
          <a:lstStyle/>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Jan</a:t>
            </a:r>
          </a:p>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2024</a:t>
            </a:r>
          </a:p>
        </p:txBody>
      </p:sp>
      <p:sp>
        <p:nvSpPr>
          <p:cNvPr id="39" name="TextBox 38"/>
          <p:cNvSpPr txBox="1"/>
          <p:nvPr/>
        </p:nvSpPr>
        <p:spPr>
          <a:xfrm>
            <a:off x="5158044" y="4168869"/>
            <a:ext cx="556563" cy="404085"/>
          </a:xfrm>
          <a:prstGeom prst="rect">
            <a:avLst/>
          </a:prstGeom>
          <a:noFill/>
        </p:spPr>
        <p:txBody>
          <a:bodyPr wrap="none" rtlCol="0">
            <a:spAutoFit/>
          </a:bodyPr>
          <a:lstStyle/>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Jun</a:t>
            </a:r>
          </a:p>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2024</a:t>
            </a:r>
          </a:p>
        </p:txBody>
      </p:sp>
      <p:sp>
        <p:nvSpPr>
          <p:cNvPr id="41" name="TextBox 40"/>
          <p:cNvSpPr txBox="1"/>
          <p:nvPr/>
        </p:nvSpPr>
        <p:spPr>
          <a:xfrm>
            <a:off x="5982853" y="4175245"/>
            <a:ext cx="556563" cy="404085"/>
          </a:xfrm>
          <a:prstGeom prst="rect">
            <a:avLst/>
          </a:prstGeom>
          <a:noFill/>
        </p:spPr>
        <p:txBody>
          <a:bodyPr wrap="none" rtlCol="0">
            <a:spAutoFit/>
          </a:bodyPr>
          <a:lstStyle/>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Dec</a:t>
            </a:r>
          </a:p>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2024</a:t>
            </a:r>
          </a:p>
        </p:txBody>
      </p:sp>
      <p:grpSp>
        <p:nvGrpSpPr>
          <p:cNvPr id="46" name="Group 45"/>
          <p:cNvGrpSpPr/>
          <p:nvPr/>
        </p:nvGrpSpPr>
        <p:grpSpPr>
          <a:xfrm>
            <a:off x="4527719" y="2708109"/>
            <a:ext cx="141194" cy="342899"/>
            <a:chOff x="2492188" y="1990165"/>
            <a:chExt cx="349623" cy="1004048"/>
          </a:xfrm>
        </p:grpSpPr>
        <p:cxnSp>
          <p:nvCxnSpPr>
            <p:cNvPr id="47" name="Straight Connector 4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73" name="Freeform 72"/>
          <p:cNvSpPr/>
          <p:nvPr/>
        </p:nvSpPr>
        <p:spPr>
          <a:xfrm>
            <a:off x="2552419" y="1755419"/>
            <a:ext cx="4286417" cy="1672394"/>
          </a:xfrm>
          <a:custGeom>
            <a:avLst/>
            <a:gdLst>
              <a:gd name="connsiteX0" fmla="*/ 0 w 6981713"/>
              <a:gd name="connsiteY0" fmla="*/ 2796989 h 2796989"/>
              <a:gd name="connsiteX1" fmla="*/ 666974 w 6981713"/>
              <a:gd name="connsiteY1" fmla="*/ 2710927 h 2796989"/>
              <a:gd name="connsiteX2" fmla="*/ 1968649 w 6981713"/>
              <a:gd name="connsiteY2" fmla="*/ 2323652 h 2796989"/>
              <a:gd name="connsiteX3" fmla="*/ 2452744 w 6981713"/>
              <a:gd name="connsiteY3" fmla="*/ 2140772 h 2796989"/>
              <a:gd name="connsiteX4" fmla="*/ 3431689 w 6981713"/>
              <a:gd name="connsiteY4" fmla="*/ 1635163 h 2796989"/>
              <a:gd name="connsiteX5" fmla="*/ 4120179 w 6981713"/>
              <a:gd name="connsiteY5" fmla="*/ 1204857 h 2796989"/>
              <a:gd name="connsiteX6" fmla="*/ 4356847 w 6981713"/>
              <a:gd name="connsiteY6" fmla="*/ 1097280 h 2796989"/>
              <a:gd name="connsiteX7" fmla="*/ 4959275 w 6981713"/>
              <a:gd name="connsiteY7" fmla="*/ 699247 h 2796989"/>
              <a:gd name="connsiteX8" fmla="*/ 5529431 w 6981713"/>
              <a:gd name="connsiteY8" fmla="*/ 419549 h 2796989"/>
              <a:gd name="connsiteX9" fmla="*/ 6099586 w 6981713"/>
              <a:gd name="connsiteY9" fmla="*/ 182880 h 2796989"/>
              <a:gd name="connsiteX10" fmla="*/ 6691257 w 6981713"/>
              <a:gd name="connsiteY10" fmla="*/ 53789 h 2796989"/>
              <a:gd name="connsiteX11" fmla="*/ 6981713 w 6981713"/>
              <a:gd name="connsiteY11" fmla="*/ 0 h 279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1713" h="2796989">
                <a:moveTo>
                  <a:pt x="0" y="2796989"/>
                </a:moveTo>
                <a:cubicBezTo>
                  <a:pt x="169433" y="2793402"/>
                  <a:pt x="338866" y="2789816"/>
                  <a:pt x="666974" y="2710927"/>
                </a:cubicBezTo>
                <a:cubicBezTo>
                  <a:pt x="995082" y="2632037"/>
                  <a:pt x="1671021" y="2418678"/>
                  <a:pt x="1968649" y="2323652"/>
                </a:cubicBezTo>
                <a:cubicBezTo>
                  <a:pt x="2266277" y="2228626"/>
                  <a:pt x="2208904" y="2255520"/>
                  <a:pt x="2452744" y="2140772"/>
                </a:cubicBezTo>
                <a:cubicBezTo>
                  <a:pt x="2696584" y="2026024"/>
                  <a:pt x="3153783" y="1791149"/>
                  <a:pt x="3431689" y="1635163"/>
                </a:cubicBezTo>
                <a:cubicBezTo>
                  <a:pt x="3709595" y="1479177"/>
                  <a:pt x="3965986" y="1294504"/>
                  <a:pt x="4120179" y="1204857"/>
                </a:cubicBezTo>
                <a:cubicBezTo>
                  <a:pt x="4274372" y="1115210"/>
                  <a:pt x="4216998" y="1181548"/>
                  <a:pt x="4356847" y="1097280"/>
                </a:cubicBezTo>
                <a:cubicBezTo>
                  <a:pt x="4496696" y="1013012"/>
                  <a:pt x="4763844" y="812202"/>
                  <a:pt x="4959275" y="699247"/>
                </a:cubicBezTo>
                <a:cubicBezTo>
                  <a:pt x="5154706" y="586292"/>
                  <a:pt x="5339379" y="505610"/>
                  <a:pt x="5529431" y="419549"/>
                </a:cubicBezTo>
                <a:cubicBezTo>
                  <a:pt x="5719483" y="333488"/>
                  <a:pt x="5905948" y="243840"/>
                  <a:pt x="6099586" y="182880"/>
                </a:cubicBezTo>
                <a:cubicBezTo>
                  <a:pt x="6293224" y="121920"/>
                  <a:pt x="6544236" y="84269"/>
                  <a:pt x="6691257" y="53789"/>
                </a:cubicBezTo>
                <a:cubicBezTo>
                  <a:pt x="6838278" y="23309"/>
                  <a:pt x="6909995" y="11654"/>
                  <a:pt x="6981713" y="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sym typeface="Arial"/>
            </a:endParaRPr>
          </a:p>
        </p:txBody>
      </p:sp>
      <p:sp>
        <p:nvSpPr>
          <p:cNvPr id="74" name="TextBox 73"/>
          <p:cNvSpPr txBox="1"/>
          <p:nvPr/>
        </p:nvSpPr>
        <p:spPr>
          <a:xfrm>
            <a:off x="3817404" y="3399111"/>
            <a:ext cx="4132810" cy="577081"/>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IFVM will be used to move primary control (PC) coordinates and</a:t>
            </a:r>
          </a:p>
          <a:p>
            <a:pPr defTabSz="514350">
              <a:defRPr/>
            </a:pPr>
            <a:r>
              <a:rPr lang="en-US" sz="1050" b="1" dirty="0">
                <a:solidFill>
                  <a:prstClr val="black"/>
                </a:solidFill>
                <a:latin typeface="Calibri" panose="020F0502020204030204"/>
                <a:ea typeface="MS PGothic" pitchFamily="34" charset="-128"/>
                <a:cs typeface="Arial"/>
                <a:sym typeface="Arial"/>
              </a:rPr>
              <a:t>observations to REC 2020.00, and geometric and </a:t>
            </a:r>
            <a:r>
              <a:rPr lang="en-US" sz="1050" b="1" dirty="0" err="1">
                <a:solidFill>
                  <a:prstClr val="black"/>
                </a:solidFill>
                <a:latin typeface="Calibri" panose="020F0502020204030204"/>
                <a:ea typeface="MS PGothic" pitchFamily="34" charset="-128"/>
                <a:cs typeface="Arial"/>
                <a:sym typeface="Arial"/>
              </a:rPr>
              <a:t>orthometric</a:t>
            </a:r>
            <a:endParaRPr lang="en-US" sz="1050" b="1" dirty="0">
              <a:solidFill>
                <a:prstClr val="black"/>
              </a:solidFill>
              <a:latin typeface="Calibri" panose="020F0502020204030204"/>
              <a:ea typeface="MS PGothic" pitchFamily="34" charset="-128"/>
              <a:cs typeface="Arial"/>
              <a:sym typeface="Arial"/>
            </a:endParaRPr>
          </a:p>
          <a:p>
            <a:pPr defTabSz="514350">
              <a:defRPr/>
            </a:pPr>
            <a:r>
              <a:rPr lang="en-US" sz="1050" b="1" dirty="0">
                <a:solidFill>
                  <a:prstClr val="black"/>
                </a:solidFill>
                <a:latin typeface="Calibri" panose="020F0502020204030204"/>
                <a:ea typeface="MS PGothic" pitchFamily="34" charset="-128"/>
                <a:cs typeface="Arial"/>
                <a:sym typeface="Arial"/>
              </a:rPr>
              <a:t>values on all primary control points will be adjusted at REC 2020.00</a:t>
            </a:r>
          </a:p>
        </p:txBody>
      </p:sp>
      <p:sp>
        <p:nvSpPr>
          <p:cNvPr id="79" name="TextBox 78"/>
          <p:cNvSpPr txBox="1"/>
          <p:nvPr/>
        </p:nvSpPr>
        <p:spPr>
          <a:xfrm>
            <a:off x="4428384" y="2473323"/>
            <a:ext cx="360144" cy="415498"/>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SEC</a:t>
            </a:r>
          </a:p>
        </p:txBody>
      </p:sp>
      <p:sp>
        <p:nvSpPr>
          <p:cNvPr id="80" name="TextBox 79"/>
          <p:cNvSpPr txBox="1"/>
          <p:nvPr/>
        </p:nvSpPr>
        <p:spPr>
          <a:xfrm>
            <a:off x="5170314" y="2359881"/>
            <a:ext cx="539157" cy="415498"/>
          </a:xfrm>
          <a:prstGeom prst="rect">
            <a:avLst/>
          </a:prstGeom>
          <a:noFill/>
        </p:spPr>
        <p:txBody>
          <a:bodyPr wrap="square" rtlCol="0">
            <a:spAutoFit/>
          </a:bodyPr>
          <a:lstStyle/>
          <a:p>
            <a:pPr algn="ctr" defTabSz="514350">
              <a:defRPr/>
            </a:pPr>
            <a:r>
              <a:rPr lang="en-US" sz="1050" b="1" dirty="0">
                <a:solidFill>
                  <a:prstClr val="black"/>
                </a:solidFill>
                <a:latin typeface="Calibri" panose="020F0502020204030204"/>
                <a:ea typeface="MS PGothic" pitchFamily="34" charset="-128"/>
                <a:cs typeface="Arial"/>
                <a:sym typeface="Arial"/>
              </a:rPr>
              <a:t>GNSS</a:t>
            </a:r>
          </a:p>
          <a:p>
            <a:pPr algn="ctr" defTabSz="514350">
              <a:defRPr/>
            </a:pPr>
            <a:r>
              <a:rPr lang="en-US" sz="1050" b="1" dirty="0">
                <a:solidFill>
                  <a:prstClr val="black"/>
                </a:solidFill>
                <a:latin typeface="Calibri" panose="020F0502020204030204"/>
                <a:ea typeface="MS PGothic" pitchFamily="34" charset="-128"/>
                <a:cs typeface="Arial"/>
                <a:sym typeface="Arial"/>
              </a:rPr>
              <a:t>on PC</a:t>
            </a:r>
          </a:p>
        </p:txBody>
      </p:sp>
      <p:cxnSp>
        <p:nvCxnSpPr>
          <p:cNvPr id="86" name="Straight Connector 85"/>
          <p:cNvCxnSpPr>
            <a:stCxn id="134" idx="0"/>
          </p:cNvCxnSpPr>
          <p:nvPr/>
        </p:nvCxnSpPr>
        <p:spPr>
          <a:xfrm flipH="1">
            <a:off x="3751838" y="3118195"/>
            <a:ext cx="961" cy="940572"/>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Straight Connector 86"/>
          <p:cNvCxnSpPr/>
          <p:nvPr/>
        </p:nvCxnSpPr>
        <p:spPr>
          <a:xfrm>
            <a:off x="4585300" y="1221571"/>
            <a:ext cx="7086" cy="284812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8" name="Straight Connector 87"/>
          <p:cNvCxnSpPr>
            <a:stCxn id="108" idx="2"/>
          </p:cNvCxnSpPr>
          <p:nvPr/>
        </p:nvCxnSpPr>
        <p:spPr>
          <a:xfrm>
            <a:off x="5408755" y="1223239"/>
            <a:ext cx="25271" cy="2836367"/>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Straight Connector 89"/>
          <p:cNvCxnSpPr/>
          <p:nvPr/>
        </p:nvCxnSpPr>
        <p:spPr>
          <a:xfrm>
            <a:off x="6263077" y="1190697"/>
            <a:ext cx="2363" cy="2873953"/>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Connector 90"/>
          <p:cNvCxnSpPr/>
          <p:nvPr/>
        </p:nvCxnSpPr>
        <p:spPr>
          <a:xfrm>
            <a:off x="6266012" y="3996916"/>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V="1">
            <a:off x="4585301" y="1190698"/>
            <a:ext cx="1677778" cy="119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5099022" y="992406"/>
            <a:ext cx="619469" cy="415498"/>
          </a:xfrm>
          <a:prstGeom prst="rect">
            <a:avLst/>
          </a:prstGeom>
          <a:noFill/>
        </p:spPr>
        <p:txBody>
          <a:bodyPr wrap="square" rtlCol="0">
            <a:spAutoFit/>
          </a:bodyPr>
          <a:lstStyle/>
          <a:p>
            <a:pPr defTabSz="514350">
              <a:defRPr/>
            </a:pPr>
            <a:r>
              <a:rPr lang="en-US" sz="1050" b="1" dirty="0">
                <a:solidFill>
                  <a:srgbClr val="0070C0"/>
                </a:solidFill>
                <a:latin typeface="Calibri" panose="020F0502020204030204"/>
                <a:ea typeface="MS PGothic" pitchFamily="34" charset="-128"/>
                <a:cs typeface="Arial"/>
                <a:sym typeface="Arial"/>
              </a:rPr>
              <a:t>Leveling</a:t>
            </a:r>
          </a:p>
        </p:txBody>
      </p:sp>
      <p:sp>
        <p:nvSpPr>
          <p:cNvPr id="110" name="TextBox 109"/>
          <p:cNvSpPr txBox="1"/>
          <p:nvPr/>
        </p:nvSpPr>
        <p:spPr>
          <a:xfrm>
            <a:off x="4344944" y="3047422"/>
            <a:ext cx="539157" cy="415498"/>
          </a:xfrm>
          <a:prstGeom prst="rect">
            <a:avLst/>
          </a:prstGeom>
          <a:noFill/>
        </p:spPr>
        <p:txBody>
          <a:bodyPr wrap="square" rtlCol="0">
            <a:spAutoFit/>
          </a:bodyPr>
          <a:lstStyle/>
          <a:p>
            <a:pPr algn="ctr" defTabSz="514350">
              <a:defRPr/>
            </a:pPr>
            <a:r>
              <a:rPr lang="en-US" sz="1050" b="1" dirty="0">
                <a:solidFill>
                  <a:prstClr val="black"/>
                </a:solidFill>
                <a:latin typeface="Calibri" panose="020F0502020204030204"/>
                <a:ea typeface="MS PGothic" pitchFamily="34" charset="-128"/>
                <a:cs typeface="Arial"/>
                <a:sym typeface="Arial"/>
              </a:rPr>
              <a:t>GNSS</a:t>
            </a:r>
          </a:p>
          <a:p>
            <a:pPr algn="ctr" defTabSz="514350">
              <a:defRPr/>
            </a:pPr>
            <a:r>
              <a:rPr lang="en-US" sz="1050" b="1" dirty="0">
                <a:solidFill>
                  <a:prstClr val="black"/>
                </a:solidFill>
                <a:latin typeface="Calibri" panose="020F0502020204030204"/>
                <a:ea typeface="MS PGothic" pitchFamily="34" charset="-128"/>
                <a:cs typeface="Arial"/>
                <a:sym typeface="Arial"/>
              </a:rPr>
              <a:t>on PC</a:t>
            </a:r>
          </a:p>
        </p:txBody>
      </p:sp>
      <p:sp>
        <p:nvSpPr>
          <p:cNvPr id="111" name="Oval 110"/>
          <p:cNvSpPr/>
          <p:nvPr/>
        </p:nvSpPr>
        <p:spPr>
          <a:xfrm>
            <a:off x="5377812" y="2145981"/>
            <a:ext cx="85725" cy="7564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hangingPunct="0">
              <a:defRPr/>
            </a:pPr>
            <a:endParaRPr lang="en-US" sz="788" b="1">
              <a:solidFill>
                <a:prstClr val="white"/>
              </a:solidFill>
              <a:latin typeface="Calibri" panose="020F0502020204030204"/>
              <a:sym typeface="Arial"/>
            </a:endParaRPr>
          </a:p>
        </p:txBody>
      </p:sp>
      <p:grpSp>
        <p:nvGrpSpPr>
          <p:cNvPr id="112" name="Group 111"/>
          <p:cNvGrpSpPr/>
          <p:nvPr/>
        </p:nvGrpSpPr>
        <p:grpSpPr>
          <a:xfrm>
            <a:off x="5350078" y="2012351"/>
            <a:ext cx="141194" cy="342899"/>
            <a:chOff x="2492188" y="1990165"/>
            <a:chExt cx="349623" cy="1004048"/>
          </a:xfrm>
        </p:grpSpPr>
        <p:cxnSp>
          <p:nvCxnSpPr>
            <p:cNvPr id="113" name="Straight Connector 11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6" name="Oval 115"/>
          <p:cNvSpPr/>
          <p:nvPr/>
        </p:nvSpPr>
        <p:spPr>
          <a:xfrm>
            <a:off x="6225593" y="1967382"/>
            <a:ext cx="85725" cy="7564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hangingPunct="0">
              <a:defRPr/>
            </a:pPr>
            <a:endParaRPr lang="en-US" sz="788" b="1">
              <a:solidFill>
                <a:prstClr val="white"/>
              </a:solidFill>
              <a:latin typeface="Calibri" panose="020F0502020204030204"/>
              <a:sym typeface="Arial"/>
            </a:endParaRPr>
          </a:p>
        </p:txBody>
      </p:sp>
      <p:grpSp>
        <p:nvGrpSpPr>
          <p:cNvPr id="117" name="Group 116"/>
          <p:cNvGrpSpPr/>
          <p:nvPr/>
        </p:nvGrpSpPr>
        <p:grpSpPr>
          <a:xfrm>
            <a:off x="6197859" y="1833753"/>
            <a:ext cx="141194" cy="342899"/>
            <a:chOff x="2492188" y="1990165"/>
            <a:chExt cx="349623" cy="1004048"/>
          </a:xfrm>
        </p:grpSpPr>
        <p:cxnSp>
          <p:nvCxnSpPr>
            <p:cNvPr id="118" name="Straight Connector 117"/>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1" name="TextBox 120"/>
          <p:cNvSpPr txBox="1"/>
          <p:nvPr/>
        </p:nvSpPr>
        <p:spPr>
          <a:xfrm>
            <a:off x="5998089" y="2165698"/>
            <a:ext cx="539157" cy="415498"/>
          </a:xfrm>
          <a:prstGeom prst="rect">
            <a:avLst/>
          </a:prstGeom>
          <a:noFill/>
        </p:spPr>
        <p:txBody>
          <a:bodyPr wrap="square" rtlCol="0">
            <a:spAutoFit/>
          </a:bodyPr>
          <a:lstStyle/>
          <a:p>
            <a:pPr algn="ctr" defTabSz="514350">
              <a:defRPr/>
            </a:pPr>
            <a:r>
              <a:rPr lang="en-US" sz="1050" b="1" dirty="0">
                <a:solidFill>
                  <a:prstClr val="black"/>
                </a:solidFill>
                <a:latin typeface="Calibri" panose="020F0502020204030204"/>
                <a:ea typeface="MS PGothic" pitchFamily="34" charset="-128"/>
                <a:cs typeface="Arial"/>
                <a:sym typeface="Arial"/>
              </a:rPr>
              <a:t>GNSS</a:t>
            </a:r>
          </a:p>
          <a:p>
            <a:pPr algn="ctr" defTabSz="514350">
              <a:defRPr/>
            </a:pPr>
            <a:r>
              <a:rPr lang="en-US" sz="1050" b="1" dirty="0">
                <a:solidFill>
                  <a:prstClr val="black"/>
                </a:solidFill>
                <a:latin typeface="Calibri" panose="020F0502020204030204"/>
                <a:ea typeface="MS PGothic" pitchFamily="34" charset="-128"/>
                <a:cs typeface="Arial"/>
                <a:sym typeface="Arial"/>
              </a:rPr>
              <a:t>on PC</a:t>
            </a:r>
          </a:p>
        </p:txBody>
      </p:sp>
      <p:sp>
        <p:nvSpPr>
          <p:cNvPr id="122" name="TextBox 121"/>
          <p:cNvSpPr txBox="1"/>
          <p:nvPr/>
        </p:nvSpPr>
        <p:spPr>
          <a:xfrm>
            <a:off x="6810549" y="1626399"/>
            <a:ext cx="469093" cy="415498"/>
          </a:xfrm>
          <a:prstGeom prst="rect">
            <a:avLst/>
          </a:prstGeom>
          <a:noFill/>
        </p:spPr>
        <p:txBody>
          <a:bodyPr wrap="square" rtlCol="0">
            <a:spAutoFit/>
          </a:bodyPr>
          <a:lstStyle/>
          <a:p>
            <a:pPr defTabSz="514350">
              <a:defRPr/>
            </a:pPr>
            <a:r>
              <a:rPr lang="en-US" sz="1050" b="1" dirty="0">
                <a:solidFill>
                  <a:srgbClr val="FF0000"/>
                </a:solidFill>
                <a:latin typeface="Calibri" panose="020F0502020204030204"/>
                <a:ea typeface="MS PGothic" pitchFamily="34" charset="-128"/>
                <a:cs typeface="Arial"/>
                <a:sym typeface="Arial"/>
              </a:rPr>
              <a:t>IFVM</a:t>
            </a:r>
          </a:p>
        </p:txBody>
      </p:sp>
      <p:sp>
        <p:nvSpPr>
          <p:cNvPr id="128" name="TextBox 127"/>
          <p:cNvSpPr txBox="1"/>
          <p:nvPr/>
        </p:nvSpPr>
        <p:spPr>
          <a:xfrm>
            <a:off x="4283788" y="1246895"/>
            <a:ext cx="633848" cy="253916"/>
          </a:xfrm>
          <a:prstGeom prst="rect">
            <a:avLst/>
          </a:prstGeom>
          <a:noFill/>
        </p:spPr>
        <p:txBody>
          <a:bodyPr wrap="square" rtlCol="0">
            <a:spAutoFit/>
          </a:bodyPr>
          <a:lstStyle/>
          <a:p>
            <a:pPr algn="ctr" defTabSz="514350">
              <a:defRPr/>
            </a:pPr>
            <a:r>
              <a:rPr lang="en-US" sz="1050" b="1" dirty="0">
                <a:solidFill>
                  <a:srgbClr val="0070C0"/>
                </a:solidFill>
                <a:latin typeface="Calibri" panose="020F0502020204030204"/>
                <a:ea typeface="MS PGothic" pitchFamily="34" charset="-128"/>
                <a:cs typeface="Arial"/>
                <a:sym typeface="Arial"/>
              </a:rPr>
              <a:t>Begin</a:t>
            </a:r>
          </a:p>
        </p:txBody>
      </p:sp>
      <p:sp>
        <p:nvSpPr>
          <p:cNvPr id="130" name="TextBox 129"/>
          <p:cNvSpPr txBox="1"/>
          <p:nvPr/>
        </p:nvSpPr>
        <p:spPr>
          <a:xfrm>
            <a:off x="5072503" y="1246895"/>
            <a:ext cx="633848" cy="253916"/>
          </a:xfrm>
          <a:prstGeom prst="rect">
            <a:avLst/>
          </a:prstGeom>
          <a:noFill/>
        </p:spPr>
        <p:txBody>
          <a:bodyPr wrap="square" rtlCol="0">
            <a:spAutoFit/>
          </a:bodyPr>
          <a:lstStyle/>
          <a:p>
            <a:pPr algn="ctr" defTabSz="514350">
              <a:defRPr/>
            </a:pPr>
            <a:r>
              <a:rPr lang="en-US" sz="1050" b="1" dirty="0">
                <a:solidFill>
                  <a:srgbClr val="0070C0"/>
                </a:solidFill>
                <a:latin typeface="Calibri" panose="020F0502020204030204"/>
                <a:ea typeface="MS PGothic" pitchFamily="34" charset="-128"/>
                <a:cs typeface="Arial"/>
                <a:sym typeface="Arial"/>
              </a:rPr>
              <a:t>Mid</a:t>
            </a:r>
          </a:p>
        </p:txBody>
      </p:sp>
      <p:sp>
        <p:nvSpPr>
          <p:cNvPr id="131" name="TextBox 130"/>
          <p:cNvSpPr txBox="1"/>
          <p:nvPr/>
        </p:nvSpPr>
        <p:spPr>
          <a:xfrm>
            <a:off x="5910541" y="1247952"/>
            <a:ext cx="633848" cy="253916"/>
          </a:xfrm>
          <a:prstGeom prst="rect">
            <a:avLst/>
          </a:prstGeom>
          <a:noFill/>
        </p:spPr>
        <p:txBody>
          <a:bodyPr wrap="square" rtlCol="0">
            <a:spAutoFit/>
          </a:bodyPr>
          <a:lstStyle/>
          <a:p>
            <a:pPr algn="ctr" defTabSz="514350">
              <a:defRPr/>
            </a:pPr>
            <a:r>
              <a:rPr lang="en-US" sz="1050" b="1" dirty="0">
                <a:solidFill>
                  <a:srgbClr val="0070C0"/>
                </a:solidFill>
                <a:latin typeface="Calibri" panose="020F0502020204030204"/>
                <a:ea typeface="MS PGothic" pitchFamily="34" charset="-128"/>
                <a:cs typeface="Arial"/>
                <a:sym typeface="Arial"/>
              </a:rPr>
              <a:t>End</a:t>
            </a:r>
          </a:p>
        </p:txBody>
      </p:sp>
      <p:sp>
        <p:nvSpPr>
          <p:cNvPr id="132" name="TextBox 131"/>
          <p:cNvSpPr txBox="1"/>
          <p:nvPr/>
        </p:nvSpPr>
        <p:spPr>
          <a:xfrm>
            <a:off x="5243834" y="1781243"/>
            <a:ext cx="360144" cy="415498"/>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SEC</a:t>
            </a:r>
          </a:p>
        </p:txBody>
      </p:sp>
      <p:sp>
        <p:nvSpPr>
          <p:cNvPr id="133" name="TextBox 132"/>
          <p:cNvSpPr txBox="1"/>
          <p:nvPr/>
        </p:nvSpPr>
        <p:spPr>
          <a:xfrm>
            <a:off x="6088384" y="1612188"/>
            <a:ext cx="360144" cy="415498"/>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SEC</a:t>
            </a:r>
          </a:p>
        </p:txBody>
      </p:sp>
      <p:sp>
        <p:nvSpPr>
          <p:cNvPr id="134" name="Oval 133"/>
          <p:cNvSpPr/>
          <p:nvPr/>
        </p:nvSpPr>
        <p:spPr>
          <a:xfrm>
            <a:off x="3709935" y="3118196"/>
            <a:ext cx="85725" cy="756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hangingPunct="0">
              <a:defRPr/>
            </a:pPr>
            <a:endParaRPr lang="en-US" sz="788" b="1">
              <a:solidFill>
                <a:prstClr val="white"/>
              </a:solidFill>
              <a:latin typeface="Calibri" panose="020F0502020204030204"/>
              <a:sym typeface="Arial"/>
            </a:endParaRPr>
          </a:p>
        </p:txBody>
      </p:sp>
      <p:grpSp>
        <p:nvGrpSpPr>
          <p:cNvPr id="135" name="Group 134"/>
          <p:cNvGrpSpPr/>
          <p:nvPr/>
        </p:nvGrpSpPr>
        <p:grpSpPr>
          <a:xfrm>
            <a:off x="3682201" y="2984566"/>
            <a:ext cx="141194" cy="342899"/>
            <a:chOff x="2492188" y="1990165"/>
            <a:chExt cx="349623" cy="1004048"/>
          </a:xfrm>
        </p:grpSpPr>
        <p:cxnSp>
          <p:nvCxnSpPr>
            <p:cNvPr id="136" name="Straight Connector 13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9" name="TextBox 138"/>
          <p:cNvSpPr txBox="1"/>
          <p:nvPr/>
        </p:nvSpPr>
        <p:spPr>
          <a:xfrm>
            <a:off x="3567296" y="2755176"/>
            <a:ext cx="360144" cy="415498"/>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REC</a:t>
            </a:r>
          </a:p>
        </p:txBody>
      </p:sp>
      <p:sp>
        <p:nvSpPr>
          <p:cNvPr id="172" name="TextBox 171"/>
          <p:cNvSpPr txBox="1"/>
          <p:nvPr/>
        </p:nvSpPr>
        <p:spPr>
          <a:xfrm>
            <a:off x="1143000" y="1057003"/>
            <a:ext cx="2124145" cy="1061829"/>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REC = Reference Epoch Coordinates</a:t>
            </a:r>
          </a:p>
          <a:p>
            <a:pPr defTabSz="514350">
              <a:defRPr/>
            </a:pPr>
            <a:r>
              <a:rPr lang="en-US" sz="1050" b="1" dirty="0">
                <a:solidFill>
                  <a:prstClr val="black"/>
                </a:solidFill>
                <a:latin typeface="Calibri" panose="020F0502020204030204"/>
                <a:ea typeface="MS PGothic" pitchFamily="34" charset="-128"/>
                <a:cs typeface="Arial"/>
                <a:sym typeface="Arial"/>
              </a:rPr>
              <a:t>SEC = Survey Epoch Coordinates</a:t>
            </a:r>
          </a:p>
          <a:p>
            <a:pPr defTabSz="514350">
              <a:defRPr/>
            </a:pPr>
            <a:r>
              <a:rPr lang="en-US" sz="1050" b="1" dirty="0">
                <a:solidFill>
                  <a:prstClr val="black"/>
                </a:solidFill>
                <a:latin typeface="Calibri" panose="020F0502020204030204"/>
                <a:ea typeface="MS PGothic" pitchFamily="34" charset="-128"/>
                <a:cs typeface="Arial"/>
                <a:sym typeface="Arial"/>
              </a:rPr>
              <a:t>IFVM = Intra-Frame Velocity Model</a:t>
            </a:r>
          </a:p>
          <a:p>
            <a:pPr defTabSz="514350">
              <a:defRPr/>
            </a:pPr>
            <a:r>
              <a:rPr lang="en-US" sz="1050" b="1" dirty="0">
                <a:solidFill>
                  <a:prstClr val="black"/>
                </a:solidFill>
                <a:latin typeface="Calibri" panose="020F0502020204030204"/>
                <a:ea typeface="MS PGothic" pitchFamily="34" charset="-128"/>
                <a:cs typeface="Arial"/>
                <a:sym typeface="Arial"/>
              </a:rPr>
              <a:t>PC = Primary Control</a:t>
            </a:r>
          </a:p>
        </p:txBody>
      </p:sp>
      <p:sp>
        <p:nvSpPr>
          <p:cNvPr id="177" name="Arc 176"/>
          <p:cNvSpPr/>
          <p:nvPr/>
        </p:nvSpPr>
        <p:spPr>
          <a:xfrm flipH="1">
            <a:off x="3687233" y="1105139"/>
            <a:ext cx="2332363" cy="3532908"/>
          </a:xfrm>
          <a:prstGeom prst="arc">
            <a:avLst>
              <a:gd name="adj1" fmla="val 16234876"/>
              <a:gd name="adj2" fmla="val 21181876"/>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
                <a:srgbClr val="000000"/>
              </a:buClr>
              <a:defRPr/>
            </a:pPr>
            <a:endParaRPr lang="en-US" sz="1050" kern="0">
              <a:solidFill>
                <a:prstClr val="black"/>
              </a:solidFill>
              <a:latin typeface="Calibri" panose="020F0502020204030204"/>
              <a:sym typeface="Arial"/>
            </a:endParaRPr>
          </a:p>
        </p:txBody>
      </p:sp>
      <p:sp>
        <p:nvSpPr>
          <p:cNvPr id="178" name="Arc 177"/>
          <p:cNvSpPr/>
          <p:nvPr/>
        </p:nvSpPr>
        <p:spPr>
          <a:xfrm flipH="1">
            <a:off x="3701089" y="2549841"/>
            <a:ext cx="2294525" cy="1119022"/>
          </a:xfrm>
          <a:prstGeom prst="arc">
            <a:avLst>
              <a:gd name="adj1" fmla="val 18361596"/>
              <a:gd name="adj2" fmla="val 20613477"/>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
                <a:srgbClr val="000000"/>
              </a:buClr>
              <a:defRPr/>
            </a:pPr>
            <a:endParaRPr lang="en-US" sz="1050" kern="0">
              <a:solidFill>
                <a:prstClr val="black"/>
              </a:solidFill>
              <a:latin typeface="Calibri" panose="020F0502020204030204"/>
              <a:sym typeface="Arial"/>
            </a:endParaRPr>
          </a:p>
        </p:txBody>
      </p:sp>
      <p:sp>
        <p:nvSpPr>
          <p:cNvPr id="179" name="Arc 178"/>
          <p:cNvSpPr/>
          <p:nvPr/>
        </p:nvSpPr>
        <p:spPr>
          <a:xfrm flipH="1">
            <a:off x="3692268" y="1892816"/>
            <a:ext cx="3597442" cy="2761777"/>
          </a:xfrm>
          <a:prstGeom prst="arc">
            <a:avLst>
              <a:gd name="adj1" fmla="val 16784502"/>
              <a:gd name="adj2" fmla="val 20608685"/>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
                <a:srgbClr val="000000"/>
              </a:buClr>
              <a:defRPr/>
            </a:pPr>
            <a:endParaRPr lang="en-US" sz="1050" kern="0">
              <a:solidFill>
                <a:prstClr val="black"/>
              </a:solidFill>
              <a:latin typeface="Calibri" panose="020F0502020204030204"/>
              <a:sym typeface="Arial"/>
            </a:endParaRPr>
          </a:p>
        </p:txBody>
      </p:sp>
      <p:sp>
        <p:nvSpPr>
          <p:cNvPr id="180" name="Arc 179"/>
          <p:cNvSpPr/>
          <p:nvPr/>
        </p:nvSpPr>
        <p:spPr>
          <a:xfrm flipH="1">
            <a:off x="3763468" y="1719835"/>
            <a:ext cx="4162271" cy="2081828"/>
          </a:xfrm>
          <a:prstGeom prst="arc">
            <a:avLst>
              <a:gd name="adj1" fmla="val 15409627"/>
              <a:gd name="adj2" fmla="val 21575066"/>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
                <a:srgbClr val="000000"/>
              </a:buClr>
              <a:defRPr/>
            </a:pPr>
            <a:endParaRPr lang="en-US" sz="1050" kern="0">
              <a:solidFill>
                <a:prstClr val="black"/>
              </a:solidFill>
              <a:latin typeface="Calibri" panose="020F0502020204030204"/>
              <a:sym typeface="Arial"/>
            </a:endParaRPr>
          </a:p>
        </p:txBody>
      </p:sp>
      <p:sp>
        <p:nvSpPr>
          <p:cNvPr id="6" name="Title 5"/>
          <p:cNvSpPr>
            <a:spLocks noGrp="1"/>
          </p:cNvSpPr>
          <p:nvPr>
            <p:ph type="title"/>
          </p:nvPr>
        </p:nvSpPr>
        <p:spPr/>
        <p:txBody>
          <a:bodyPr>
            <a:normAutofit/>
          </a:bodyPr>
          <a:lstStyle/>
          <a:p>
            <a:r>
              <a:rPr lang="en-US" dirty="0" smtClean="0"/>
              <a:t>Combining geodetic leveling &amp; GNSS</a:t>
            </a:r>
            <a:endParaRPr lang="en-US" dirty="0"/>
          </a:p>
        </p:txBody>
      </p:sp>
    </p:spTree>
    <p:extLst>
      <p:ext uri="{BB962C8B-B14F-4D97-AF65-F5344CB8AC3E}">
        <p14:creationId xmlns:p14="http://schemas.microsoft.com/office/powerpoint/2010/main" val="6988659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Planning</a:t>
            </a:r>
            <a:endParaRPr lang="en-US" dirty="0"/>
          </a:p>
        </p:txBody>
      </p:sp>
      <p:sp>
        <p:nvSpPr>
          <p:cNvPr id="4" name="Content Placeholder 3"/>
          <p:cNvSpPr>
            <a:spLocks noGrp="1"/>
          </p:cNvSpPr>
          <p:nvPr>
            <p:ph sz="half" idx="1"/>
          </p:nvPr>
        </p:nvSpPr>
        <p:spPr/>
        <p:txBody>
          <a:bodyPr anchor="ctr"/>
          <a:lstStyle/>
          <a:p>
            <a:r>
              <a:rPr lang="en-US" dirty="0"/>
              <a:t>Consider a scenario where someone is conducting a study to find the best location for future infrastructure project </a:t>
            </a:r>
            <a:r>
              <a:rPr lang="en-US" dirty="0" smtClean="0"/>
              <a:t>(road, </a:t>
            </a:r>
            <a:r>
              <a:rPr lang="en-US" dirty="0"/>
              <a:t>pipeline or levee…)</a:t>
            </a:r>
          </a:p>
        </p:txBody>
      </p:sp>
      <p:graphicFrame>
        <p:nvGraphicFramePr>
          <p:cNvPr id="5" name="Content Placeholder 2"/>
          <p:cNvGraphicFramePr>
            <a:graphicFrameLocks noGrp="1" noChangeAspect="1"/>
          </p:cNvGraphicFramePr>
          <p:nvPr>
            <p:ph sz="half" idx="2"/>
            <p:extLst/>
          </p:nvPr>
        </p:nvGraphicFramePr>
        <p:xfrm>
          <a:off x="4629150" y="1200151"/>
          <a:ext cx="302895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29719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buClr>
                <a:schemeClr val="dk1"/>
              </a:buClr>
              <a:buSzPts val="3959"/>
            </a:pPr>
            <a:r>
              <a:rPr lang="en-US" sz="2969" dirty="0"/>
              <a:t>Common Reference Epoch</a:t>
            </a:r>
            <a:endParaRPr sz="2969" dirty="0"/>
          </a:p>
        </p:txBody>
      </p:sp>
      <p:sp>
        <p:nvSpPr>
          <p:cNvPr id="2" name="Content Placeholder 1"/>
          <p:cNvSpPr>
            <a:spLocks noGrp="1"/>
          </p:cNvSpPr>
          <p:nvPr>
            <p:ph sz="half" idx="1"/>
          </p:nvPr>
        </p:nvSpPr>
        <p:spPr/>
        <p:txBody>
          <a:bodyPr anchor="ctr">
            <a:normAutofit/>
          </a:bodyPr>
          <a:lstStyle/>
          <a:p>
            <a:r>
              <a:rPr lang="en-US" dirty="0" smtClean="0"/>
              <a:t>Preliminary, construction, and as-built surveys can be tied to a common reference epoch!</a:t>
            </a:r>
          </a:p>
          <a:p>
            <a:r>
              <a:rPr lang="en-US" dirty="0"/>
              <a:t>This </a:t>
            </a:r>
            <a:r>
              <a:rPr lang="en-US" dirty="0" smtClean="0"/>
              <a:t>allows </a:t>
            </a:r>
            <a:r>
              <a:rPr lang="en-US" dirty="0"/>
              <a:t>for a proper </a:t>
            </a:r>
            <a:r>
              <a:rPr lang="en-US" dirty="0" smtClean="0"/>
              <a:t>QA/QC (ensuring that projects are being built as designed) throughout all of the phases of the project</a:t>
            </a:r>
          </a:p>
          <a:p>
            <a:endParaRPr lang="en-US" dirty="0"/>
          </a:p>
        </p:txBody>
      </p:sp>
      <p:graphicFrame>
        <p:nvGraphicFramePr>
          <p:cNvPr id="5" name="Content Placeholder 2"/>
          <p:cNvGraphicFramePr>
            <a:graphicFrameLocks noGrp="1" noChangeAspect="1"/>
          </p:cNvGraphicFramePr>
          <p:nvPr>
            <p:ph sz="half" idx="2"/>
            <p:extLst/>
          </p:nvPr>
        </p:nvGraphicFramePr>
        <p:xfrm>
          <a:off x="4629150" y="1200151"/>
          <a:ext cx="302895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276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buClr>
                <a:schemeClr val="dk1"/>
              </a:buClr>
              <a:buSzPts val="3959"/>
            </a:pPr>
            <a:r>
              <a:rPr lang="en-US" sz="2969" dirty="0"/>
              <a:t>Calibration or Localization</a:t>
            </a:r>
            <a:endParaRPr sz="2969" dirty="0"/>
          </a:p>
        </p:txBody>
      </p:sp>
      <p:sp>
        <p:nvSpPr>
          <p:cNvPr id="2" name="Content Placeholder 1"/>
          <p:cNvSpPr>
            <a:spLocks noGrp="1"/>
          </p:cNvSpPr>
          <p:nvPr>
            <p:ph idx="1"/>
          </p:nvPr>
        </p:nvSpPr>
        <p:spPr/>
        <p:txBody>
          <a:bodyPr>
            <a:normAutofit lnSpcReduction="10000"/>
          </a:bodyPr>
          <a:lstStyle/>
          <a:p>
            <a:r>
              <a:rPr lang="en-US" dirty="0" smtClean="0"/>
              <a:t>Terms </a:t>
            </a:r>
            <a:r>
              <a:rPr lang="en-US" dirty="0"/>
              <a:t>used by various commercial software vendors for modifying surveying data obtained using </a:t>
            </a:r>
            <a:r>
              <a:rPr lang="en-US" dirty="0" smtClean="0"/>
              <a:t>GNSS</a:t>
            </a:r>
          </a:p>
          <a:p>
            <a:r>
              <a:rPr lang="en-US" dirty="0" smtClean="0"/>
              <a:t>NGS traditionally has not supported this tool </a:t>
            </a:r>
          </a:p>
          <a:p>
            <a:r>
              <a:rPr lang="en-US" smtClean="0"/>
              <a:t>It ensures </a:t>
            </a:r>
            <a:r>
              <a:rPr lang="en-US" dirty="0" smtClean="0"/>
              <a:t>that users can work in common epoch over a long-duration project</a:t>
            </a:r>
            <a:endParaRPr lang="en-US" dirty="0"/>
          </a:p>
          <a:p>
            <a:r>
              <a:rPr lang="en-US" dirty="0" smtClean="0"/>
              <a:t>Transformations </a:t>
            </a:r>
            <a:r>
              <a:rPr lang="en-US" dirty="0"/>
              <a:t>that generate </a:t>
            </a:r>
            <a:r>
              <a:rPr lang="en-US" dirty="0" smtClean="0"/>
              <a:t>final coordinates </a:t>
            </a:r>
            <a:r>
              <a:rPr lang="en-US" dirty="0"/>
              <a:t>from GNSS devices</a:t>
            </a:r>
          </a:p>
          <a:p>
            <a:pPr lvl="1"/>
            <a:r>
              <a:rPr lang="en-US" dirty="0" smtClean="0"/>
              <a:t>Horizontal (</a:t>
            </a:r>
            <a:r>
              <a:rPr lang="en-US" dirty="0"/>
              <a:t>2D</a:t>
            </a:r>
            <a:r>
              <a:rPr lang="en-US" dirty="0" smtClean="0"/>
              <a:t>)</a:t>
            </a:r>
          </a:p>
          <a:p>
            <a:pPr lvl="1"/>
            <a:r>
              <a:rPr lang="en-US" dirty="0" smtClean="0"/>
              <a:t>Vertical (</a:t>
            </a:r>
            <a:r>
              <a:rPr lang="en-US" dirty="0"/>
              <a:t>1D</a:t>
            </a:r>
            <a:r>
              <a:rPr lang="en-US" dirty="0" smtClean="0"/>
              <a:t>)</a:t>
            </a:r>
          </a:p>
          <a:p>
            <a:endParaRPr lang="en-US" dirty="0"/>
          </a:p>
        </p:txBody>
      </p:sp>
    </p:spTree>
    <p:extLst>
      <p:ext uri="{BB962C8B-B14F-4D97-AF65-F5344CB8AC3E}">
        <p14:creationId xmlns:p14="http://schemas.microsoft.com/office/powerpoint/2010/main" val="245111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Metadata</a:t>
            </a:r>
            <a:endParaRPr lang="en-US" dirty="0"/>
          </a:p>
        </p:txBody>
      </p:sp>
      <p:graphicFrame>
        <p:nvGraphicFramePr>
          <p:cNvPr id="3" name="Content Placeholder 2"/>
          <p:cNvGraphicFramePr>
            <a:graphicFrameLocks noGrp="1" noChangeAspect="1"/>
          </p:cNvGraphicFramePr>
          <p:nvPr>
            <p:ph idx="1"/>
            <p:extLst/>
          </p:nvPr>
        </p:nvGraphicFramePr>
        <p:xfrm>
          <a:off x="1485900" y="120015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39341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Metadata Example</a:t>
            </a:r>
            <a:endParaRPr lang="en-US" dirty="0"/>
          </a:p>
        </p:txBody>
      </p:sp>
      <p:sp>
        <p:nvSpPr>
          <p:cNvPr id="2" name="Content Placeholder 1"/>
          <p:cNvSpPr>
            <a:spLocks noGrp="1"/>
          </p:cNvSpPr>
          <p:nvPr>
            <p:ph idx="1"/>
          </p:nvPr>
        </p:nvSpPr>
        <p:spPr/>
        <p:txBody>
          <a:bodyPr>
            <a:normAutofit lnSpcReduction="10000"/>
          </a:bodyPr>
          <a:lstStyle/>
          <a:p>
            <a:r>
              <a:rPr lang="en-US" u="sng" dirty="0"/>
              <a:t>Latitude, longitude, and ellipsoid heights</a:t>
            </a:r>
            <a:r>
              <a:rPr lang="en-US" dirty="0"/>
              <a:t>:  North American Terrestrial Reference Frame of 2022 (NATRF2022)</a:t>
            </a:r>
          </a:p>
          <a:p>
            <a:r>
              <a:rPr lang="en-US" u="sng" dirty="0" err="1"/>
              <a:t>Orthometric</a:t>
            </a:r>
            <a:r>
              <a:rPr lang="en-US" u="sng" dirty="0"/>
              <a:t> heights</a:t>
            </a:r>
            <a:r>
              <a:rPr lang="en-US" dirty="0"/>
              <a:t>:  North American-Pacific Geopotential Datum of 2022 (NAPGD2022)</a:t>
            </a:r>
          </a:p>
          <a:p>
            <a:r>
              <a:rPr lang="en-US" u="sng" dirty="0"/>
              <a:t>Epoch</a:t>
            </a:r>
            <a:r>
              <a:rPr lang="en-US" dirty="0"/>
              <a:t>:  2020.0000</a:t>
            </a:r>
          </a:p>
          <a:p>
            <a:r>
              <a:rPr lang="en-US" u="sng" dirty="0"/>
              <a:t>Linear unit</a:t>
            </a:r>
            <a:r>
              <a:rPr lang="en-US" dirty="0"/>
              <a:t>:  International foot, </a:t>
            </a:r>
            <a:r>
              <a:rPr lang="en-US" dirty="0" err="1"/>
              <a:t>ift</a:t>
            </a:r>
            <a:r>
              <a:rPr lang="en-US" dirty="0"/>
              <a:t> (1 foot = 0.3048 meter)</a:t>
            </a:r>
          </a:p>
          <a:p>
            <a:r>
              <a:rPr lang="en-US" u="sng" dirty="0"/>
              <a:t>Projected coordinate system</a:t>
            </a:r>
            <a:r>
              <a:rPr lang="en-US" dirty="0"/>
              <a:t>:  State Plane Coordinate System of 2022 (SPCS2022), Kentucky North Central zone (KY NC, 211007</a:t>
            </a:r>
            <a:r>
              <a:rPr lang="en-US" dirty="0" smtClean="0"/>
              <a:t>)</a:t>
            </a:r>
            <a:endParaRPr lang="en-US" dirty="0"/>
          </a:p>
        </p:txBody>
      </p:sp>
    </p:spTree>
    <p:extLst>
      <p:ext uri="{BB962C8B-B14F-4D97-AF65-F5344CB8AC3E}">
        <p14:creationId xmlns:p14="http://schemas.microsoft.com/office/powerpoint/2010/main" val="2531020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2"/>
          <p:cNvSpPr txBox="1">
            <a:spLocks noGrp="1"/>
          </p:cNvSpPr>
          <p:nvPr>
            <p:ph type="title" idx="4294967295"/>
          </p:nvPr>
        </p:nvSpPr>
        <p:spPr>
          <a:xfrm>
            <a:off x="0" y="1966569"/>
            <a:ext cx="9144000" cy="1022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Transitioning Data to the Modernized NSRS</a:t>
            </a:r>
            <a:endParaRPr/>
          </a:p>
        </p:txBody>
      </p:sp>
    </p:spTree>
    <p:extLst>
      <p:ext uri="{BB962C8B-B14F-4D97-AF65-F5344CB8AC3E}">
        <p14:creationId xmlns:p14="http://schemas.microsoft.com/office/powerpoint/2010/main" val="2542050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cec82177ab_2_3"/>
          <p:cNvSpPr txBox="1">
            <a:spLocks noGrp="1"/>
          </p:cNvSpPr>
          <p:nvPr>
            <p:ph type="title"/>
          </p:nvPr>
        </p:nvSpPr>
        <p:spPr>
          <a:xfrm>
            <a:off x="233800" y="205975"/>
            <a:ext cx="8658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400">
                <a:latin typeface="Arial"/>
                <a:ea typeface="Arial"/>
                <a:cs typeface="Arial"/>
                <a:sym typeface="Arial"/>
              </a:rPr>
              <a:t>Best ways to determine coordinates in the Modernized NSRS</a:t>
            </a:r>
            <a:r>
              <a:rPr lang="en-US" sz="2700"/>
              <a:t>  </a:t>
            </a:r>
            <a:endParaRPr sz="2400"/>
          </a:p>
        </p:txBody>
      </p:sp>
      <p:sp>
        <p:nvSpPr>
          <p:cNvPr id="176" name="Google Shape;176;gcec82177ab_2_3"/>
          <p:cNvSpPr txBox="1">
            <a:spLocks noGrp="1"/>
          </p:cNvSpPr>
          <p:nvPr>
            <p:ph type="body" idx="1"/>
          </p:nvPr>
        </p:nvSpPr>
        <p:spPr>
          <a:xfrm>
            <a:off x="1436075" y="1063375"/>
            <a:ext cx="7038000" cy="33945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1800">
                <a:latin typeface="Arial"/>
                <a:ea typeface="Arial"/>
                <a:cs typeface="Arial"/>
                <a:sym typeface="Arial"/>
              </a:rPr>
              <a:t>Listed in decreasing order of </a:t>
            </a:r>
            <a:r>
              <a:rPr lang="en-US" sz="1800" u="sng">
                <a:latin typeface="Arial"/>
                <a:ea typeface="Arial"/>
                <a:cs typeface="Arial"/>
                <a:sym typeface="Arial"/>
              </a:rPr>
              <a:t>Accuracy</a:t>
            </a:r>
            <a:r>
              <a:rPr lang="en-US" sz="1800">
                <a:latin typeface="Arial"/>
                <a:ea typeface="Arial"/>
                <a:cs typeface="Arial"/>
                <a:sym typeface="Arial"/>
              </a:rPr>
              <a:t>, </a:t>
            </a:r>
            <a:r>
              <a:rPr lang="en-US" sz="1800" u="sng">
                <a:latin typeface="Arial"/>
                <a:ea typeface="Arial"/>
                <a:cs typeface="Arial"/>
                <a:sym typeface="Arial"/>
              </a:rPr>
              <a:t>Cost</a:t>
            </a:r>
            <a:r>
              <a:rPr lang="en-US" sz="1800">
                <a:latin typeface="Arial"/>
                <a:ea typeface="Arial"/>
                <a:cs typeface="Arial"/>
                <a:sym typeface="Arial"/>
              </a:rPr>
              <a:t>, and </a:t>
            </a:r>
            <a:r>
              <a:rPr lang="en-US" sz="1800" u="sng">
                <a:latin typeface="Arial"/>
                <a:ea typeface="Arial"/>
                <a:cs typeface="Arial"/>
                <a:sym typeface="Arial"/>
              </a:rPr>
              <a:t>Complexity</a:t>
            </a:r>
            <a:endParaRPr sz="1800" u="sng">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500">
              <a:solidFill>
                <a:srgbClr val="000000"/>
              </a:solidFill>
              <a:latin typeface="Arial"/>
              <a:ea typeface="Arial"/>
              <a:cs typeface="Arial"/>
              <a:sym typeface="Arial"/>
            </a:endParaRPr>
          </a:p>
          <a:p>
            <a:pPr marL="457200" lvl="0" indent="-323850" algn="l" rtl="0">
              <a:spcBef>
                <a:spcPts val="0"/>
              </a:spcBef>
              <a:spcAft>
                <a:spcPts val="0"/>
              </a:spcAft>
              <a:buSzPts val="1500"/>
              <a:buAutoNum type="arabicPeriod"/>
            </a:pPr>
            <a:r>
              <a:rPr lang="en-US" sz="1500" b="1">
                <a:latin typeface="Arial"/>
                <a:ea typeface="Arial"/>
                <a:cs typeface="Arial"/>
                <a:sym typeface="Arial"/>
              </a:rPr>
              <a:t>Resurvey</a:t>
            </a:r>
            <a:r>
              <a:rPr lang="en-US" sz="1500">
                <a:latin typeface="Arial"/>
                <a:ea typeface="Arial"/>
                <a:cs typeface="Arial"/>
                <a:sym typeface="Arial"/>
              </a:rPr>
              <a:t>: Return to the field and collect new observations, relying on geodetic control that has coordinates in the new datum. Useful for municipalities looking to migrate a local datum into the NSRS or for ongoing project control in areas experiencing lots of vertical motion</a:t>
            </a:r>
            <a:endParaRPr sz="1500">
              <a:latin typeface="Arial"/>
              <a:ea typeface="Arial"/>
              <a:cs typeface="Arial"/>
              <a:sym typeface="Arial"/>
            </a:endParaRPr>
          </a:p>
          <a:p>
            <a:pPr marL="0" lvl="0" indent="0" algn="l" rtl="0">
              <a:spcBef>
                <a:spcPts val="0"/>
              </a:spcBef>
              <a:spcAft>
                <a:spcPts val="0"/>
              </a:spcAft>
              <a:buNone/>
            </a:pPr>
            <a:endParaRPr sz="1500">
              <a:latin typeface="Arial"/>
              <a:ea typeface="Arial"/>
              <a:cs typeface="Arial"/>
              <a:sym typeface="Arial"/>
            </a:endParaRPr>
          </a:p>
          <a:p>
            <a:pPr marL="457200" lvl="0" indent="-323850" algn="l" rtl="0">
              <a:spcBef>
                <a:spcPts val="0"/>
              </a:spcBef>
              <a:spcAft>
                <a:spcPts val="0"/>
              </a:spcAft>
              <a:buSzPts val="1500"/>
              <a:buAutoNum type="arabicPeriod"/>
            </a:pPr>
            <a:r>
              <a:rPr lang="en-US" sz="1500" b="1">
                <a:latin typeface="Arial"/>
                <a:ea typeface="Arial"/>
                <a:cs typeface="Arial"/>
                <a:sym typeface="Arial"/>
              </a:rPr>
              <a:t>Readjust</a:t>
            </a:r>
            <a:r>
              <a:rPr lang="en-US" sz="1500">
                <a:latin typeface="Arial"/>
                <a:ea typeface="Arial"/>
                <a:cs typeface="Arial"/>
                <a:sym typeface="Arial"/>
              </a:rPr>
              <a:t>: Using existing observations, re-compute new coordinates based on geodetic control that has been defined in the new datum. Most appropriate for updating existing project control in stable regions</a:t>
            </a:r>
            <a:endParaRPr sz="1500">
              <a:latin typeface="Arial"/>
              <a:ea typeface="Arial"/>
              <a:cs typeface="Arial"/>
              <a:sym typeface="Arial"/>
            </a:endParaRPr>
          </a:p>
          <a:p>
            <a:pPr marL="0" lvl="0" indent="0" algn="l" rtl="0">
              <a:spcBef>
                <a:spcPts val="0"/>
              </a:spcBef>
              <a:spcAft>
                <a:spcPts val="0"/>
              </a:spcAft>
              <a:buNone/>
            </a:pPr>
            <a:endParaRPr sz="1500">
              <a:latin typeface="Arial"/>
              <a:ea typeface="Arial"/>
              <a:cs typeface="Arial"/>
              <a:sym typeface="Arial"/>
            </a:endParaRPr>
          </a:p>
          <a:p>
            <a:pPr marL="457200" lvl="0" indent="-323850" algn="l" rtl="0">
              <a:spcBef>
                <a:spcPts val="0"/>
              </a:spcBef>
              <a:spcAft>
                <a:spcPts val="0"/>
              </a:spcAft>
              <a:buSzPts val="1500"/>
              <a:buAutoNum type="arabicPeriod"/>
            </a:pPr>
            <a:r>
              <a:rPr lang="en-US" sz="1500" b="1">
                <a:latin typeface="Arial"/>
                <a:ea typeface="Arial"/>
                <a:cs typeface="Arial"/>
                <a:sym typeface="Arial"/>
              </a:rPr>
              <a:t>Transform</a:t>
            </a:r>
            <a:r>
              <a:rPr lang="en-US" sz="1500">
                <a:latin typeface="Arial"/>
                <a:ea typeface="Arial"/>
                <a:cs typeface="Arial"/>
                <a:sym typeface="Arial"/>
              </a:rPr>
              <a:t>: Take finished products that have coordinates in the old datum and use transformation software to estimate coordinates in the new datum. Best for for updates to legacy mapping data. Note - Not all data will need to be transformed as soon as the Modernized NSRS is released</a:t>
            </a:r>
            <a:endParaRPr sz="1500">
              <a:latin typeface="Arial"/>
              <a:ea typeface="Arial"/>
              <a:cs typeface="Arial"/>
              <a:sym typeface="Arial"/>
            </a:endParaRPr>
          </a:p>
          <a:p>
            <a:pPr marL="0" lvl="0" indent="0" algn="l" rtl="0">
              <a:spcBef>
                <a:spcPts val="270"/>
              </a:spcBef>
              <a:spcAft>
                <a:spcPts val="0"/>
              </a:spcAft>
              <a:buNone/>
            </a:pPr>
            <a:endParaRPr sz="2500"/>
          </a:p>
        </p:txBody>
      </p:sp>
      <p:sp>
        <p:nvSpPr>
          <p:cNvPr id="177" name="Google Shape;177;gcec82177ab_2_3"/>
          <p:cNvSpPr txBox="1"/>
          <p:nvPr/>
        </p:nvSpPr>
        <p:spPr>
          <a:xfrm rot="5400000">
            <a:off x="8176625" y="2233550"/>
            <a:ext cx="10722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OPUS</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 name="Google Shape;178;gcec82177ab_2_3"/>
          <p:cNvSpPr txBox="1"/>
          <p:nvPr/>
        </p:nvSpPr>
        <p:spPr>
          <a:xfrm rot="5401057">
            <a:off x="8224925" y="4054410"/>
            <a:ext cx="975600" cy="477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Calibri"/>
                <a:ea typeface="Calibri"/>
                <a:cs typeface="Calibri"/>
                <a:sym typeface="Calibri"/>
              </a:rPr>
              <a:t>NCAT</a:t>
            </a:r>
            <a:endParaRPr kumimoji="0" sz="19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79" name="Google Shape;179;gcec82177ab_2_3"/>
          <p:cNvPicPr preferRelativeResize="0"/>
          <p:nvPr/>
        </p:nvPicPr>
        <p:blipFill rotWithShape="1">
          <a:blip r:embed="rId3">
            <a:alphaModFix/>
          </a:blip>
          <a:srcRect/>
          <a:stretch/>
        </p:blipFill>
        <p:spPr>
          <a:xfrm>
            <a:off x="82652" y="1910674"/>
            <a:ext cx="1426400" cy="1973475"/>
          </a:xfrm>
          <a:prstGeom prst="rect">
            <a:avLst/>
          </a:prstGeom>
          <a:noFill/>
          <a:ln>
            <a:noFill/>
          </a:ln>
          <a:effectLst>
            <a:outerShdw blurRad="292100" dist="139700" dir="2700000" algn="tl" rotWithShape="0">
              <a:srgbClr val="333333">
                <a:alpha val="64709"/>
              </a:srgbClr>
            </a:outerShdw>
          </a:effectLst>
        </p:spPr>
      </p:pic>
    </p:spTree>
    <p:extLst>
      <p:ext uri="{BB962C8B-B14F-4D97-AF65-F5344CB8AC3E}">
        <p14:creationId xmlns:p14="http://schemas.microsoft.com/office/powerpoint/2010/main" val="14051794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cec82177ab_2_23"/>
          <p:cNvSpPr txBox="1">
            <a:spLocks noGrp="1"/>
          </p:cNvSpPr>
          <p:nvPr>
            <p:ph type="title"/>
          </p:nvPr>
        </p:nvSpPr>
        <p:spPr>
          <a:xfrm>
            <a:off x="457200" y="205979"/>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How NGS will support transition of data</a:t>
            </a:r>
            <a:endParaRPr>
              <a:latin typeface="Arial"/>
              <a:ea typeface="Arial"/>
              <a:cs typeface="Arial"/>
              <a:sym typeface="Arial"/>
            </a:endParaRPr>
          </a:p>
        </p:txBody>
      </p:sp>
      <p:sp>
        <p:nvSpPr>
          <p:cNvPr id="186" name="Google Shape;186;gcec82177ab_2_23"/>
          <p:cNvSpPr txBox="1">
            <a:spLocks noGrp="1"/>
          </p:cNvSpPr>
          <p:nvPr>
            <p:ph type="body" idx="1"/>
          </p:nvPr>
        </p:nvSpPr>
        <p:spPr>
          <a:xfrm>
            <a:off x="457200" y="998900"/>
            <a:ext cx="8564100" cy="33945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sz="2100">
                <a:latin typeface="Arial"/>
                <a:ea typeface="Arial"/>
                <a:cs typeface="Arial"/>
                <a:sym typeface="Arial"/>
              </a:rPr>
              <a:t>NGS will provide:</a:t>
            </a:r>
            <a:endParaRPr sz="2100">
              <a:latin typeface="Arial"/>
              <a:ea typeface="Arial"/>
              <a:cs typeface="Arial"/>
              <a:sym typeface="Arial"/>
            </a:endParaRPr>
          </a:p>
          <a:p>
            <a:pPr marL="457200" lvl="0" indent="-323850" algn="l" rtl="0">
              <a:spcBef>
                <a:spcPts val="270"/>
              </a:spcBef>
              <a:spcAft>
                <a:spcPts val="0"/>
              </a:spcAft>
              <a:buSzPts val="1500"/>
              <a:buAutoNum type="arabicPeriod"/>
            </a:pPr>
            <a:r>
              <a:rPr lang="en-US" sz="2100">
                <a:latin typeface="Arial"/>
                <a:ea typeface="Arial"/>
                <a:cs typeface="Arial"/>
                <a:sym typeface="Arial"/>
              </a:rPr>
              <a:t>The source code, defining datasets, and robust documentation for NCAT and VDATUM so they can be incorporated into non-NGS software</a:t>
            </a:r>
            <a:endParaRPr sz="2100">
              <a:latin typeface="Arial"/>
              <a:ea typeface="Arial"/>
              <a:cs typeface="Arial"/>
              <a:sym typeface="Arial"/>
            </a:endParaRPr>
          </a:p>
          <a:p>
            <a:pPr marL="457200" lvl="0" indent="-323850" algn="l" rtl="0">
              <a:spcBef>
                <a:spcPts val="0"/>
              </a:spcBef>
              <a:spcAft>
                <a:spcPts val="0"/>
              </a:spcAft>
              <a:buSzPts val="1500"/>
              <a:buAutoNum type="arabicPeriod"/>
            </a:pPr>
            <a:r>
              <a:rPr lang="en-US" sz="2100">
                <a:latin typeface="Arial"/>
                <a:ea typeface="Arial"/>
                <a:cs typeface="Arial"/>
                <a:sym typeface="Arial"/>
              </a:rPr>
              <a:t>Downloadable versions of NCAT &amp; VDatum so they can be run locally </a:t>
            </a:r>
            <a:endParaRPr sz="2100">
              <a:latin typeface="Arial"/>
              <a:ea typeface="Arial"/>
              <a:cs typeface="Arial"/>
              <a:sym typeface="Arial"/>
            </a:endParaRPr>
          </a:p>
          <a:p>
            <a:pPr marL="457200" lvl="0" indent="-323850" algn="l" rtl="0">
              <a:spcBef>
                <a:spcPts val="0"/>
              </a:spcBef>
              <a:spcAft>
                <a:spcPts val="0"/>
              </a:spcAft>
              <a:buSzPts val="1500"/>
              <a:buAutoNum type="arabicPeriod"/>
            </a:pPr>
            <a:r>
              <a:rPr lang="en-US" sz="2100">
                <a:latin typeface="Arial"/>
                <a:ea typeface="Arial"/>
                <a:cs typeface="Arial"/>
                <a:sym typeface="Arial"/>
              </a:rPr>
              <a:t>Sample input and output datasets so that users may test other transformation software against NGS’ definitive transformations</a:t>
            </a:r>
            <a:endParaRPr sz="2100">
              <a:latin typeface="Arial"/>
              <a:ea typeface="Arial"/>
              <a:cs typeface="Arial"/>
              <a:sym typeface="Arial"/>
            </a:endParaRPr>
          </a:p>
          <a:p>
            <a:pPr marL="457200" lvl="0" indent="-323850" algn="l" rtl="0">
              <a:spcBef>
                <a:spcPts val="0"/>
              </a:spcBef>
              <a:spcAft>
                <a:spcPts val="0"/>
              </a:spcAft>
              <a:buSzPts val="1500"/>
              <a:buAutoNum type="arabicPeriod"/>
            </a:pPr>
            <a:r>
              <a:rPr lang="en-US" sz="2100">
                <a:latin typeface="Arial"/>
                <a:ea typeface="Arial"/>
                <a:cs typeface="Arial"/>
                <a:sym typeface="Arial"/>
              </a:rPr>
              <a:t>Uncertainty estimates for transformations</a:t>
            </a:r>
            <a:endParaRPr sz="2100">
              <a:latin typeface="Arial"/>
              <a:ea typeface="Arial"/>
              <a:cs typeface="Arial"/>
              <a:sym typeface="Arial"/>
            </a:endParaRPr>
          </a:p>
          <a:p>
            <a:pPr marL="0" lvl="0" indent="0" algn="l" rtl="0">
              <a:spcBef>
                <a:spcPts val="270"/>
              </a:spcBef>
              <a:spcAft>
                <a:spcPts val="0"/>
              </a:spcAft>
              <a:buNone/>
            </a:pPr>
            <a:endParaRPr sz="2100">
              <a:latin typeface="Arial"/>
              <a:ea typeface="Arial"/>
              <a:cs typeface="Arial"/>
              <a:sym typeface="Arial"/>
            </a:endParaRPr>
          </a:p>
          <a:p>
            <a:pPr marL="0" lvl="0" indent="0" algn="l" rtl="0">
              <a:spcBef>
                <a:spcPts val="270"/>
              </a:spcBef>
              <a:spcAft>
                <a:spcPts val="0"/>
              </a:spcAft>
              <a:buNone/>
            </a:pPr>
            <a:r>
              <a:rPr lang="en-US" sz="2100">
                <a:latin typeface="Arial"/>
                <a:ea typeface="Arial"/>
                <a:cs typeface="Arial"/>
                <a:sym typeface="Arial"/>
              </a:rPr>
              <a:t>Note: Superseded historic transformation software will continue to be available on the NGS website,  however they will not be updated.</a:t>
            </a:r>
            <a:endParaRPr sz="2100">
              <a:latin typeface="Arial"/>
              <a:ea typeface="Arial"/>
              <a:cs typeface="Arial"/>
              <a:sym typeface="Arial"/>
            </a:endParaRPr>
          </a:p>
          <a:p>
            <a:pPr marL="457200" marR="0" lvl="0" indent="0" algn="l" rtl="0">
              <a:lnSpc>
                <a:spcPct val="100000"/>
              </a:lnSpc>
              <a:spcBef>
                <a:spcPts val="270"/>
              </a:spcBef>
              <a:spcAft>
                <a:spcPts val="0"/>
              </a:spcAft>
              <a:buNone/>
            </a:pPr>
            <a:endParaRPr sz="2200"/>
          </a:p>
          <a:p>
            <a:pPr marL="0" lvl="0" indent="0" algn="l" rtl="0">
              <a:spcBef>
                <a:spcPts val="270"/>
              </a:spcBef>
              <a:spcAft>
                <a:spcPts val="0"/>
              </a:spcAft>
              <a:buNone/>
            </a:pPr>
            <a:endParaRPr sz="2200"/>
          </a:p>
        </p:txBody>
      </p:sp>
    </p:spTree>
    <p:extLst>
      <p:ext uri="{BB962C8B-B14F-4D97-AF65-F5344CB8AC3E}">
        <p14:creationId xmlns:p14="http://schemas.microsoft.com/office/powerpoint/2010/main" val="675572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 – in Blueprint Part 3</a:t>
            </a:r>
            <a:endParaRPr lang="en-US" dirty="0"/>
          </a:p>
        </p:txBody>
      </p:sp>
      <p:sp>
        <p:nvSpPr>
          <p:cNvPr id="3" name="Content Placeholder 2"/>
          <p:cNvSpPr>
            <a:spLocks noGrp="1"/>
          </p:cNvSpPr>
          <p:nvPr>
            <p:ph idx="1"/>
          </p:nvPr>
        </p:nvSpPr>
        <p:spPr>
          <a:xfrm>
            <a:off x="457200" y="892965"/>
            <a:ext cx="8229600" cy="3394472"/>
          </a:xfrm>
        </p:spPr>
        <p:txBody>
          <a:bodyPr/>
          <a:lstStyle/>
          <a:p>
            <a:r>
              <a:rPr lang="en-US" dirty="0" smtClean="0"/>
              <a:t>Four examples of how today’s work becomes tomorrow’s work</a:t>
            </a:r>
          </a:p>
          <a:p>
            <a:endParaRPr lang="en-US" dirty="0" smtClean="0"/>
          </a:p>
          <a:p>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These ‘thought experiments’ are the focus of today’s webinar</a:t>
            </a:r>
          </a:p>
        </p:txBody>
      </p:sp>
      <p:pic>
        <p:nvPicPr>
          <p:cNvPr id="7" name="Google Shape;158;p29"/>
          <p:cNvPicPr preferRelativeResize="0">
            <a:picLocks noChangeAspect="1"/>
          </p:cNvPicPr>
          <p:nvPr/>
        </p:nvPicPr>
        <p:blipFill>
          <a:blip r:embed="rId4">
            <a:alphaModFix/>
          </a:blip>
          <a:stretch>
            <a:fillRect/>
          </a:stretch>
        </p:blipFill>
        <p:spPr>
          <a:xfrm>
            <a:off x="2351057" y="1354304"/>
            <a:ext cx="2206319" cy="3038744"/>
          </a:xfrm>
          <a:prstGeom prst="rect">
            <a:avLst/>
          </a:prstGeom>
          <a:ln>
            <a:noFill/>
          </a:ln>
          <a:effectLst>
            <a:outerShdw blurRad="292100" dist="139700" dir="2700000" algn="tl" rotWithShape="0">
              <a:srgbClr val="333333">
                <a:alpha val="65000"/>
              </a:srgbClr>
            </a:outerShdw>
          </a:effectLst>
        </p:spPr>
      </p:pic>
      <p:pic>
        <p:nvPicPr>
          <p:cNvPr id="8" name="Google Shape;159;p29"/>
          <p:cNvPicPr preferRelativeResize="0">
            <a:picLocks noChangeAspect="1"/>
          </p:cNvPicPr>
          <p:nvPr/>
        </p:nvPicPr>
        <p:blipFill rotWithShape="1">
          <a:blip r:embed="rId5">
            <a:alphaModFix/>
          </a:blip>
          <a:srcRect r="4504"/>
          <a:stretch/>
        </p:blipFill>
        <p:spPr>
          <a:xfrm>
            <a:off x="6867314" y="1354303"/>
            <a:ext cx="2182115" cy="3038743"/>
          </a:xfrm>
          <a:prstGeom prst="rect">
            <a:avLst/>
          </a:prstGeom>
          <a:ln>
            <a:noFill/>
          </a:ln>
          <a:effectLst>
            <a:outerShdw blurRad="292100" dist="139700" dir="2700000" algn="tl" rotWithShape="0">
              <a:srgbClr val="333333">
                <a:alpha val="65000"/>
              </a:srgbClr>
            </a:outerShdw>
          </a:effectLst>
        </p:spPr>
      </p:pic>
      <p:pic>
        <p:nvPicPr>
          <p:cNvPr id="9" name="Google Shape;160;p29"/>
          <p:cNvPicPr preferRelativeResize="0">
            <a:picLocks noChangeAspect="1"/>
          </p:cNvPicPr>
          <p:nvPr/>
        </p:nvPicPr>
        <p:blipFill>
          <a:blip r:embed="rId6">
            <a:alphaModFix/>
          </a:blip>
          <a:stretch>
            <a:fillRect/>
          </a:stretch>
        </p:blipFill>
        <p:spPr>
          <a:xfrm>
            <a:off x="4609170" y="1354305"/>
            <a:ext cx="2196394" cy="3038743"/>
          </a:xfrm>
          <a:prstGeom prst="rect">
            <a:avLst/>
          </a:prstGeom>
          <a:ln>
            <a:noFill/>
          </a:ln>
          <a:effectLst>
            <a:outerShdw blurRad="292100" dist="139700" dir="2700000" algn="tl" rotWithShape="0">
              <a:srgbClr val="333333">
                <a:alpha val="65000"/>
              </a:srgbClr>
            </a:outerShdw>
          </a:effectLst>
        </p:spPr>
      </p:pic>
      <p:pic>
        <p:nvPicPr>
          <p:cNvPr id="10" name="Google Shape;161;p29"/>
          <p:cNvPicPr preferRelativeResize="0">
            <a:picLocks noChangeAspect="1"/>
          </p:cNvPicPr>
          <p:nvPr/>
        </p:nvPicPr>
        <p:blipFill>
          <a:blip r:embed="rId7">
            <a:alphaModFix/>
          </a:blip>
          <a:stretch>
            <a:fillRect/>
          </a:stretch>
        </p:blipFill>
        <p:spPr>
          <a:xfrm>
            <a:off x="111958" y="1354302"/>
            <a:ext cx="2185750" cy="3038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351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cec82177ab_2_29"/>
          <p:cNvSpPr txBox="1">
            <a:spLocks noGrp="1"/>
          </p:cNvSpPr>
          <p:nvPr>
            <p:ph type="title"/>
          </p:nvPr>
        </p:nvSpPr>
        <p:spPr>
          <a:xfrm>
            <a:off x="457200" y="205979"/>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900">
                <a:latin typeface="Arial"/>
                <a:ea typeface="Arial"/>
                <a:cs typeface="Arial"/>
                <a:sym typeface="Arial"/>
              </a:rPr>
              <a:t>GPS on Bench Marks for the Modernized NSRS</a:t>
            </a:r>
            <a:endParaRPr sz="2200"/>
          </a:p>
        </p:txBody>
      </p:sp>
      <p:sp>
        <p:nvSpPr>
          <p:cNvPr id="193" name="Google Shape;193;gcec82177ab_2_29"/>
          <p:cNvSpPr txBox="1">
            <a:spLocks noGrp="1"/>
          </p:cNvSpPr>
          <p:nvPr>
            <p:ph type="body" idx="1"/>
          </p:nvPr>
        </p:nvSpPr>
        <p:spPr>
          <a:xfrm>
            <a:off x="457200" y="1063375"/>
            <a:ext cx="8475300" cy="35313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1900">
                <a:latin typeface="Arial"/>
                <a:ea typeface="Arial"/>
                <a:cs typeface="Arial"/>
                <a:sym typeface="Arial"/>
              </a:rPr>
              <a:t>GPS on Bench Marks is not only about building the Transformation Tool to connect the past and future Datums. It is about preparing the country and our communities to take full advantage of the benefits of the Modernized NSRS</a:t>
            </a:r>
            <a:endParaRPr sz="1900">
              <a:latin typeface="Arial"/>
              <a:ea typeface="Arial"/>
              <a:cs typeface="Arial"/>
              <a:sym typeface="Arial"/>
            </a:endParaRPr>
          </a:p>
          <a:p>
            <a:pPr marL="0" lvl="0" indent="0" algn="ctr" rtl="0">
              <a:lnSpc>
                <a:spcPct val="115000"/>
              </a:lnSpc>
              <a:spcBef>
                <a:spcPts val="0"/>
              </a:spcBef>
              <a:spcAft>
                <a:spcPts val="0"/>
              </a:spcAft>
              <a:buNone/>
            </a:pPr>
            <a:endParaRPr sz="1800">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0" lvl="0" indent="0" algn="l" rtl="0">
              <a:spcBef>
                <a:spcPts val="270"/>
              </a:spcBef>
              <a:spcAft>
                <a:spcPts val="0"/>
              </a:spcAft>
              <a:buNone/>
            </a:pPr>
            <a:endParaRPr/>
          </a:p>
        </p:txBody>
      </p:sp>
      <p:sp>
        <p:nvSpPr>
          <p:cNvPr id="194" name="Google Shape;194;gcec82177ab_2_29"/>
          <p:cNvSpPr txBox="1"/>
          <p:nvPr/>
        </p:nvSpPr>
        <p:spPr>
          <a:xfrm>
            <a:off x="153175" y="2273450"/>
            <a:ext cx="6377100" cy="1934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60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a:cs typeface="Arial"/>
                <a:sym typeface="Arial"/>
              </a:rPr>
              <a:t>GPSonBM Campaign Goals:</a:t>
            </a:r>
            <a:endParaRPr kumimoji="0" sz="2100" b="1" i="0" u="none" strike="noStrike" kern="0" cap="none" spc="0" normalizeH="0" baseline="0" noProof="0">
              <a:ln>
                <a:noFill/>
              </a:ln>
              <a:solidFill>
                <a:srgbClr val="000000"/>
              </a:solidFill>
              <a:effectLst/>
              <a:uLnTx/>
              <a:uFillTx/>
              <a:latin typeface="Arial"/>
              <a:cs typeface="Arial"/>
              <a:sym typeface="Arial"/>
            </a:endParaRPr>
          </a:p>
          <a:p>
            <a:pPr marL="457200" marR="0" lvl="0" indent="-349250" algn="l" defTabSz="914400" rtl="0" eaLnBrk="1" fontAlgn="auto" latinLnBrk="0" hangingPunct="1">
              <a:lnSpc>
                <a:spcPct val="115000"/>
              </a:lnSpc>
              <a:spcBef>
                <a:spcPts val="600"/>
              </a:spcBef>
              <a:spcAft>
                <a:spcPts val="0"/>
              </a:spcAft>
              <a:buClr>
                <a:srgbClr val="000000"/>
              </a:buClr>
              <a:buSzPts val="19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Data for NAVD 88 – NAPGD2022 Transformation Tools</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457200" marR="0" lvl="0" indent="-349250" algn="l" defTabSz="914400" rtl="0" eaLnBrk="1" fontAlgn="auto" latinLnBrk="0" hangingPunct="1">
              <a:lnSpc>
                <a:spcPct val="115000"/>
              </a:lnSpc>
              <a:spcBef>
                <a:spcPts val="0"/>
              </a:spcBef>
              <a:spcAft>
                <a:spcPts val="0"/>
              </a:spcAft>
              <a:buClr>
                <a:srgbClr val="000000"/>
              </a:buClr>
              <a:buSzPts val="19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2020.0 Reference Epoch Coordinates (REC’s)</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457200" marR="0" lvl="0" indent="-349250" algn="l" defTabSz="914400" rtl="0" eaLnBrk="1" fontAlgn="auto" latinLnBrk="0" hangingPunct="1">
              <a:lnSpc>
                <a:spcPct val="115000"/>
              </a:lnSpc>
              <a:spcBef>
                <a:spcPts val="0"/>
              </a:spcBef>
              <a:spcAft>
                <a:spcPts val="0"/>
              </a:spcAft>
              <a:buClr>
                <a:srgbClr val="000000"/>
              </a:buClr>
              <a:buSzPts val="19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Build time series of observations in areas of motion</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95" name="Google Shape;195;gcec82177ab_2_29"/>
          <p:cNvPicPr preferRelativeResize="0"/>
          <p:nvPr/>
        </p:nvPicPr>
        <p:blipFill>
          <a:blip r:embed="rId3">
            <a:alphaModFix/>
          </a:blip>
          <a:stretch>
            <a:fillRect/>
          </a:stretch>
        </p:blipFill>
        <p:spPr>
          <a:xfrm>
            <a:off x="6247888" y="2127275"/>
            <a:ext cx="2867025" cy="2857500"/>
          </a:xfrm>
          <a:prstGeom prst="rect">
            <a:avLst/>
          </a:prstGeom>
          <a:noFill/>
          <a:ln>
            <a:noFill/>
          </a:ln>
        </p:spPr>
      </p:pic>
      <p:pic>
        <p:nvPicPr>
          <p:cNvPr id="196" name="Google Shape;196;gcec82177ab_2_29"/>
          <p:cNvPicPr preferRelativeResize="0"/>
          <p:nvPr/>
        </p:nvPicPr>
        <p:blipFill>
          <a:blip r:embed="rId4">
            <a:alphaModFix/>
          </a:blip>
          <a:stretch>
            <a:fillRect/>
          </a:stretch>
        </p:blipFill>
        <p:spPr>
          <a:xfrm>
            <a:off x="6247900" y="3313051"/>
            <a:ext cx="2867025" cy="1671725"/>
          </a:xfrm>
          <a:prstGeom prst="rect">
            <a:avLst/>
          </a:prstGeom>
          <a:noFill/>
          <a:ln>
            <a:noFill/>
          </a:ln>
        </p:spPr>
      </p:pic>
    </p:spTree>
    <p:extLst>
      <p:ext uri="{BB962C8B-B14F-4D97-AF65-F5344CB8AC3E}">
        <p14:creationId xmlns:p14="http://schemas.microsoft.com/office/powerpoint/2010/main" val="20994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cf12af3087_0_15"/>
          <p:cNvSpPr txBox="1">
            <a:spLocks noGrp="1"/>
          </p:cNvSpPr>
          <p:nvPr>
            <p:ph type="title"/>
          </p:nvPr>
        </p:nvSpPr>
        <p:spPr>
          <a:xfrm>
            <a:off x="457200" y="342754"/>
            <a:ext cx="8229600" cy="8574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2700">
                <a:latin typeface="Arial"/>
                <a:ea typeface="Arial"/>
                <a:cs typeface="Arial"/>
                <a:sym typeface="Arial"/>
              </a:rPr>
              <a:t>GPSonBM </a:t>
            </a:r>
            <a:r>
              <a:rPr lang="en-US" sz="2700" u="sng">
                <a:latin typeface="Arial"/>
                <a:ea typeface="Arial"/>
                <a:cs typeface="Arial"/>
                <a:sym typeface="Arial"/>
              </a:rPr>
              <a:t>Measurements</a:t>
            </a:r>
            <a:r>
              <a:rPr lang="en-US" sz="2700">
                <a:latin typeface="Arial"/>
                <a:ea typeface="Arial"/>
                <a:cs typeface="Arial"/>
                <a:sym typeface="Arial"/>
              </a:rPr>
              <a:t> Connect</a:t>
            </a:r>
            <a:endParaRPr sz="2700">
              <a:latin typeface="Arial"/>
              <a:ea typeface="Arial"/>
              <a:cs typeface="Arial"/>
              <a:sym typeface="Arial"/>
            </a:endParaRPr>
          </a:p>
          <a:p>
            <a:pPr marL="0" lvl="0" indent="0" algn="ctr" rtl="0">
              <a:lnSpc>
                <a:spcPct val="115000"/>
              </a:lnSpc>
              <a:spcBef>
                <a:spcPts val="0"/>
              </a:spcBef>
              <a:spcAft>
                <a:spcPts val="0"/>
              </a:spcAft>
              <a:buNone/>
            </a:pPr>
            <a:r>
              <a:rPr lang="en-US" sz="2700">
                <a:latin typeface="Arial"/>
                <a:ea typeface="Arial"/>
                <a:cs typeface="Arial"/>
                <a:sym typeface="Arial"/>
              </a:rPr>
              <a:t>Old &amp; New Datums</a:t>
            </a:r>
            <a:endParaRPr sz="1600">
              <a:latin typeface="Arial"/>
              <a:ea typeface="Arial"/>
              <a:cs typeface="Arial"/>
              <a:sym typeface="Arial"/>
            </a:endParaRPr>
          </a:p>
        </p:txBody>
      </p:sp>
      <p:sp>
        <p:nvSpPr>
          <p:cNvPr id="203" name="Google Shape;203;gcf12af3087_0_15"/>
          <p:cNvSpPr txBox="1">
            <a:spLocks noGrp="1"/>
          </p:cNvSpPr>
          <p:nvPr>
            <p:ph type="body" idx="1"/>
          </p:nvPr>
        </p:nvSpPr>
        <p:spPr>
          <a:xfrm>
            <a:off x="457200" y="1200152"/>
            <a:ext cx="8229600" cy="11460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00">
                <a:latin typeface="Arial"/>
                <a:ea typeface="Arial"/>
                <a:cs typeface="Arial"/>
                <a:sym typeface="Arial"/>
              </a:rPr>
              <a:t>Because the relationships between the old and new datums vary by location, the accuracy of the transformations in any particular place is directly related to the density of GPSonBM data available in that area.</a:t>
            </a:r>
            <a:endParaRPr sz="2000">
              <a:latin typeface="Arial"/>
              <a:ea typeface="Arial"/>
              <a:cs typeface="Arial"/>
              <a:sym typeface="Arial"/>
            </a:endParaRPr>
          </a:p>
          <a:p>
            <a:pPr marL="0" lvl="0" indent="0" algn="l" rtl="0">
              <a:spcBef>
                <a:spcPts val="270"/>
              </a:spcBef>
              <a:spcAft>
                <a:spcPts val="0"/>
              </a:spcAft>
              <a:buNone/>
            </a:pPr>
            <a:endParaRPr/>
          </a:p>
        </p:txBody>
      </p:sp>
      <p:pic>
        <p:nvPicPr>
          <p:cNvPr id="204" name="Google Shape;204;gcf12af3087_0_15"/>
          <p:cNvPicPr preferRelativeResize="0"/>
          <p:nvPr/>
        </p:nvPicPr>
        <p:blipFill>
          <a:blip r:embed="rId3">
            <a:alphaModFix/>
          </a:blip>
          <a:stretch>
            <a:fillRect/>
          </a:stretch>
        </p:blipFill>
        <p:spPr>
          <a:xfrm>
            <a:off x="2450050" y="2482927"/>
            <a:ext cx="3738823" cy="2492549"/>
          </a:xfrm>
          <a:prstGeom prst="rect">
            <a:avLst/>
          </a:prstGeom>
          <a:noFill/>
          <a:ln>
            <a:noFill/>
          </a:ln>
        </p:spPr>
      </p:pic>
      <p:grpSp>
        <p:nvGrpSpPr>
          <p:cNvPr id="205" name="Google Shape;205;gcf12af3087_0_15"/>
          <p:cNvGrpSpPr/>
          <p:nvPr/>
        </p:nvGrpSpPr>
        <p:grpSpPr>
          <a:xfrm>
            <a:off x="0" y="2648574"/>
            <a:ext cx="9080274" cy="2362775"/>
            <a:chOff x="0" y="2648574"/>
            <a:chExt cx="9080274" cy="2362775"/>
          </a:xfrm>
        </p:grpSpPr>
        <p:pic>
          <p:nvPicPr>
            <p:cNvPr id="206" name="Google Shape;206;gcf12af3087_0_15"/>
            <p:cNvPicPr preferRelativeResize="0"/>
            <p:nvPr/>
          </p:nvPicPr>
          <p:blipFill>
            <a:blip r:embed="rId4">
              <a:alphaModFix/>
            </a:blip>
            <a:stretch>
              <a:fillRect/>
            </a:stretch>
          </p:blipFill>
          <p:spPr>
            <a:xfrm>
              <a:off x="0" y="2770975"/>
              <a:ext cx="2832722" cy="2117975"/>
            </a:xfrm>
            <a:prstGeom prst="rect">
              <a:avLst/>
            </a:prstGeom>
            <a:noFill/>
            <a:ln>
              <a:noFill/>
            </a:ln>
          </p:spPr>
        </p:pic>
        <p:pic>
          <p:nvPicPr>
            <p:cNvPr id="207" name="Google Shape;207;gcf12af3087_0_15"/>
            <p:cNvPicPr preferRelativeResize="0"/>
            <p:nvPr/>
          </p:nvPicPr>
          <p:blipFill>
            <a:blip r:embed="rId5">
              <a:alphaModFix/>
            </a:blip>
            <a:stretch>
              <a:fillRect/>
            </a:stretch>
          </p:blipFill>
          <p:spPr>
            <a:xfrm>
              <a:off x="2735550" y="2670217"/>
              <a:ext cx="2826975" cy="2117971"/>
            </a:xfrm>
            <a:prstGeom prst="rect">
              <a:avLst/>
            </a:prstGeom>
            <a:noFill/>
            <a:ln>
              <a:noFill/>
            </a:ln>
          </p:spPr>
        </p:pic>
        <p:pic>
          <p:nvPicPr>
            <p:cNvPr id="208" name="Google Shape;208;gcf12af3087_0_15"/>
            <p:cNvPicPr preferRelativeResize="0"/>
            <p:nvPr/>
          </p:nvPicPr>
          <p:blipFill>
            <a:blip r:embed="rId6">
              <a:alphaModFix/>
            </a:blip>
            <a:stretch>
              <a:fillRect/>
            </a:stretch>
          </p:blipFill>
          <p:spPr>
            <a:xfrm>
              <a:off x="5562525" y="2648574"/>
              <a:ext cx="3517749" cy="2362775"/>
            </a:xfrm>
            <a:prstGeom prst="rect">
              <a:avLst/>
            </a:prstGeom>
            <a:noFill/>
            <a:ln>
              <a:noFill/>
            </a:ln>
          </p:spPr>
        </p:pic>
      </p:grpSp>
    </p:spTree>
    <p:extLst>
      <p:ext uri="{BB962C8B-B14F-4D97-AF65-F5344CB8AC3E}">
        <p14:creationId xmlns:p14="http://schemas.microsoft.com/office/powerpoint/2010/main" val="30050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0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p:nvPr/>
        </p:nvSpPr>
        <p:spPr>
          <a:xfrm>
            <a:off x="0" y="1526218"/>
            <a:ext cx="8992378" cy="2724089"/>
          </a:xfrm>
          <a:prstGeom prst="rect">
            <a:avLst/>
          </a:prstGeom>
          <a:noFill/>
          <a:ln>
            <a:noFill/>
          </a:ln>
        </p:spPr>
        <p:txBody>
          <a:bodyPr spcFirstLastPara="1" wrap="square" lIns="68569" tIns="34275" rIns="68569" bIns="34275" anchor="ctr" anchorCtr="0">
            <a:noAutofit/>
          </a:bodyPr>
          <a:lstStyle/>
          <a:p>
            <a:pPr algn="ctr"/>
            <a:r>
              <a:rPr lang="en-US" sz="2700" b="1" i="1">
                <a:solidFill>
                  <a:srgbClr val="000000"/>
                </a:solidFill>
                <a:latin typeface="Verdana"/>
                <a:ea typeface="Verdana"/>
                <a:cs typeface="Verdana"/>
                <a:sym typeface="Verdana"/>
              </a:rPr>
              <a:t>Modernized NSRS Use Case:</a:t>
            </a:r>
            <a:endParaRPr sz="1350"/>
          </a:p>
          <a:p>
            <a:pPr algn="ctr"/>
            <a:r>
              <a:rPr lang="en-US" sz="2700" i="1">
                <a:solidFill>
                  <a:schemeClr val="dk1"/>
                </a:solidFill>
                <a:latin typeface="Verdana"/>
                <a:ea typeface="Verdana"/>
                <a:cs typeface="Verdana"/>
                <a:sym typeface="Verdana"/>
              </a:rPr>
              <a:t>Airport and Other Infrastructure Monitoring</a:t>
            </a:r>
            <a:endParaRPr sz="1350" b="1" i="1">
              <a:solidFill>
                <a:srgbClr val="000000"/>
              </a:solidFill>
              <a:latin typeface="Verdana"/>
              <a:ea typeface="Verdana"/>
              <a:cs typeface="Verdana"/>
              <a:sym typeface="Verdana"/>
            </a:endParaRPr>
          </a:p>
          <a:p>
            <a:pPr algn="ctr"/>
            <a:endParaRPr sz="1350" b="1">
              <a:solidFill>
                <a:srgbClr val="000000"/>
              </a:solidFill>
              <a:latin typeface="Verdana"/>
              <a:ea typeface="Verdana"/>
              <a:cs typeface="Verdana"/>
              <a:sym typeface="Verdana"/>
            </a:endParaRPr>
          </a:p>
          <a:p>
            <a:pPr algn="ctr"/>
            <a:r>
              <a:rPr lang="en-US" sz="1350" b="1">
                <a:solidFill>
                  <a:srgbClr val="000000"/>
                </a:solidFill>
                <a:latin typeface="Verdana"/>
                <a:ea typeface="Verdana"/>
                <a:cs typeface="Verdana"/>
                <a:sym typeface="Verdana"/>
              </a:rPr>
              <a:t>Kevin Jordan</a:t>
            </a:r>
            <a:endParaRPr sz="1350" b="1">
              <a:solidFill>
                <a:srgbClr val="000000"/>
              </a:solidFill>
              <a:latin typeface="Verdana"/>
              <a:ea typeface="Verdana"/>
              <a:cs typeface="Verdana"/>
              <a:sym typeface="Verdana"/>
            </a:endParaRPr>
          </a:p>
          <a:p>
            <a:pPr algn="ctr"/>
            <a:r>
              <a:rPr lang="en-US" sz="1350">
                <a:solidFill>
                  <a:srgbClr val="000000"/>
                </a:solidFill>
                <a:latin typeface="Verdana"/>
                <a:ea typeface="Verdana"/>
                <a:cs typeface="Verdana"/>
                <a:sym typeface="Verdana"/>
              </a:rPr>
              <a:t>Cartographer, NGS Field Operations Branch</a:t>
            </a:r>
            <a:endParaRPr sz="1350">
              <a:solidFill>
                <a:srgbClr val="000000"/>
              </a:solidFill>
              <a:latin typeface="Verdana"/>
              <a:ea typeface="Verdana"/>
              <a:cs typeface="Verdana"/>
              <a:sym typeface="Verdana"/>
            </a:endParaRPr>
          </a:p>
          <a:p>
            <a:pPr algn="ctr"/>
            <a:endParaRPr sz="1350">
              <a:solidFill>
                <a:srgbClr val="000000"/>
              </a:solidFill>
              <a:latin typeface="Verdana"/>
              <a:ea typeface="Verdana"/>
              <a:cs typeface="Verdana"/>
              <a:sym typeface="Verdana"/>
            </a:endParaRPr>
          </a:p>
          <a:p>
            <a:pPr algn="ctr"/>
            <a:endParaRPr sz="1350">
              <a:solidFill>
                <a:srgbClr val="000000"/>
              </a:solidFill>
              <a:latin typeface="Verdana"/>
              <a:ea typeface="Verdana"/>
              <a:cs typeface="Verdana"/>
              <a:sym typeface="Verdana"/>
            </a:endParaRPr>
          </a:p>
          <a:p>
            <a:pPr algn="ctr"/>
            <a:r>
              <a:rPr lang="en-US" sz="1350" b="1">
                <a:solidFill>
                  <a:srgbClr val="000000"/>
                </a:solidFill>
                <a:latin typeface="Verdana"/>
                <a:ea typeface="Verdana"/>
                <a:cs typeface="Verdana"/>
                <a:sym typeface="Verdana"/>
              </a:rPr>
              <a:t>NOAA’s National Geodetic Survey</a:t>
            </a:r>
            <a:br>
              <a:rPr lang="en-US" sz="1350" b="1">
                <a:solidFill>
                  <a:srgbClr val="000000"/>
                </a:solidFill>
                <a:latin typeface="Verdana"/>
                <a:ea typeface="Verdana"/>
                <a:cs typeface="Verdana"/>
                <a:sym typeface="Verdana"/>
              </a:rPr>
            </a:br>
            <a:endParaRPr sz="1350" b="1">
              <a:solidFill>
                <a:srgbClr val="000000"/>
              </a:solidFill>
              <a:latin typeface="Verdana"/>
              <a:ea typeface="Verdana"/>
              <a:cs typeface="Verdana"/>
              <a:sym typeface="Verdana"/>
            </a:endParaRPr>
          </a:p>
        </p:txBody>
      </p:sp>
      <p:sp>
        <p:nvSpPr>
          <p:cNvPr id="96" name="Google Shape;96;p1"/>
          <p:cNvSpPr txBox="1">
            <a:spLocks noGrp="1"/>
          </p:cNvSpPr>
          <p:nvPr>
            <p:ph type="dt" idx="10"/>
          </p:nvPr>
        </p:nvSpPr>
        <p:spPr>
          <a:xfrm>
            <a:off x="457200" y="4767265"/>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97" name="Google Shape;97;p1"/>
          <p:cNvSpPr txBox="1">
            <a:spLocks noGrp="1"/>
          </p:cNvSpPr>
          <p:nvPr>
            <p:ph type="sldNum" idx="12"/>
          </p:nvPr>
        </p:nvSpPr>
        <p:spPr>
          <a:xfrm>
            <a:off x="6553200" y="4767265"/>
            <a:ext cx="2133600"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42</a:t>
            </a:fld>
            <a:endParaRPr/>
          </a:p>
        </p:txBody>
      </p:sp>
    </p:spTree>
    <p:extLst>
      <p:ext uri="{BB962C8B-B14F-4D97-AF65-F5344CB8AC3E}">
        <p14:creationId xmlns:p14="http://schemas.microsoft.com/office/powerpoint/2010/main" val="2274632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dt" idx="10"/>
          </p:nvPr>
        </p:nvSpPr>
        <p:spPr>
          <a:xfrm>
            <a:off x="457200" y="4767265"/>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104" name="Google Shape;104;p2"/>
          <p:cNvSpPr txBox="1">
            <a:spLocks noGrp="1"/>
          </p:cNvSpPr>
          <p:nvPr>
            <p:ph type="sldNum" idx="12"/>
          </p:nvPr>
        </p:nvSpPr>
        <p:spPr>
          <a:xfrm>
            <a:off x="6553200" y="4767265"/>
            <a:ext cx="2133600"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43</a:t>
            </a:fld>
            <a:endParaRPr/>
          </a:p>
        </p:txBody>
      </p:sp>
      <p:sp>
        <p:nvSpPr>
          <p:cNvPr id="105" name="Google Shape;105;p2"/>
          <p:cNvSpPr txBox="1"/>
          <p:nvPr/>
        </p:nvSpPr>
        <p:spPr>
          <a:xfrm>
            <a:off x="457200" y="205979"/>
            <a:ext cx="8229600" cy="857250"/>
          </a:xfrm>
          <a:prstGeom prst="rect">
            <a:avLst/>
          </a:prstGeom>
          <a:noFill/>
          <a:ln>
            <a:noFill/>
          </a:ln>
        </p:spPr>
        <p:txBody>
          <a:bodyPr spcFirstLastPara="1" wrap="square" lIns="68569" tIns="34275" rIns="68569" bIns="34275" anchor="t" anchorCtr="0">
            <a:noAutofit/>
          </a:bodyPr>
          <a:lstStyle/>
          <a:p>
            <a:pPr algn="ctr"/>
            <a:r>
              <a:rPr lang="en-US" sz="3300">
                <a:solidFill>
                  <a:schemeClr val="dk1"/>
                </a:solidFill>
                <a:latin typeface="Calibri"/>
                <a:ea typeface="Calibri"/>
                <a:cs typeface="Calibri"/>
                <a:sym typeface="Calibri"/>
              </a:rPr>
              <a:t>Acknowledgments</a:t>
            </a:r>
            <a:endParaRPr sz="3300">
              <a:solidFill>
                <a:schemeClr val="dk1"/>
              </a:solidFill>
              <a:latin typeface="Calibri"/>
              <a:ea typeface="Calibri"/>
              <a:cs typeface="Calibri"/>
              <a:sym typeface="Calibri"/>
            </a:endParaRPr>
          </a:p>
        </p:txBody>
      </p:sp>
      <p:sp>
        <p:nvSpPr>
          <p:cNvPr id="106" name="Google Shape;106;p2"/>
          <p:cNvSpPr txBox="1"/>
          <p:nvPr/>
        </p:nvSpPr>
        <p:spPr>
          <a:xfrm>
            <a:off x="457200" y="1200153"/>
            <a:ext cx="8229600" cy="3394472"/>
          </a:xfrm>
          <a:prstGeom prst="rect">
            <a:avLst/>
          </a:prstGeom>
          <a:noFill/>
          <a:ln>
            <a:noFill/>
          </a:ln>
        </p:spPr>
        <p:txBody>
          <a:bodyPr spcFirstLastPara="1" wrap="square" lIns="68569" tIns="34275" rIns="68569" bIns="34275" anchor="t" anchorCtr="0">
            <a:noAutofit/>
          </a:bodyPr>
          <a:lstStyle/>
          <a:p>
            <a:pPr marL="257175" indent="-257175">
              <a:buClr>
                <a:schemeClr val="dk1"/>
              </a:buClr>
              <a:buSzPts val="2800"/>
              <a:buFont typeface="Arial"/>
              <a:buChar char="•"/>
            </a:pPr>
            <a:r>
              <a:rPr lang="en-US" sz="2100">
                <a:solidFill>
                  <a:schemeClr val="dk1"/>
                </a:solidFill>
                <a:latin typeface="Calibri"/>
                <a:ea typeface="Calibri"/>
                <a:cs typeface="Calibri"/>
                <a:sym typeface="Calibri"/>
              </a:rPr>
              <a:t>Use case writing team</a:t>
            </a:r>
            <a:endParaRPr sz="1350"/>
          </a:p>
          <a:p>
            <a:pPr marL="557213" lvl="1" indent="-214313">
              <a:spcBef>
                <a:spcPts val="300"/>
              </a:spcBef>
              <a:buClr>
                <a:schemeClr val="dk1"/>
              </a:buClr>
              <a:buSzPts val="2000"/>
              <a:buFont typeface="Arial"/>
              <a:buChar char="–"/>
            </a:pPr>
            <a:r>
              <a:rPr lang="en-US" sz="1500">
                <a:solidFill>
                  <a:schemeClr val="dk1"/>
                </a:solidFill>
                <a:latin typeface="Calibri"/>
                <a:ea typeface="Calibri"/>
                <a:cs typeface="Calibri"/>
                <a:sym typeface="Calibri"/>
              </a:rPr>
              <a:t>Jeff Jalbrzikowski, Dan Martin, Dave Hatcher, Benjamin Gavin, Jeff Steele, Dan Determan, Kevin Jordan</a:t>
            </a:r>
            <a:endParaRPr sz="1500">
              <a:solidFill>
                <a:schemeClr val="dk1"/>
              </a:solidFill>
              <a:latin typeface="Calibri"/>
              <a:ea typeface="Calibri"/>
              <a:cs typeface="Calibri"/>
              <a:sym typeface="Calibri"/>
            </a:endParaRPr>
          </a:p>
          <a:p>
            <a:pPr marL="257175" indent="-142875">
              <a:spcBef>
                <a:spcPts val="360"/>
              </a:spcBef>
              <a:buClr>
                <a:schemeClr val="dk1"/>
              </a:buClr>
              <a:buSzPts val="2400"/>
            </a:pPr>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1205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title"/>
          </p:nvPr>
        </p:nvSpPr>
        <p:spPr>
          <a:xfrm>
            <a:off x="457200" y="205979"/>
            <a:ext cx="8229600" cy="857250"/>
          </a:xfrm>
          <a:prstGeom prst="rect">
            <a:avLst/>
          </a:prstGeom>
          <a:noFill/>
          <a:ln>
            <a:noFill/>
          </a:ln>
        </p:spPr>
        <p:txBody>
          <a:bodyPr spcFirstLastPara="1" wrap="square" lIns="68569" tIns="34275" rIns="68569" bIns="34275" anchor="ctr" anchorCtr="0">
            <a:noAutofit/>
          </a:bodyPr>
          <a:lstStyle/>
          <a:p>
            <a:r>
              <a:rPr lang="en-US"/>
              <a:t>Infrastructure Monitoring for Airports</a:t>
            </a:r>
            <a:endParaRPr/>
          </a:p>
        </p:txBody>
      </p:sp>
      <p:sp>
        <p:nvSpPr>
          <p:cNvPr id="113" name="Google Shape;113;p3"/>
          <p:cNvSpPr txBox="1">
            <a:spLocks noGrp="1"/>
          </p:cNvSpPr>
          <p:nvPr>
            <p:ph type="body" idx="1"/>
          </p:nvPr>
        </p:nvSpPr>
        <p:spPr>
          <a:xfrm>
            <a:off x="457200" y="1200153"/>
            <a:ext cx="8229600" cy="3394472"/>
          </a:xfrm>
          <a:prstGeom prst="rect">
            <a:avLst/>
          </a:prstGeom>
          <a:noFill/>
          <a:ln>
            <a:noFill/>
          </a:ln>
        </p:spPr>
        <p:txBody>
          <a:bodyPr spcFirstLastPara="1" wrap="square" lIns="68569" tIns="34275" rIns="68569" bIns="34275" anchor="t" anchorCtr="0">
            <a:noAutofit/>
          </a:bodyPr>
          <a:lstStyle/>
          <a:p>
            <a:pPr marL="257175" indent="-257175">
              <a:spcBef>
                <a:spcPts val="0"/>
              </a:spcBef>
              <a:buSzPts val="2000"/>
            </a:pPr>
            <a:r>
              <a:rPr lang="en-US" sz="1500"/>
              <a:t>Broadly speaking, infrastructure monitoring is tracking any motion of a bridge, dam, navigation locks, water level station, power plant (hydropower and nuclear), airport or any other infrastructure relative to itself and/or the NSRS.  In this use case example, we will explore how the modernized NSRS can be used to monitor airport infrastructure.  </a:t>
            </a:r>
            <a:endParaRPr/>
          </a:p>
          <a:p>
            <a:pPr marL="257175" indent="-161925">
              <a:spcBef>
                <a:spcPts val="300"/>
              </a:spcBef>
              <a:buSzPts val="2000"/>
              <a:buNone/>
            </a:pPr>
            <a:endParaRPr sz="1500"/>
          </a:p>
          <a:p>
            <a:pPr marL="257175" indent="-257175">
              <a:spcBef>
                <a:spcPts val="300"/>
              </a:spcBef>
              <a:buSzPts val="2000"/>
            </a:pPr>
            <a:r>
              <a:rPr lang="en-US" sz="1500"/>
              <a:t>Today, FAA contracted surveyors provide a proposal to the FAA for the establishment of one Primary Airport Control Station (PACS) and two or more Secondary Airport Control Stations (SACS). The PACS and SACS must meet all minimum siting, construction, and intervisibility requirements defined in the FAA </a:t>
            </a:r>
            <a:r>
              <a:rPr lang="en-US" sz="1500" b="1"/>
              <a:t>Advisory Circular AC 150/5300-16B</a:t>
            </a:r>
            <a:r>
              <a:rPr lang="en-US" sz="1500"/>
              <a:t>.  Through an inter-agency agreement with the FAA, the National Geodetic Survey’s Airport Survey Program provides a comprehensive review of the proposed monumentation and observing scheme to provide an accurate tie to the NSRS. </a:t>
            </a:r>
            <a:endParaRPr/>
          </a:p>
          <a:p>
            <a:pPr marL="257175" indent="-161925">
              <a:spcBef>
                <a:spcPts val="300"/>
              </a:spcBef>
              <a:buSzPts val="2000"/>
              <a:buNone/>
            </a:pPr>
            <a:endParaRPr sz="1500"/>
          </a:p>
        </p:txBody>
      </p:sp>
      <p:sp>
        <p:nvSpPr>
          <p:cNvPr id="114" name="Google Shape;114;p3"/>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115" name="Google Shape;115;p3"/>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44</a:t>
            </a:fld>
            <a:endParaRPr/>
          </a:p>
        </p:txBody>
      </p:sp>
    </p:spTree>
    <p:extLst>
      <p:ext uri="{BB962C8B-B14F-4D97-AF65-F5344CB8AC3E}">
        <p14:creationId xmlns:p14="http://schemas.microsoft.com/office/powerpoint/2010/main" val="3715698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p:nvPr/>
        </p:nvSpPr>
        <p:spPr>
          <a:xfrm>
            <a:off x="1371600" y="400050"/>
            <a:ext cx="6343650" cy="685800"/>
          </a:xfrm>
          <a:prstGeom prst="rect">
            <a:avLst/>
          </a:prstGeom>
          <a:noFill/>
          <a:ln>
            <a:noFill/>
          </a:ln>
        </p:spPr>
        <p:txBody>
          <a:bodyPr spcFirstLastPara="1" wrap="square" lIns="68569" tIns="34275" rIns="68569" bIns="34275" anchor="ctr" anchorCtr="0">
            <a:noAutofit/>
          </a:bodyPr>
          <a:lstStyle/>
          <a:p>
            <a:pPr algn="ctr">
              <a:buClr>
                <a:schemeClr val="dk1"/>
              </a:buClr>
              <a:buSzPts val="2400"/>
            </a:pPr>
            <a:r>
              <a:rPr lang="en-US" b="1">
                <a:solidFill>
                  <a:schemeClr val="dk1"/>
                </a:solidFill>
                <a:latin typeface="Arial"/>
                <a:ea typeface="Arial"/>
                <a:cs typeface="Arial"/>
                <a:sym typeface="Arial"/>
              </a:rPr>
              <a:t>AC-16B Geodetic Control</a:t>
            </a:r>
            <a:endParaRPr sz="1350"/>
          </a:p>
          <a:p>
            <a:pPr algn="ctr">
              <a:buClr>
                <a:schemeClr val="dk1"/>
              </a:buClr>
              <a:buSzPts val="2400"/>
            </a:pPr>
            <a:r>
              <a:rPr lang="en-US">
                <a:solidFill>
                  <a:schemeClr val="dk1"/>
                </a:solidFill>
                <a:latin typeface="Arial"/>
                <a:ea typeface="Arial"/>
                <a:cs typeface="Arial"/>
                <a:sym typeface="Arial"/>
              </a:rPr>
              <a:t>Current Geodetic Control Network</a:t>
            </a:r>
            <a:endParaRPr sz="1350"/>
          </a:p>
        </p:txBody>
      </p:sp>
      <p:sp>
        <p:nvSpPr>
          <p:cNvPr id="125" name="Google Shape;125;p4"/>
          <p:cNvSpPr txBox="1"/>
          <p:nvPr/>
        </p:nvSpPr>
        <p:spPr>
          <a:xfrm>
            <a:off x="2000250" y="1214438"/>
            <a:ext cx="5543550" cy="276969"/>
          </a:xfrm>
          <a:prstGeom prst="rect">
            <a:avLst/>
          </a:prstGeom>
          <a:noFill/>
          <a:ln>
            <a:noFill/>
          </a:ln>
        </p:spPr>
        <p:txBody>
          <a:bodyPr spcFirstLastPara="1" wrap="square" lIns="68569" tIns="34275" rIns="68569" bIns="34275" anchor="t" anchorCtr="0">
            <a:spAutoFit/>
          </a:bodyPr>
          <a:lstStyle/>
          <a:p>
            <a:pPr>
              <a:buClr>
                <a:schemeClr val="dk1"/>
              </a:buClr>
              <a:buSzPts val="1800"/>
            </a:pPr>
            <a:endParaRPr sz="1350">
              <a:solidFill>
                <a:schemeClr val="dk1"/>
              </a:solidFill>
              <a:latin typeface="Arial"/>
              <a:ea typeface="Arial"/>
              <a:cs typeface="Arial"/>
              <a:sym typeface="Arial"/>
            </a:endParaRPr>
          </a:p>
        </p:txBody>
      </p:sp>
      <p:sp>
        <p:nvSpPr>
          <p:cNvPr id="126" name="Google Shape;126;p4"/>
          <p:cNvSpPr txBox="1"/>
          <p:nvPr/>
        </p:nvSpPr>
        <p:spPr>
          <a:xfrm>
            <a:off x="2468166" y="1085851"/>
            <a:ext cx="811761" cy="346218"/>
          </a:xfrm>
          <a:prstGeom prst="rect">
            <a:avLst/>
          </a:prstGeom>
          <a:noFill/>
          <a:ln>
            <a:noFill/>
          </a:ln>
        </p:spPr>
        <p:txBody>
          <a:bodyPr spcFirstLastPara="1" wrap="square" lIns="68569" tIns="34275" rIns="68569" bIns="34275" anchor="t" anchorCtr="0">
            <a:spAutoFit/>
          </a:bodyPr>
          <a:lstStyle/>
          <a:p>
            <a:pPr>
              <a:buClr>
                <a:schemeClr val="dk1"/>
              </a:buClr>
              <a:buSzPts val="2400"/>
            </a:pPr>
            <a:r>
              <a:rPr lang="en-US" b="1">
                <a:solidFill>
                  <a:schemeClr val="dk1"/>
                </a:solidFill>
                <a:latin typeface="Arial Rounded"/>
                <a:ea typeface="Arial Rounded"/>
                <a:cs typeface="Arial Rounded"/>
                <a:sym typeface="Arial Rounded"/>
              </a:rPr>
              <a:t>CORS</a:t>
            </a:r>
            <a:endParaRPr sz="1350">
              <a:solidFill>
                <a:schemeClr val="dk1"/>
              </a:solidFill>
              <a:latin typeface="Arial"/>
              <a:ea typeface="Arial"/>
              <a:cs typeface="Arial"/>
              <a:sym typeface="Arial"/>
            </a:endParaRPr>
          </a:p>
        </p:txBody>
      </p:sp>
      <p:grpSp>
        <p:nvGrpSpPr>
          <p:cNvPr id="127" name="Google Shape;127;p4"/>
          <p:cNvGrpSpPr/>
          <p:nvPr/>
        </p:nvGrpSpPr>
        <p:grpSpPr>
          <a:xfrm>
            <a:off x="2303860" y="1428751"/>
            <a:ext cx="4999022" cy="2978026"/>
            <a:chOff x="240" y="1536"/>
            <a:chExt cx="2926" cy="2035"/>
          </a:xfrm>
        </p:grpSpPr>
        <p:sp>
          <p:nvSpPr>
            <p:cNvPr id="128" name="Google Shape;128;p4"/>
            <p:cNvSpPr/>
            <p:nvPr/>
          </p:nvSpPr>
          <p:spPr>
            <a:xfrm>
              <a:off x="2109" y="2895"/>
              <a:ext cx="84" cy="65"/>
            </a:xfrm>
            <a:custGeom>
              <a:avLst/>
              <a:gdLst/>
              <a:ahLst/>
              <a:cxnLst/>
              <a:rect l="l" t="t" r="r" b="b"/>
              <a:pathLst>
                <a:path w="84" h="65" extrusionOk="0">
                  <a:moveTo>
                    <a:pt x="66" y="65"/>
                  </a:moveTo>
                  <a:lnTo>
                    <a:pt x="24" y="65"/>
                  </a:lnTo>
                  <a:lnTo>
                    <a:pt x="0" y="29"/>
                  </a:lnTo>
                  <a:lnTo>
                    <a:pt x="24" y="0"/>
                  </a:lnTo>
                  <a:lnTo>
                    <a:pt x="66" y="0"/>
                  </a:lnTo>
                  <a:lnTo>
                    <a:pt x="84" y="29"/>
                  </a:lnTo>
                  <a:lnTo>
                    <a:pt x="66" y="65"/>
                  </a:lnTo>
                  <a:close/>
                </a:path>
              </a:pathLst>
            </a:custGeom>
            <a:solidFill>
              <a:srgbClr val="FF0000"/>
            </a:solidFill>
            <a:ln w="9525" cap="sq"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29" name="Google Shape;129;p4"/>
            <p:cNvSpPr/>
            <p:nvPr/>
          </p:nvSpPr>
          <p:spPr>
            <a:xfrm>
              <a:off x="1966" y="2936"/>
              <a:ext cx="557" cy="228"/>
            </a:xfrm>
            <a:custGeom>
              <a:avLst/>
              <a:gdLst/>
              <a:ahLst/>
              <a:cxnLst/>
              <a:rect l="l" t="t" r="r" b="b"/>
              <a:pathLst>
                <a:path w="557" h="228" extrusionOk="0">
                  <a:moveTo>
                    <a:pt x="11" y="228"/>
                  </a:moveTo>
                  <a:lnTo>
                    <a:pt x="557" y="30"/>
                  </a:lnTo>
                  <a:lnTo>
                    <a:pt x="545" y="0"/>
                  </a:lnTo>
                  <a:lnTo>
                    <a:pt x="0" y="198"/>
                  </a:lnTo>
                  <a:lnTo>
                    <a:pt x="11" y="228"/>
                  </a:lnTo>
                  <a:close/>
                </a:path>
              </a:pathLst>
            </a:custGeom>
            <a:solidFill>
              <a:srgbClr val="000000"/>
            </a:solidFill>
            <a:ln w="9525" cap="sq"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cxnSp>
          <p:nvCxnSpPr>
            <p:cNvPr id="130" name="Google Shape;130;p4"/>
            <p:cNvCxnSpPr/>
            <p:nvPr/>
          </p:nvCxnSpPr>
          <p:spPr>
            <a:xfrm>
              <a:off x="336" y="1632"/>
              <a:ext cx="1785" cy="1263"/>
            </a:xfrm>
            <a:prstGeom prst="straightConnector1">
              <a:avLst/>
            </a:prstGeom>
            <a:noFill/>
            <a:ln w="9525" cap="sq" cmpd="sng">
              <a:solidFill>
                <a:srgbClr val="000000"/>
              </a:solidFill>
              <a:prstDash val="solid"/>
              <a:miter lim="800000"/>
              <a:headEnd type="none" w="med" len="med"/>
              <a:tailEnd type="none" w="med" len="med"/>
            </a:ln>
          </p:spPr>
        </p:cxnSp>
        <p:sp>
          <p:nvSpPr>
            <p:cNvPr id="131" name="Google Shape;131;p4"/>
            <p:cNvSpPr txBox="1"/>
            <p:nvPr/>
          </p:nvSpPr>
          <p:spPr>
            <a:xfrm>
              <a:off x="2160" y="2592"/>
              <a:ext cx="443" cy="237"/>
            </a:xfrm>
            <a:prstGeom prst="rect">
              <a:avLst/>
            </a:prstGeom>
            <a:noFill/>
            <a:ln>
              <a:noFill/>
            </a:ln>
          </p:spPr>
          <p:txBody>
            <a:bodyPr spcFirstLastPara="1" wrap="square" lIns="68569" tIns="34275" rIns="68569" bIns="34275" anchor="t" anchorCtr="0">
              <a:spAutoFit/>
            </a:bodyPr>
            <a:lstStyle/>
            <a:p>
              <a:pPr>
                <a:buClr>
                  <a:schemeClr val="dk1"/>
                </a:buClr>
                <a:buSzPts val="2400"/>
              </a:pPr>
              <a:r>
                <a:rPr lang="en-US" b="1">
                  <a:solidFill>
                    <a:schemeClr val="dk1"/>
                  </a:solidFill>
                  <a:latin typeface="Arial Rounded"/>
                  <a:ea typeface="Arial Rounded"/>
                  <a:cs typeface="Arial Rounded"/>
                  <a:sym typeface="Arial Rounded"/>
                </a:rPr>
                <a:t>PACS</a:t>
              </a:r>
              <a:endParaRPr sz="1350">
                <a:solidFill>
                  <a:schemeClr val="dk1"/>
                </a:solidFill>
                <a:latin typeface="Arial"/>
                <a:ea typeface="Arial"/>
                <a:cs typeface="Arial"/>
                <a:sym typeface="Arial"/>
              </a:endParaRPr>
            </a:p>
          </p:txBody>
        </p:sp>
        <p:sp>
          <p:nvSpPr>
            <p:cNvPr id="132" name="Google Shape;132;p4"/>
            <p:cNvSpPr txBox="1"/>
            <p:nvPr/>
          </p:nvSpPr>
          <p:spPr>
            <a:xfrm>
              <a:off x="2208" y="3094"/>
              <a:ext cx="431" cy="18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b="1">
                  <a:solidFill>
                    <a:schemeClr val="dk1"/>
                  </a:solidFill>
                  <a:latin typeface="Arial Rounded"/>
                  <a:ea typeface="Arial Rounded"/>
                  <a:cs typeface="Arial Rounded"/>
                  <a:sym typeface="Arial Rounded"/>
                </a:rPr>
                <a:t>Airport</a:t>
              </a:r>
              <a:endParaRPr sz="1350">
                <a:solidFill>
                  <a:schemeClr val="dk1"/>
                </a:solidFill>
                <a:latin typeface="Arial"/>
                <a:ea typeface="Arial"/>
                <a:cs typeface="Arial"/>
                <a:sym typeface="Arial"/>
              </a:endParaRPr>
            </a:p>
          </p:txBody>
        </p:sp>
        <p:sp>
          <p:nvSpPr>
            <p:cNvPr id="133" name="Google Shape;133;p4"/>
            <p:cNvSpPr/>
            <p:nvPr/>
          </p:nvSpPr>
          <p:spPr>
            <a:xfrm>
              <a:off x="1872" y="2064"/>
              <a:ext cx="48" cy="48"/>
            </a:xfrm>
            <a:prstGeom prst="rect">
              <a:avLst/>
            </a:prstGeom>
            <a:solidFill>
              <a:srgbClr val="993300"/>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Arial"/>
                <a:ea typeface="Arial"/>
                <a:cs typeface="Arial"/>
                <a:sym typeface="Arial"/>
              </a:endParaRPr>
            </a:p>
          </p:txBody>
        </p:sp>
        <p:sp>
          <p:nvSpPr>
            <p:cNvPr id="134" name="Google Shape;134;p4"/>
            <p:cNvSpPr/>
            <p:nvPr/>
          </p:nvSpPr>
          <p:spPr>
            <a:xfrm>
              <a:off x="1632" y="2880"/>
              <a:ext cx="48" cy="48"/>
            </a:xfrm>
            <a:prstGeom prst="rect">
              <a:avLst/>
            </a:prstGeom>
            <a:solidFill>
              <a:srgbClr val="993300"/>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Arial"/>
                <a:ea typeface="Arial"/>
                <a:cs typeface="Arial"/>
                <a:sym typeface="Arial"/>
              </a:endParaRPr>
            </a:p>
          </p:txBody>
        </p:sp>
        <p:cxnSp>
          <p:nvCxnSpPr>
            <p:cNvPr id="135" name="Google Shape;135;p4"/>
            <p:cNvCxnSpPr/>
            <p:nvPr/>
          </p:nvCxnSpPr>
          <p:spPr>
            <a:xfrm>
              <a:off x="1920" y="2112"/>
              <a:ext cx="240" cy="768"/>
            </a:xfrm>
            <a:prstGeom prst="straightConnector1">
              <a:avLst/>
            </a:prstGeom>
            <a:noFill/>
            <a:ln w="9525" cap="flat" cmpd="sng">
              <a:solidFill>
                <a:srgbClr val="000000"/>
              </a:solidFill>
              <a:prstDash val="solid"/>
              <a:round/>
              <a:headEnd type="none" w="med" len="med"/>
              <a:tailEnd type="none" w="med" len="med"/>
            </a:ln>
          </p:spPr>
        </p:cxnSp>
        <p:sp>
          <p:nvSpPr>
            <p:cNvPr id="136" name="Google Shape;136;p4"/>
            <p:cNvSpPr txBox="1"/>
            <p:nvPr/>
          </p:nvSpPr>
          <p:spPr>
            <a:xfrm>
              <a:off x="2064" y="1920"/>
              <a:ext cx="355" cy="18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b="1">
                  <a:solidFill>
                    <a:schemeClr val="dk1"/>
                  </a:solidFill>
                  <a:latin typeface="Arial Rounded"/>
                  <a:ea typeface="Arial Rounded"/>
                  <a:cs typeface="Arial Rounded"/>
                  <a:sym typeface="Arial Rounded"/>
                </a:rPr>
                <a:t>BM#1</a:t>
              </a:r>
              <a:endParaRPr sz="1350">
                <a:solidFill>
                  <a:schemeClr val="dk1"/>
                </a:solidFill>
                <a:latin typeface="Arial"/>
                <a:ea typeface="Arial"/>
                <a:cs typeface="Arial"/>
                <a:sym typeface="Arial"/>
              </a:endParaRPr>
            </a:p>
          </p:txBody>
        </p:sp>
        <p:sp>
          <p:nvSpPr>
            <p:cNvPr id="137" name="Google Shape;137;p4"/>
            <p:cNvSpPr txBox="1"/>
            <p:nvPr/>
          </p:nvSpPr>
          <p:spPr>
            <a:xfrm>
              <a:off x="1344" y="2640"/>
              <a:ext cx="355" cy="18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b="1">
                  <a:solidFill>
                    <a:schemeClr val="dk1"/>
                  </a:solidFill>
                  <a:latin typeface="Arial Rounded"/>
                  <a:ea typeface="Arial Rounded"/>
                  <a:cs typeface="Arial Rounded"/>
                  <a:sym typeface="Arial Rounded"/>
                </a:rPr>
                <a:t>BM#2</a:t>
              </a:r>
              <a:endParaRPr sz="1350">
                <a:solidFill>
                  <a:schemeClr val="dk1"/>
                </a:solidFill>
                <a:latin typeface="Arial"/>
                <a:ea typeface="Arial"/>
                <a:cs typeface="Arial"/>
                <a:sym typeface="Arial"/>
              </a:endParaRPr>
            </a:p>
          </p:txBody>
        </p:sp>
        <p:sp>
          <p:nvSpPr>
            <p:cNvPr id="138" name="Google Shape;138;p4"/>
            <p:cNvSpPr/>
            <p:nvPr/>
          </p:nvSpPr>
          <p:spPr>
            <a:xfrm>
              <a:off x="912" y="3264"/>
              <a:ext cx="96" cy="96"/>
            </a:xfrm>
            <a:prstGeom prst="triangle">
              <a:avLst>
                <a:gd name="adj" fmla="val 50000"/>
              </a:avLst>
            </a:prstGeom>
            <a:solidFill>
              <a:srgbClr val="00CC99"/>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Arial"/>
                <a:ea typeface="Arial"/>
                <a:cs typeface="Arial"/>
                <a:sym typeface="Arial"/>
              </a:endParaRPr>
            </a:p>
          </p:txBody>
        </p:sp>
        <p:cxnSp>
          <p:nvCxnSpPr>
            <p:cNvPr id="139" name="Google Shape;139;p4"/>
            <p:cNvCxnSpPr/>
            <p:nvPr/>
          </p:nvCxnSpPr>
          <p:spPr>
            <a:xfrm flipH="1">
              <a:off x="1008" y="2928"/>
              <a:ext cx="1104" cy="384"/>
            </a:xfrm>
            <a:prstGeom prst="straightConnector1">
              <a:avLst/>
            </a:prstGeom>
            <a:noFill/>
            <a:ln w="9525" cap="flat" cmpd="sng">
              <a:solidFill>
                <a:srgbClr val="000000"/>
              </a:solidFill>
              <a:prstDash val="solid"/>
              <a:round/>
              <a:headEnd type="none" w="med" len="med"/>
              <a:tailEnd type="none" w="med" len="med"/>
            </a:ln>
          </p:spPr>
        </p:cxnSp>
        <p:cxnSp>
          <p:nvCxnSpPr>
            <p:cNvPr id="140" name="Google Shape;140;p4"/>
            <p:cNvCxnSpPr/>
            <p:nvPr/>
          </p:nvCxnSpPr>
          <p:spPr>
            <a:xfrm>
              <a:off x="1680" y="2928"/>
              <a:ext cx="432" cy="0"/>
            </a:xfrm>
            <a:prstGeom prst="straightConnector1">
              <a:avLst/>
            </a:prstGeom>
            <a:noFill/>
            <a:ln w="9525" cap="flat" cmpd="sng">
              <a:solidFill>
                <a:srgbClr val="000000"/>
              </a:solidFill>
              <a:prstDash val="solid"/>
              <a:round/>
              <a:headEnd type="none" w="med" len="med"/>
              <a:tailEnd type="none" w="med" len="med"/>
            </a:ln>
          </p:spPr>
        </p:cxnSp>
        <p:sp>
          <p:nvSpPr>
            <p:cNvPr id="141" name="Google Shape;141;p4"/>
            <p:cNvSpPr txBox="1"/>
            <p:nvPr/>
          </p:nvSpPr>
          <p:spPr>
            <a:xfrm>
              <a:off x="942" y="3074"/>
              <a:ext cx="481" cy="237"/>
            </a:xfrm>
            <a:prstGeom prst="rect">
              <a:avLst/>
            </a:prstGeom>
            <a:noFill/>
            <a:ln>
              <a:noFill/>
            </a:ln>
          </p:spPr>
          <p:txBody>
            <a:bodyPr spcFirstLastPara="1" wrap="square" lIns="68569" tIns="34275" rIns="68569" bIns="34275" anchor="t" anchorCtr="0">
              <a:spAutoFit/>
            </a:bodyPr>
            <a:lstStyle/>
            <a:p>
              <a:pPr>
                <a:buClr>
                  <a:schemeClr val="dk1"/>
                </a:buClr>
                <a:buSzPts val="2400"/>
              </a:pPr>
              <a:r>
                <a:rPr lang="en-US" b="1">
                  <a:solidFill>
                    <a:schemeClr val="dk1"/>
                  </a:solidFill>
                  <a:latin typeface="Arial Rounded"/>
                  <a:ea typeface="Arial Rounded"/>
                  <a:cs typeface="Arial Rounded"/>
                  <a:sym typeface="Arial Rounded"/>
                </a:rPr>
                <a:t>HARN</a:t>
              </a:r>
              <a:endParaRPr sz="1350">
                <a:solidFill>
                  <a:schemeClr val="dk1"/>
                </a:solidFill>
                <a:latin typeface="Arial"/>
                <a:ea typeface="Arial"/>
                <a:cs typeface="Arial"/>
                <a:sym typeface="Arial"/>
              </a:endParaRPr>
            </a:p>
          </p:txBody>
        </p:sp>
        <p:sp>
          <p:nvSpPr>
            <p:cNvPr id="142" name="Google Shape;142;p4"/>
            <p:cNvSpPr/>
            <p:nvPr/>
          </p:nvSpPr>
          <p:spPr>
            <a:xfrm>
              <a:off x="240" y="1536"/>
              <a:ext cx="96" cy="96"/>
            </a:xfrm>
            <a:prstGeom prst="plus">
              <a:avLst>
                <a:gd name="adj" fmla="val 25000"/>
              </a:avLst>
            </a:prstGeom>
            <a:solidFill>
              <a:srgbClr val="9900CC"/>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Arial"/>
                <a:ea typeface="Arial"/>
                <a:cs typeface="Arial"/>
                <a:sym typeface="Arial"/>
              </a:endParaRPr>
            </a:p>
          </p:txBody>
        </p:sp>
        <p:sp>
          <p:nvSpPr>
            <p:cNvPr id="143" name="Google Shape;143;p4"/>
            <p:cNvSpPr/>
            <p:nvPr/>
          </p:nvSpPr>
          <p:spPr>
            <a:xfrm>
              <a:off x="2544" y="2976"/>
              <a:ext cx="77" cy="70"/>
            </a:xfrm>
            <a:custGeom>
              <a:avLst/>
              <a:gdLst/>
              <a:ahLst/>
              <a:cxnLst/>
              <a:rect l="l" t="t" r="r" b="b"/>
              <a:pathLst>
                <a:path w="138" h="126" extrusionOk="0">
                  <a:moveTo>
                    <a:pt x="0" y="60"/>
                  </a:moveTo>
                  <a:lnTo>
                    <a:pt x="6" y="42"/>
                  </a:lnTo>
                  <a:lnTo>
                    <a:pt x="12" y="30"/>
                  </a:lnTo>
                  <a:lnTo>
                    <a:pt x="24" y="12"/>
                  </a:lnTo>
                  <a:lnTo>
                    <a:pt x="36" y="6"/>
                  </a:lnTo>
                  <a:lnTo>
                    <a:pt x="54" y="0"/>
                  </a:lnTo>
                  <a:lnTo>
                    <a:pt x="90" y="0"/>
                  </a:lnTo>
                  <a:lnTo>
                    <a:pt x="108" y="6"/>
                  </a:lnTo>
                  <a:lnTo>
                    <a:pt x="132" y="30"/>
                  </a:lnTo>
                  <a:lnTo>
                    <a:pt x="138" y="42"/>
                  </a:lnTo>
                  <a:lnTo>
                    <a:pt x="138" y="78"/>
                  </a:lnTo>
                  <a:lnTo>
                    <a:pt x="132" y="96"/>
                  </a:lnTo>
                  <a:lnTo>
                    <a:pt x="120" y="108"/>
                  </a:lnTo>
                  <a:lnTo>
                    <a:pt x="102" y="114"/>
                  </a:lnTo>
                  <a:lnTo>
                    <a:pt x="90" y="120"/>
                  </a:lnTo>
                  <a:lnTo>
                    <a:pt x="72" y="126"/>
                  </a:lnTo>
                  <a:lnTo>
                    <a:pt x="36" y="114"/>
                  </a:lnTo>
                  <a:lnTo>
                    <a:pt x="24" y="108"/>
                  </a:lnTo>
                  <a:lnTo>
                    <a:pt x="12" y="96"/>
                  </a:lnTo>
                  <a:lnTo>
                    <a:pt x="6" y="78"/>
                  </a:lnTo>
                  <a:lnTo>
                    <a:pt x="0" y="60"/>
                  </a:lnTo>
                  <a:close/>
                </a:path>
              </a:pathLst>
            </a:custGeom>
            <a:solidFill>
              <a:srgbClr val="0000FF"/>
            </a:solidFill>
            <a:ln w="9525" cap="sq"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44" name="Google Shape;144;p4"/>
            <p:cNvSpPr txBox="1"/>
            <p:nvPr/>
          </p:nvSpPr>
          <p:spPr>
            <a:xfrm>
              <a:off x="2688" y="2950"/>
              <a:ext cx="478" cy="18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b="1">
                  <a:solidFill>
                    <a:schemeClr val="dk1"/>
                  </a:solidFill>
                  <a:latin typeface="Arial Rounded"/>
                  <a:ea typeface="Arial Rounded"/>
                  <a:cs typeface="Arial Rounded"/>
                  <a:sym typeface="Arial Rounded"/>
                </a:rPr>
                <a:t>SACS#1</a:t>
              </a:r>
              <a:endParaRPr sz="1350">
                <a:solidFill>
                  <a:schemeClr val="dk1"/>
                </a:solidFill>
                <a:latin typeface="Arial"/>
                <a:ea typeface="Arial"/>
                <a:cs typeface="Arial"/>
                <a:sym typeface="Arial"/>
              </a:endParaRPr>
            </a:p>
          </p:txBody>
        </p:sp>
        <p:sp>
          <p:nvSpPr>
            <p:cNvPr id="145" name="Google Shape;145;p4"/>
            <p:cNvSpPr/>
            <p:nvPr/>
          </p:nvSpPr>
          <p:spPr>
            <a:xfrm>
              <a:off x="2064" y="3360"/>
              <a:ext cx="77" cy="70"/>
            </a:xfrm>
            <a:custGeom>
              <a:avLst/>
              <a:gdLst/>
              <a:ahLst/>
              <a:cxnLst/>
              <a:rect l="l" t="t" r="r" b="b"/>
              <a:pathLst>
                <a:path w="138" h="126" extrusionOk="0">
                  <a:moveTo>
                    <a:pt x="0" y="60"/>
                  </a:moveTo>
                  <a:lnTo>
                    <a:pt x="6" y="42"/>
                  </a:lnTo>
                  <a:lnTo>
                    <a:pt x="12" y="30"/>
                  </a:lnTo>
                  <a:lnTo>
                    <a:pt x="24" y="12"/>
                  </a:lnTo>
                  <a:lnTo>
                    <a:pt x="36" y="6"/>
                  </a:lnTo>
                  <a:lnTo>
                    <a:pt x="54" y="0"/>
                  </a:lnTo>
                  <a:lnTo>
                    <a:pt x="90" y="0"/>
                  </a:lnTo>
                  <a:lnTo>
                    <a:pt x="108" y="6"/>
                  </a:lnTo>
                  <a:lnTo>
                    <a:pt x="132" y="30"/>
                  </a:lnTo>
                  <a:lnTo>
                    <a:pt x="138" y="42"/>
                  </a:lnTo>
                  <a:lnTo>
                    <a:pt x="138" y="78"/>
                  </a:lnTo>
                  <a:lnTo>
                    <a:pt x="132" y="96"/>
                  </a:lnTo>
                  <a:lnTo>
                    <a:pt x="120" y="108"/>
                  </a:lnTo>
                  <a:lnTo>
                    <a:pt x="102" y="114"/>
                  </a:lnTo>
                  <a:lnTo>
                    <a:pt x="90" y="120"/>
                  </a:lnTo>
                  <a:lnTo>
                    <a:pt x="72" y="126"/>
                  </a:lnTo>
                  <a:lnTo>
                    <a:pt x="36" y="114"/>
                  </a:lnTo>
                  <a:lnTo>
                    <a:pt x="24" y="108"/>
                  </a:lnTo>
                  <a:lnTo>
                    <a:pt x="12" y="96"/>
                  </a:lnTo>
                  <a:lnTo>
                    <a:pt x="6" y="78"/>
                  </a:lnTo>
                  <a:lnTo>
                    <a:pt x="0" y="60"/>
                  </a:lnTo>
                  <a:close/>
                </a:path>
              </a:pathLst>
            </a:custGeom>
            <a:solidFill>
              <a:srgbClr val="0000FF"/>
            </a:solidFill>
            <a:ln w="9525" cap="sq"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46" name="Google Shape;146;p4"/>
            <p:cNvSpPr txBox="1"/>
            <p:nvPr/>
          </p:nvSpPr>
          <p:spPr>
            <a:xfrm>
              <a:off x="1488" y="3382"/>
              <a:ext cx="478" cy="18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b="1">
                  <a:solidFill>
                    <a:schemeClr val="dk1"/>
                  </a:solidFill>
                  <a:latin typeface="Arial Rounded"/>
                  <a:ea typeface="Arial Rounded"/>
                  <a:cs typeface="Arial Rounded"/>
                  <a:sym typeface="Arial Rounded"/>
                </a:rPr>
                <a:t>SACS#2</a:t>
              </a:r>
              <a:endParaRPr sz="1350">
                <a:solidFill>
                  <a:schemeClr val="dk1"/>
                </a:solidFill>
                <a:latin typeface="Arial"/>
                <a:ea typeface="Arial"/>
                <a:cs typeface="Arial"/>
                <a:sym typeface="Arial"/>
              </a:endParaRPr>
            </a:p>
          </p:txBody>
        </p:sp>
        <p:sp>
          <p:nvSpPr>
            <p:cNvPr id="147" name="Google Shape;147;p4"/>
            <p:cNvSpPr/>
            <p:nvPr/>
          </p:nvSpPr>
          <p:spPr>
            <a:xfrm rot="4954365">
              <a:off x="1851" y="3045"/>
              <a:ext cx="557" cy="228"/>
            </a:xfrm>
            <a:custGeom>
              <a:avLst/>
              <a:gdLst/>
              <a:ahLst/>
              <a:cxnLst/>
              <a:rect l="l" t="t" r="r" b="b"/>
              <a:pathLst>
                <a:path w="557" h="228" extrusionOk="0">
                  <a:moveTo>
                    <a:pt x="11" y="228"/>
                  </a:moveTo>
                  <a:lnTo>
                    <a:pt x="557" y="30"/>
                  </a:lnTo>
                  <a:lnTo>
                    <a:pt x="545" y="0"/>
                  </a:lnTo>
                  <a:lnTo>
                    <a:pt x="0" y="198"/>
                  </a:lnTo>
                  <a:lnTo>
                    <a:pt x="11" y="228"/>
                  </a:lnTo>
                  <a:close/>
                </a:path>
              </a:pathLst>
            </a:custGeom>
            <a:solidFill>
              <a:srgbClr val="000000"/>
            </a:solidFill>
            <a:ln w="9525" cap="sq"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grpSp>
      <p:sp>
        <p:nvSpPr>
          <p:cNvPr id="148" name="Google Shape;148;p4"/>
          <p:cNvSpPr txBox="1"/>
          <p:nvPr/>
        </p:nvSpPr>
        <p:spPr>
          <a:xfrm>
            <a:off x="4676775" y="1290639"/>
            <a:ext cx="3257550" cy="484718"/>
          </a:xfrm>
          <a:prstGeom prst="rect">
            <a:avLst/>
          </a:prstGeom>
          <a:solidFill>
            <a:schemeClr val="lt1"/>
          </a:solidFill>
          <a:ln>
            <a:noFill/>
          </a:ln>
        </p:spPr>
        <p:txBody>
          <a:bodyPr spcFirstLastPara="1" wrap="square" lIns="68569" tIns="34275" rIns="68569" bIns="34275" anchor="t" anchorCtr="0">
            <a:spAutoFit/>
          </a:bodyPr>
          <a:lstStyle/>
          <a:p>
            <a:pPr>
              <a:buClr>
                <a:schemeClr val="dk1"/>
              </a:buClr>
              <a:buSzPts val="1800"/>
            </a:pPr>
            <a:r>
              <a:rPr lang="en-US" sz="1350">
                <a:solidFill>
                  <a:schemeClr val="dk1"/>
                </a:solidFill>
                <a:latin typeface="Arial"/>
                <a:ea typeface="Arial"/>
                <a:cs typeface="Arial"/>
                <a:sym typeface="Arial"/>
              </a:rPr>
              <a:t>FBN and BM ties must be observed simultaneously with PACS</a:t>
            </a:r>
            <a:endParaRPr sz="1350"/>
          </a:p>
        </p:txBody>
      </p:sp>
      <p:sp>
        <p:nvSpPr>
          <p:cNvPr id="149" name="Google Shape;149;p4"/>
          <p:cNvSpPr txBox="1"/>
          <p:nvPr/>
        </p:nvSpPr>
        <p:spPr>
          <a:xfrm>
            <a:off x="6057900" y="4450557"/>
            <a:ext cx="1828800" cy="230802"/>
          </a:xfrm>
          <a:prstGeom prst="rect">
            <a:avLst/>
          </a:prstGeom>
          <a:solidFill>
            <a:schemeClr val="lt1"/>
          </a:solidFill>
          <a:ln>
            <a:noFill/>
          </a:ln>
        </p:spPr>
        <p:txBody>
          <a:bodyPr spcFirstLastPara="1" wrap="square" lIns="68569" tIns="34275" rIns="68569" bIns="34275" anchor="t" anchorCtr="0">
            <a:spAutoFit/>
          </a:bodyPr>
          <a:lstStyle/>
          <a:p>
            <a:pPr>
              <a:buClr>
                <a:schemeClr val="dk1"/>
              </a:buClr>
              <a:buSzPts val="1400"/>
            </a:pPr>
            <a:r>
              <a:rPr lang="en-US" sz="1050">
                <a:solidFill>
                  <a:schemeClr val="dk1"/>
                </a:solidFill>
                <a:latin typeface="Arial"/>
                <a:ea typeface="Arial"/>
                <a:cs typeface="Arial"/>
                <a:sym typeface="Arial"/>
              </a:rPr>
              <a:t>Simplified Schematic</a:t>
            </a:r>
            <a:endParaRPr sz="1350"/>
          </a:p>
        </p:txBody>
      </p:sp>
      <p:sp>
        <p:nvSpPr>
          <p:cNvPr id="150" name="Google Shape;150;p4"/>
          <p:cNvSpPr/>
          <p:nvPr/>
        </p:nvSpPr>
        <p:spPr>
          <a:xfrm>
            <a:off x="1314450" y="2014538"/>
            <a:ext cx="2171700" cy="1143000"/>
          </a:xfrm>
          <a:prstGeom prst="rect">
            <a:avLst/>
          </a:prstGeom>
          <a:noFill/>
          <a:ln>
            <a:noFill/>
          </a:ln>
        </p:spPr>
        <p:txBody>
          <a:bodyPr spcFirstLastPara="1" wrap="square" lIns="68569" tIns="34275" rIns="68569" bIns="34275" anchor="t" anchorCtr="0">
            <a:noAutofit/>
          </a:bodyPr>
          <a:lstStyle/>
          <a:p>
            <a:pPr marL="257175" indent="-257175">
              <a:buClr>
                <a:schemeClr val="dk1"/>
              </a:buClr>
              <a:buSzPts val="1600"/>
              <a:buFont typeface="Arial"/>
              <a:buChar char="•"/>
            </a:pPr>
            <a:r>
              <a:rPr lang="en-US" sz="1200">
                <a:solidFill>
                  <a:schemeClr val="dk1"/>
                </a:solidFill>
                <a:latin typeface="Arial"/>
                <a:ea typeface="Arial"/>
                <a:cs typeface="Arial"/>
                <a:sym typeface="Arial"/>
              </a:rPr>
              <a:t>PACS and SACS monuments are positioned and tied to the National Spatial Reference System through GPS observations.</a:t>
            </a:r>
            <a:endParaRPr sz="1350"/>
          </a:p>
          <a:p>
            <a:pPr marL="257175" indent="-180975">
              <a:spcBef>
                <a:spcPts val="240"/>
              </a:spcBef>
              <a:buClr>
                <a:schemeClr val="dk1"/>
              </a:buClr>
              <a:buSzPts val="1600"/>
            </a:pPr>
            <a:endParaRPr sz="1200">
              <a:solidFill>
                <a:schemeClr val="dk1"/>
              </a:solidFill>
              <a:latin typeface="Arial"/>
              <a:ea typeface="Arial"/>
              <a:cs typeface="Arial"/>
              <a:sym typeface="Arial"/>
            </a:endParaRPr>
          </a:p>
          <a:p>
            <a:pPr marL="257175" indent="-180975">
              <a:spcBef>
                <a:spcPts val="240"/>
              </a:spcBef>
              <a:buClr>
                <a:schemeClr val="dk1"/>
              </a:buClr>
              <a:buSzPts val="1600"/>
            </a:pPr>
            <a:endParaRPr sz="1200">
              <a:solidFill>
                <a:schemeClr val="dk1"/>
              </a:solidFill>
              <a:latin typeface="Verdana"/>
              <a:ea typeface="Verdana"/>
              <a:cs typeface="Verdana"/>
              <a:sym typeface="Verdana"/>
            </a:endParaRPr>
          </a:p>
        </p:txBody>
      </p:sp>
      <p:graphicFrame>
        <p:nvGraphicFramePr>
          <p:cNvPr id="151" name="Google Shape;151;p4"/>
          <p:cNvGraphicFramePr/>
          <p:nvPr/>
        </p:nvGraphicFramePr>
        <p:xfrm>
          <a:off x="6343651" y="1956199"/>
          <a:ext cx="1432322" cy="1067990"/>
        </p:xfrm>
        <a:graphic>
          <a:graphicData uri="http://schemas.openxmlformats.org/presentationml/2006/ole">
            <mc:AlternateContent xmlns:mc="http://schemas.openxmlformats.org/markup-compatibility/2006">
              <mc:Choice xmlns:v="urn:schemas-microsoft-com:vml" Requires="v">
                <p:oleObj spid="_x0000_s3075" r:id="rId4" imgW="1909763" imgH="1423987" progId="">
                  <p:embed/>
                </p:oleObj>
              </mc:Choice>
              <mc:Fallback>
                <p:oleObj r:id="rId4" imgW="1909763" imgH="1423987" progId="">
                  <p:embed/>
                  <p:pic>
                    <p:nvPicPr>
                      <p:cNvPr id="151" name="Google Shape;151;p4"/>
                      <p:cNvPicPr preferRelativeResize="0"/>
                      <p:nvPr/>
                    </p:nvPicPr>
                    <p:blipFill rotWithShape="1">
                      <a:blip r:embed="rId5">
                        <a:alphaModFix/>
                      </a:blip>
                      <a:srcRect l="19945" r="24654" b="7863"/>
                      <a:stretch/>
                    </p:blipFill>
                    <p:spPr>
                      <a:xfrm>
                        <a:off x="6343651" y="1956199"/>
                        <a:ext cx="1432322" cy="1067990"/>
                      </a:xfrm>
                      <a:prstGeom prst="rect">
                        <a:avLst/>
                      </a:prstGeom>
                      <a:noFill/>
                      <a:ln>
                        <a:noFill/>
                      </a:ln>
                    </p:spPr>
                  </p:pic>
                </p:oleObj>
              </mc:Fallback>
            </mc:AlternateContent>
          </a:graphicData>
        </a:graphic>
      </p:graphicFrame>
      <p:sp>
        <p:nvSpPr>
          <p:cNvPr id="152" name="Google Shape;152;p4"/>
          <p:cNvSpPr txBox="1"/>
          <p:nvPr/>
        </p:nvSpPr>
        <p:spPr>
          <a:xfrm>
            <a:off x="1371600" y="4375549"/>
            <a:ext cx="2571750" cy="253885"/>
          </a:xfrm>
          <a:prstGeom prst="rect">
            <a:avLst/>
          </a:prstGeom>
          <a:noFill/>
          <a:ln>
            <a:noFill/>
          </a:ln>
        </p:spPr>
        <p:txBody>
          <a:bodyPr spcFirstLastPara="1" wrap="square" lIns="68569" tIns="34275" rIns="68569" bIns="34275" anchor="t" anchorCtr="0">
            <a:spAutoFit/>
          </a:bodyPr>
          <a:lstStyle/>
          <a:p>
            <a:pPr>
              <a:buClr>
                <a:schemeClr val="dk1"/>
              </a:buClr>
              <a:buSzPts val="1600"/>
            </a:pPr>
            <a:r>
              <a:rPr lang="en-US" sz="1200">
                <a:solidFill>
                  <a:schemeClr val="dk1"/>
                </a:solidFill>
                <a:latin typeface="Arial"/>
                <a:ea typeface="Arial"/>
                <a:cs typeface="Arial"/>
                <a:sym typeface="Arial"/>
              </a:rPr>
              <a:t>AC 150/5300-16B </a:t>
            </a:r>
            <a:endParaRPr sz="1350"/>
          </a:p>
        </p:txBody>
      </p:sp>
      <p:cxnSp>
        <p:nvCxnSpPr>
          <p:cNvPr id="153" name="Google Shape;153;p4"/>
          <p:cNvCxnSpPr>
            <a:stCxn id="128" idx="0"/>
            <a:endCxn id="143" idx="1"/>
          </p:cNvCxnSpPr>
          <p:nvPr/>
        </p:nvCxnSpPr>
        <p:spPr>
          <a:xfrm>
            <a:off x="5609776" y="3512636"/>
            <a:ext cx="631350" cy="24300"/>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154" name="Google Shape;154;p4"/>
          <p:cNvCxnSpPr>
            <a:stCxn id="128" idx="0"/>
          </p:cNvCxnSpPr>
          <p:nvPr/>
        </p:nvCxnSpPr>
        <p:spPr>
          <a:xfrm flipH="1">
            <a:off x="5497050" y="3512637"/>
            <a:ext cx="112725" cy="617625"/>
          </a:xfrm>
          <a:prstGeom prst="straightConnector1">
            <a:avLst/>
          </a:prstGeom>
          <a:solidFill>
            <a:schemeClr val="accent1"/>
          </a:solidFill>
          <a:ln w="9525" cap="flat" cmpd="sng">
            <a:solidFill>
              <a:schemeClr val="dk1"/>
            </a:solidFill>
            <a:prstDash val="solid"/>
            <a:round/>
            <a:headEnd type="none" w="sm" len="sm"/>
            <a:tailEnd type="none" w="sm" len="sm"/>
          </a:ln>
        </p:spPr>
      </p:cxnSp>
      <p:sp>
        <p:nvSpPr>
          <p:cNvPr id="155" name="Google Shape;155;p4"/>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156" name="Google Shape;156;p4"/>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45</a:t>
            </a:fld>
            <a:endParaRPr/>
          </a:p>
        </p:txBody>
      </p:sp>
    </p:spTree>
    <p:extLst>
      <p:ext uri="{BB962C8B-B14F-4D97-AF65-F5344CB8AC3E}">
        <p14:creationId xmlns:p14="http://schemas.microsoft.com/office/powerpoint/2010/main" val="46232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4" name="Google Shape;164;p5"/>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165" name="Google Shape;165;p5"/>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46</a:t>
            </a:fld>
            <a:endParaRPr/>
          </a:p>
        </p:txBody>
      </p:sp>
      <p:pic>
        <p:nvPicPr>
          <p:cNvPr id="166" name="Google Shape;166;p5"/>
          <p:cNvPicPr preferRelativeResize="0"/>
          <p:nvPr/>
        </p:nvPicPr>
        <p:blipFill rotWithShape="1">
          <a:blip r:embed="rId3">
            <a:alphaModFix/>
          </a:blip>
          <a:srcRect/>
          <a:stretch/>
        </p:blipFill>
        <p:spPr>
          <a:xfrm>
            <a:off x="565608" y="75414"/>
            <a:ext cx="6135627" cy="4533953"/>
          </a:xfrm>
          <a:prstGeom prst="rect">
            <a:avLst/>
          </a:prstGeom>
          <a:noFill/>
          <a:ln>
            <a:noFill/>
          </a:ln>
        </p:spPr>
      </p:pic>
      <p:pic>
        <p:nvPicPr>
          <p:cNvPr id="167" name="Google Shape;167;p5"/>
          <p:cNvPicPr preferRelativeResize="0"/>
          <p:nvPr/>
        </p:nvPicPr>
        <p:blipFill rotWithShape="1">
          <a:blip r:embed="rId4">
            <a:alphaModFix/>
          </a:blip>
          <a:srcRect/>
          <a:stretch/>
        </p:blipFill>
        <p:spPr>
          <a:xfrm>
            <a:off x="4863631" y="679926"/>
            <a:ext cx="3237108" cy="359313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336130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6"/>
          <p:cNvSpPr txBox="1">
            <a:spLocks noGrp="1"/>
          </p:cNvSpPr>
          <p:nvPr>
            <p:ph type="title"/>
          </p:nvPr>
        </p:nvSpPr>
        <p:spPr>
          <a:xfrm>
            <a:off x="457200" y="347384"/>
            <a:ext cx="8229600" cy="857250"/>
          </a:xfrm>
          <a:prstGeom prst="rect">
            <a:avLst/>
          </a:prstGeom>
          <a:noFill/>
          <a:ln>
            <a:noFill/>
          </a:ln>
        </p:spPr>
        <p:txBody>
          <a:bodyPr spcFirstLastPara="1" wrap="square" lIns="68569" tIns="34275" rIns="68569" bIns="34275" anchor="ctr" anchorCtr="0">
            <a:noAutofit/>
          </a:bodyPr>
          <a:lstStyle/>
          <a:p>
            <a:r>
              <a:rPr lang="en-US" dirty="0"/>
              <a:t>Why is the NSRS important to airport infrastructure?</a:t>
            </a:r>
            <a:endParaRPr dirty="0"/>
          </a:p>
        </p:txBody>
      </p:sp>
      <p:sp>
        <p:nvSpPr>
          <p:cNvPr id="173" name="Google Shape;173;p6"/>
          <p:cNvSpPr txBox="1">
            <a:spLocks noGrp="1"/>
          </p:cNvSpPr>
          <p:nvPr>
            <p:ph type="body" idx="1"/>
          </p:nvPr>
        </p:nvSpPr>
        <p:spPr>
          <a:xfrm>
            <a:off x="457200" y="1341558"/>
            <a:ext cx="3272051" cy="3394472"/>
          </a:xfrm>
          <a:prstGeom prst="rect">
            <a:avLst/>
          </a:prstGeom>
          <a:noFill/>
          <a:ln>
            <a:noFill/>
          </a:ln>
        </p:spPr>
        <p:txBody>
          <a:bodyPr spcFirstLastPara="1" wrap="square" lIns="68569" tIns="34275" rIns="68569" bIns="34275" anchor="t" anchorCtr="0">
            <a:noAutofit/>
          </a:bodyPr>
          <a:lstStyle/>
          <a:p>
            <a:pPr marL="257175" indent="-257175">
              <a:spcBef>
                <a:spcPts val="0"/>
              </a:spcBef>
              <a:buSzPts val="3200"/>
            </a:pPr>
            <a:r>
              <a:rPr lang="en-US" dirty="0"/>
              <a:t>What goes up, must come down</a:t>
            </a:r>
            <a:endParaRPr dirty="0"/>
          </a:p>
          <a:p>
            <a:pPr marL="257175" indent="-257175">
              <a:spcBef>
                <a:spcPts val="480"/>
              </a:spcBef>
              <a:buSzPts val="3200"/>
            </a:pPr>
            <a:r>
              <a:rPr lang="en-US" dirty="0"/>
              <a:t>What are the position of the runway ends?</a:t>
            </a:r>
            <a:endParaRPr dirty="0"/>
          </a:p>
          <a:p>
            <a:pPr marL="257175" indent="-104775">
              <a:spcBef>
                <a:spcPts val="480"/>
              </a:spcBef>
              <a:buSzPts val="3200"/>
              <a:buNone/>
            </a:pPr>
            <a:endParaRPr dirty="0"/>
          </a:p>
          <a:p>
            <a:pPr marL="257175" indent="-104775">
              <a:spcBef>
                <a:spcPts val="480"/>
              </a:spcBef>
              <a:buSzPts val="3200"/>
              <a:buNone/>
            </a:pPr>
            <a:endParaRPr dirty="0"/>
          </a:p>
        </p:txBody>
      </p:sp>
      <p:sp>
        <p:nvSpPr>
          <p:cNvPr id="174" name="Google Shape;174;p6"/>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175" name="Google Shape;175;p6"/>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47</a:t>
            </a:fld>
            <a:endParaRPr/>
          </a:p>
        </p:txBody>
      </p:sp>
      <p:pic>
        <p:nvPicPr>
          <p:cNvPr id="176" name="Google Shape;176;p6"/>
          <p:cNvPicPr preferRelativeResize="0"/>
          <p:nvPr/>
        </p:nvPicPr>
        <p:blipFill rotWithShape="1">
          <a:blip r:embed="rId3">
            <a:alphaModFix/>
          </a:blip>
          <a:srcRect/>
          <a:stretch/>
        </p:blipFill>
        <p:spPr>
          <a:xfrm>
            <a:off x="4125036" y="1379938"/>
            <a:ext cx="4332482" cy="3249362"/>
          </a:xfrm>
          <a:prstGeom prst="rect">
            <a:avLst/>
          </a:prstGeom>
          <a:noFill/>
          <a:ln>
            <a:noFill/>
          </a:ln>
        </p:spPr>
      </p:pic>
    </p:spTree>
    <p:extLst>
      <p:ext uri="{BB962C8B-B14F-4D97-AF65-F5344CB8AC3E}">
        <p14:creationId xmlns:p14="http://schemas.microsoft.com/office/powerpoint/2010/main" val="1753216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txBox="1">
            <a:spLocks noGrp="1"/>
          </p:cNvSpPr>
          <p:nvPr>
            <p:ph type="title"/>
          </p:nvPr>
        </p:nvSpPr>
        <p:spPr>
          <a:xfrm>
            <a:off x="457200" y="290822"/>
            <a:ext cx="8229600" cy="857250"/>
          </a:xfrm>
          <a:prstGeom prst="rect">
            <a:avLst/>
          </a:prstGeom>
          <a:noFill/>
          <a:ln>
            <a:noFill/>
          </a:ln>
        </p:spPr>
        <p:txBody>
          <a:bodyPr spcFirstLastPara="1" wrap="square" lIns="68569" tIns="34275" rIns="68569" bIns="34275" anchor="ctr" anchorCtr="0">
            <a:noAutofit/>
          </a:bodyPr>
          <a:lstStyle/>
          <a:p>
            <a:r>
              <a:rPr lang="en-US" dirty="0"/>
              <a:t>Why is the NSRS important to airport infrastructure?</a:t>
            </a:r>
            <a:endParaRPr dirty="0"/>
          </a:p>
        </p:txBody>
      </p:sp>
      <p:sp>
        <p:nvSpPr>
          <p:cNvPr id="182" name="Google Shape;182;p7"/>
          <p:cNvSpPr txBox="1">
            <a:spLocks noGrp="1"/>
          </p:cNvSpPr>
          <p:nvPr>
            <p:ph type="body" idx="1"/>
          </p:nvPr>
        </p:nvSpPr>
        <p:spPr>
          <a:xfrm>
            <a:off x="457200" y="1200153"/>
            <a:ext cx="3272051" cy="3394472"/>
          </a:xfrm>
          <a:prstGeom prst="rect">
            <a:avLst/>
          </a:prstGeom>
          <a:noFill/>
          <a:ln>
            <a:noFill/>
          </a:ln>
        </p:spPr>
        <p:txBody>
          <a:bodyPr spcFirstLastPara="1" wrap="square" lIns="68569" tIns="34275" rIns="68569" bIns="34275" anchor="t" anchorCtr="0">
            <a:noAutofit/>
          </a:bodyPr>
          <a:lstStyle/>
          <a:p>
            <a:pPr marL="257175" indent="-257175">
              <a:spcBef>
                <a:spcPts val="0"/>
              </a:spcBef>
              <a:buSzPts val="3200"/>
            </a:pPr>
            <a:r>
              <a:rPr lang="en-US"/>
              <a:t>How are the NAVAIDS positioned that guide aircraft to their destinations?</a:t>
            </a:r>
            <a:endParaRPr/>
          </a:p>
          <a:p>
            <a:pPr marL="257175" indent="-104775">
              <a:spcBef>
                <a:spcPts val="480"/>
              </a:spcBef>
              <a:buSzPts val="3200"/>
              <a:buNone/>
            </a:pPr>
            <a:endParaRPr/>
          </a:p>
          <a:p>
            <a:pPr marL="257175" indent="-104775">
              <a:spcBef>
                <a:spcPts val="480"/>
              </a:spcBef>
              <a:buSzPts val="3200"/>
              <a:buNone/>
            </a:pPr>
            <a:endParaRPr/>
          </a:p>
          <a:p>
            <a:pPr marL="257175" indent="-104775">
              <a:spcBef>
                <a:spcPts val="480"/>
              </a:spcBef>
              <a:buSzPts val="3200"/>
              <a:buNone/>
            </a:pPr>
            <a:endParaRPr/>
          </a:p>
        </p:txBody>
      </p:sp>
      <p:sp>
        <p:nvSpPr>
          <p:cNvPr id="183" name="Google Shape;183;p7"/>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184" name="Google Shape;184;p7"/>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48</a:t>
            </a:fld>
            <a:endParaRPr/>
          </a:p>
        </p:txBody>
      </p:sp>
      <p:pic>
        <p:nvPicPr>
          <p:cNvPr id="185" name="Google Shape;185;p7"/>
          <p:cNvPicPr preferRelativeResize="0"/>
          <p:nvPr/>
        </p:nvPicPr>
        <p:blipFill rotWithShape="1">
          <a:blip r:embed="rId3">
            <a:alphaModFix/>
          </a:blip>
          <a:srcRect/>
          <a:stretch/>
        </p:blipFill>
        <p:spPr>
          <a:xfrm>
            <a:off x="3916907" y="1200152"/>
            <a:ext cx="4933666" cy="3700250"/>
          </a:xfrm>
          <a:prstGeom prst="rect">
            <a:avLst/>
          </a:prstGeom>
          <a:noFill/>
          <a:ln>
            <a:noFill/>
          </a:ln>
        </p:spPr>
      </p:pic>
    </p:spTree>
    <p:extLst>
      <p:ext uri="{BB962C8B-B14F-4D97-AF65-F5344CB8AC3E}">
        <p14:creationId xmlns:p14="http://schemas.microsoft.com/office/powerpoint/2010/main" val="701607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5" name="Google Shape;195;p8"/>
          <p:cNvSpPr txBox="1"/>
          <p:nvPr/>
        </p:nvSpPr>
        <p:spPr>
          <a:xfrm>
            <a:off x="0" y="205979"/>
            <a:ext cx="9144000" cy="857250"/>
          </a:xfrm>
          <a:prstGeom prst="rect">
            <a:avLst/>
          </a:prstGeom>
          <a:noFill/>
          <a:ln>
            <a:noFill/>
          </a:ln>
        </p:spPr>
        <p:txBody>
          <a:bodyPr spcFirstLastPara="1" wrap="square" lIns="68569" tIns="34275" rIns="68569" bIns="34275" anchor="ctr" anchorCtr="0">
            <a:noAutofit/>
          </a:bodyPr>
          <a:lstStyle/>
          <a:p>
            <a:pPr algn="ctr"/>
            <a:r>
              <a:rPr lang="en-US" sz="3300" dirty="0">
                <a:solidFill>
                  <a:schemeClr val="dk1"/>
                </a:solidFill>
                <a:latin typeface="Calibri"/>
                <a:ea typeface="Calibri"/>
                <a:cs typeface="Calibri"/>
                <a:sym typeface="Calibri"/>
              </a:rPr>
              <a:t>Why is the NSRS important to airport infrastructure?</a:t>
            </a:r>
            <a:endParaRPr sz="3300" dirty="0">
              <a:solidFill>
                <a:schemeClr val="dk1"/>
              </a:solidFill>
              <a:latin typeface="Calibri"/>
              <a:ea typeface="Calibri"/>
              <a:cs typeface="Calibri"/>
              <a:sym typeface="Calibri"/>
            </a:endParaRPr>
          </a:p>
        </p:txBody>
      </p:sp>
      <p:sp>
        <p:nvSpPr>
          <p:cNvPr id="192" name="Google Shape;192;p8"/>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193" name="Google Shape;193;p8"/>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49</a:t>
            </a:fld>
            <a:endParaRPr/>
          </a:p>
        </p:txBody>
      </p:sp>
      <p:pic>
        <p:nvPicPr>
          <p:cNvPr id="194" name="Google Shape;194;p8"/>
          <p:cNvPicPr preferRelativeResize="0"/>
          <p:nvPr/>
        </p:nvPicPr>
        <p:blipFill rotWithShape="1">
          <a:blip r:embed="rId3">
            <a:alphaModFix/>
          </a:blip>
          <a:srcRect/>
          <a:stretch/>
        </p:blipFill>
        <p:spPr>
          <a:xfrm>
            <a:off x="4110086" y="1348033"/>
            <a:ext cx="4576713" cy="3556152"/>
          </a:xfrm>
          <a:prstGeom prst="rect">
            <a:avLst/>
          </a:prstGeom>
          <a:noFill/>
          <a:ln>
            <a:noFill/>
          </a:ln>
        </p:spPr>
      </p:pic>
      <p:sp>
        <p:nvSpPr>
          <p:cNvPr id="196" name="Google Shape;196;p8"/>
          <p:cNvSpPr txBox="1"/>
          <p:nvPr/>
        </p:nvSpPr>
        <p:spPr>
          <a:xfrm>
            <a:off x="457200" y="1200153"/>
            <a:ext cx="3272051" cy="3394472"/>
          </a:xfrm>
          <a:prstGeom prst="rect">
            <a:avLst/>
          </a:prstGeom>
          <a:noFill/>
          <a:ln>
            <a:noFill/>
          </a:ln>
        </p:spPr>
        <p:txBody>
          <a:bodyPr spcFirstLastPara="1" wrap="square" lIns="68569" tIns="34275" rIns="68569" bIns="34275" anchor="t" anchorCtr="0">
            <a:noAutofit/>
          </a:bodyPr>
          <a:lstStyle/>
          <a:p>
            <a:pPr marL="257175" indent="-257175">
              <a:buClr>
                <a:schemeClr val="dk1"/>
              </a:buClr>
              <a:buSzPts val="3200"/>
              <a:buFont typeface="Arial"/>
              <a:buChar char="•"/>
            </a:pPr>
            <a:r>
              <a:rPr lang="en-US" sz="2400" dirty="0">
                <a:solidFill>
                  <a:schemeClr val="dk1"/>
                </a:solidFill>
                <a:latin typeface="Calibri"/>
                <a:ea typeface="Calibri"/>
                <a:cs typeface="Calibri"/>
                <a:sym typeface="Calibri"/>
              </a:rPr>
              <a:t>What is the relationship of the airport infrastructure to the local environment and other types of infrastructure?</a:t>
            </a:r>
            <a:endParaRPr sz="1350" dirty="0"/>
          </a:p>
          <a:p>
            <a:pPr marL="257175" indent="-104775">
              <a:spcBef>
                <a:spcPts val="480"/>
              </a:spcBef>
              <a:buClr>
                <a:schemeClr val="dk1"/>
              </a:buClr>
              <a:buSzPts val="3200"/>
            </a:pPr>
            <a:endParaRPr sz="2400" dirty="0">
              <a:solidFill>
                <a:schemeClr val="dk1"/>
              </a:solidFill>
              <a:latin typeface="Calibri"/>
              <a:ea typeface="Calibri"/>
              <a:cs typeface="Calibri"/>
              <a:sym typeface="Calibri"/>
            </a:endParaRPr>
          </a:p>
          <a:p>
            <a:pPr marL="257175" indent="-104775">
              <a:spcBef>
                <a:spcPts val="480"/>
              </a:spcBef>
              <a:buClr>
                <a:schemeClr val="dk1"/>
              </a:buClr>
              <a:buSzPts val="3200"/>
            </a:pPr>
            <a:endParaRPr sz="2400" dirty="0">
              <a:solidFill>
                <a:schemeClr val="dk1"/>
              </a:solidFill>
              <a:latin typeface="Calibri"/>
              <a:ea typeface="Calibri"/>
              <a:cs typeface="Calibri"/>
              <a:sym typeface="Calibri"/>
            </a:endParaRPr>
          </a:p>
          <a:p>
            <a:pPr marL="257175" indent="-104775">
              <a:spcBef>
                <a:spcPts val="480"/>
              </a:spcBef>
              <a:buClr>
                <a:schemeClr val="dk1"/>
              </a:buClr>
              <a:buSzPts val="3200"/>
            </a:pP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7561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966569"/>
            <a:ext cx="9144000" cy="1022350"/>
          </a:xfrm>
        </p:spPr>
        <p:txBody>
          <a:bodyPr/>
          <a:lstStyle/>
          <a:p>
            <a:r>
              <a:rPr lang="en-US" sz="3600" dirty="0" smtClean="0"/>
              <a:t>Terminology… Vocabulary… Lingo… Jargon…</a:t>
            </a:r>
            <a:br>
              <a:rPr lang="en-US" sz="3600" dirty="0" smtClean="0"/>
            </a:br>
            <a:r>
              <a:rPr lang="en-US" sz="2000" i="1" dirty="0" smtClean="0"/>
              <a:t>Whatever you want to call it, there are some important phrases to know</a:t>
            </a:r>
            <a:endParaRPr lang="en-US" i="1" dirty="0"/>
          </a:p>
        </p:txBody>
      </p:sp>
    </p:spTree>
    <p:extLst>
      <p:ext uri="{BB962C8B-B14F-4D97-AF65-F5344CB8AC3E}">
        <p14:creationId xmlns:p14="http://schemas.microsoft.com/office/powerpoint/2010/main" val="28288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9"/>
          <p:cNvSpPr txBox="1">
            <a:spLocks noGrp="1"/>
          </p:cNvSpPr>
          <p:nvPr>
            <p:ph type="title"/>
          </p:nvPr>
        </p:nvSpPr>
        <p:spPr>
          <a:xfrm>
            <a:off x="0" y="205979"/>
            <a:ext cx="9144000" cy="857250"/>
          </a:xfrm>
          <a:prstGeom prst="rect">
            <a:avLst/>
          </a:prstGeom>
          <a:noFill/>
          <a:ln>
            <a:noFill/>
          </a:ln>
        </p:spPr>
        <p:txBody>
          <a:bodyPr spcFirstLastPara="1" wrap="square" lIns="68569" tIns="34275" rIns="68569" bIns="34275" anchor="ctr" anchorCtr="0">
            <a:noAutofit/>
          </a:bodyPr>
          <a:lstStyle/>
          <a:p>
            <a:r>
              <a:rPr lang="en-US" dirty="0"/>
              <a:t>Why is the NSRS important to airport infrastructure?</a:t>
            </a:r>
            <a:endParaRPr dirty="0"/>
          </a:p>
        </p:txBody>
      </p:sp>
      <p:sp>
        <p:nvSpPr>
          <p:cNvPr id="202" name="Google Shape;202;p9"/>
          <p:cNvSpPr txBox="1">
            <a:spLocks noGrp="1"/>
          </p:cNvSpPr>
          <p:nvPr>
            <p:ph type="body" idx="1"/>
          </p:nvPr>
        </p:nvSpPr>
        <p:spPr>
          <a:xfrm>
            <a:off x="457200" y="1200153"/>
            <a:ext cx="8229600" cy="3394472"/>
          </a:xfrm>
          <a:prstGeom prst="rect">
            <a:avLst/>
          </a:prstGeom>
          <a:noFill/>
          <a:ln>
            <a:noFill/>
          </a:ln>
        </p:spPr>
        <p:txBody>
          <a:bodyPr spcFirstLastPara="1" wrap="square" lIns="68569" tIns="34275" rIns="68569" bIns="34275" anchor="t" anchorCtr="0">
            <a:noAutofit/>
          </a:bodyPr>
          <a:lstStyle/>
          <a:p>
            <a:pPr marL="257175" indent="-257175">
              <a:spcBef>
                <a:spcPts val="0"/>
              </a:spcBef>
              <a:buSzPts val="3200"/>
            </a:pPr>
            <a:r>
              <a:rPr lang="en-US"/>
              <a:t>Geodetic ties to runway ends, NAVAIDS, obstructions and other airport features are all necessary to maintain the spatial integrity that connects the National Air Space to those features and infrastructure on the ground. </a:t>
            </a:r>
            <a:endParaRPr/>
          </a:p>
          <a:p>
            <a:pPr marL="257175" indent="-104775">
              <a:spcBef>
                <a:spcPts val="480"/>
              </a:spcBef>
              <a:buSzPts val="3200"/>
              <a:buNone/>
            </a:pPr>
            <a:endParaRPr/>
          </a:p>
        </p:txBody>
      </p:sp>
      <p:sp>
        <p:nvSpPr>
          <p:cNvPr id="203" name="Google Shape;203;p9"/>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204" name="Google Shape;204;p9"/>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50</a:t>
            </a:fld>
            <a:endParaRPr/>
          </a:p>
        </p:txBody>
      </p:sp>
    </p:spTree>
    <p:extLst>
      <p:ext uri="{BB962C8B-B14F-4D97-AF65-F5344CB8AC3E}">
        <p14:creationId xmlns:p14="http://schemas.microsoft.com/office/powerpoint/2010/main" val="3591811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a:spLocks noGrp="1"/>
          </p:cNvSpPr>
          <p:nvPr>
            <p:ph type="title"/>
          </p:nvPr>
        </p:nvSpPr>
        <p:spPr>
          <a:xfrm>
            <a:off x="0" y="205979"/>
            <a:ext cx="9144000" cy="857250"/>
          </a:xfrm>
          <a:prstGeom prst="rect">
            <a:avLst/>
          </a:prstGeom>
          <a:noFill/>
          <a:ln>
            <a:noFill/>
          </a:ln>
        </p:spPr>
        <p:txBody>
          <a:bodyPr spcFirstLastPara="1" wrap="square" lIns="68569" tIns="34275" rIns="68569" bIns="34275" anchor="ctr" anchorCtr="0">
            <a:noAutofit/>
          </a:bodyPr>
          <a:lstStyle/>
          <a:p>
            <a:r>
              <a:rPr lang="en-US" dirty="0"/>
              <a:t>Why is the NSRS important to airport infrastructure?</a:t>
            </a:r>
            <a:endParaRPr dirty="0"/>
          </a:p>
        </p:txBody>
      </p:sp>
      <p:sp>
        <p:nvSpPr>
          <p:cNvPr id="211" name="Google Shape;211;p10"/>
          <p:cNvSpPr txBox="1">
            <a:spLocks noGrp="1"/>
          </p:cNvSpPr>
          <p:nvPr>
            <p:ph type="body" idx="1"/>
          </p:nvPr>
        </p:nvSpPr>
        <p:spPr>
          <a:xfrm>
            <a:off x="457200" y="1200153"/>
            <a:ext cx="8229600" cy="3394472"/>
          </a:xfrm>
          <a:prstGeom prst="rect">
            <a:avLst/>
          </a:prstGeom>
          <a:noFill/>
          <a:ln>
            <a:noFill/>
          </a:ln>
        </p:spPr>
        <p:txBody>
          <a:bodyPr spcFirstLastPara="1" wrap="square" lIns="68569" tIns="34275" rIns="68569" bIns="34275" anchor="t" anchorCtr="0">
            <a:noAutofit/>
          </a:bodyPr>
          <a:lstStyle/>
          <a:p>
            <a:pPr marL="257175" indent="-257175">
              <a:spcBef>
                <a:spcPts val="0"/>
              </a:spcBef>
              <a:buSzPts val="3200"/>
            </a:pPr>
            <a:r>
              <a:rPr lang="en-US"/>
              <a:t>But what if those ties are broken or the marks themselves destroyed or damaged?</a:t>
            </a:r>
            <a:endParaRPr/>
          </a:p>
          <a:p>
            <a:pPr marL="257175" indent="-257175">
              <a:spcBef>
                <a:spcPts val="480"/>
              </a:spcBef>
              <a:buSzPts val="3200"/>
            </a:pPr>
            <a:r>
              <a:rPr lang="en-US"/>
              <a:t>Can surveyors rely on old PACS/SACS GPS-derived orthometric heights that are not updated?</a:t>
            </a:r>
            <a:endParaRPr/>
          </a:p>
          <a:p>
            <a:pPr marL="257175" indent="-104775">
              <a:spcBef>
                <a:spcPts val="480"/>
              </a:spcBef>
              <a:buSzPts val="3200"/>
              <a:buNone/>
            </a:pPr>
            <a:endParaRPr/>
          </a:p>
          <a:p>
            <a:pPr marL="257175" indent="-104775">
              <a:spcBef>
                <a:spcPts val="480"/>
              </a:spcBef>
              <a:buSzPts val="3200"/>
              <a:buNone/>
            </a:pPr>
            <a:endParaRPr/>
          </a:p>
        </p:txBody>
      </p:sp>
      <p:sp>
        <p:nvSpPr>
          <p:cNvPr id="212" name="Google Shape;212;p10"/>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213" name="Google Shape;213;p10"/>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51</a:t>
            </a:fld>
            <a:endParaRPr/>
          </a:p>
        </p:txBody>
      </p:sp>
    </p:spTree>
    <p:extLst>
      <p:ext uri="{BB962C8B-B14F-4D97-AF65-F5344CB8AC3E}">
        <p14:creationId xmlns:p14="http://schemas.microsoft.com/office/powerpoint/2010/main" val="3286363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1"/>
          <p:cNvSpPr txBox="1">
            <a:spLocks noGrp="1"/>
          </p:cNvSpPr>
          <p:nvPr>
            <p:ph type="title"/>
          </p:nvPr>
        </p:nvSpPr>
        <p:spPr>
          <a:xfrm>
            <a:off x="457200" y="205979"/>
            <a:ext cx="8229600" cy="857250"/>
          </a:xfrm>
          <a:prstGeom prst="rect">
            <a:avLst/>
          </a:prstGeom>
          <a:noFill/>
          <a:ln>
            <a:noFill/>
          </a:ln>
        </p:spPr>
        <p:txBody>
          <a:bodyPr spcFirstLastPara="1" wrap="square" lIns="68569" tIns="34275" rIns="68569" bIns="34275" anchor="ctr" anchorCtr="0">
            <a:noAutofit/>
          </a:bodyPr>
          <a:lstStyle/>
          <a:p>
            <a:r>
              <a:rPr lang="en-US" b="1" u="sng"/>
              <a:t>LEVERAGING THE MODERNIZED NSRS</a:t>
            </a:r>
            <a:endParaRPr/>
          </a:p>
        </p:txBody>
      </p:sp>
      <p:sp>
        <p:nvSpPr>
          <p:cNvPr id="220" name="Google Shape;220;p11"/>
          <p:cNvSpPr txBox="1">
            <a:spLocks noGrp="1"/>
          </p:cNvSpPr>
          <p:nvPr>
            <p:ph type="body" idx="1"/>
          </p:nvPr>
        </p:nvSpPr>
        <p:spPr>
          <a:xfrm>
            <a:off x="457200" y="1200153"/>
            <a:ext cx="8229600" cy="3394472"/>
          </a:xfrm>
          <a:prstGeom prst="rect">
            <a:avLst/>
          </a:prstGeom>
          <a:noFill/>
          <a:ln>
            <a:noFill/>
          </a:ln>
        </p:spPr>
        <p:txBody>
          <a:bodyPr spcFirstLastPara="1" wrap="square" lIns="68569" tIns="34275" rIns="68569" bIns="34275" anchor="t" anchorCtr="0">
            <a:noAutofit/>
          </a:bodyPr>
          <a:lstStyle/>
          <a:p>
            <a:pPr marL="257175" indent="-104775">
              <a:spcBef>
                <a:spcPts val="0"/>
              </a:spcBef>
              <a:buSzPts val="3200"/>
              <a:buNone/>
            </a:pPr>
            <a:endParaRPr/>
          </a:p>
          <a:p>
            <a:pPr marL="257175" indent="-104775">
              <a:spcBef>
                <a:spcPts val="480"/>
              </a:spcBef>
              <a:buSzPts val="3200"/>
              <a:buNone/>
            </a:pPr>
            <a:endParaRPr/>
          </a:p>
        </p:txBody>
      </p:sp>
      <p:sp>
        <p:nvSpPr>
          <p:cNvPr id="221" name="Google Shape;221;p11"/>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222" name="Google Shape;222;p11"/>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52</a:t>
            </a:fld>
            <a:endParaRPr/>
          </a:p>
        </p:txBody>
      </p:sp>
      <p:sp>
        <p:nvSpPr>
          <p:cNvPr id="223" name="Google Shape;223;p11"/>
          <p:cNvSpPr/>
          <p:nvPr/>
        </p:nvSpPr>
        <p:spPr>
          <a:xfrm>
            <a:off x="1405720" y="751863"/>
            <a:ext cx="6343650" cy="685800"/>
          </a:xfrm>
          <a:prstGeom prst="rect">
            <a:avLst/>
          </a:prstGeom>
          <a:noFill/>
          <a:ln>
            <a:noFill/>
          </a:ln>
        </p:spPr>
        <p:txBody>
          <a:bodyPr spcFirstLastPara="1" wrap="square" lIns="68569" tIns="34275" rIns="68569" bIns="34275" anchor="ctr" anchorCtr="0">
            <a:noAutofit/>
          </a:bodyPr>
          <a:lstStyle/>
          <a:p>
            <a:pPr algn="ctr">
              <a:buClr>
                <a:schemeClr val="dk1"/>
              </a:buClr>
              <a:buSzPts val="2400"/>
            </a:pPr>
            <a:r>
              <a:rPr lang="en-US" b="1">
                <a:solidFill>
                  <a:schemeClr val="dk1"/>
                </a:solidFill>
                <a:latin typeface="Arial"/>
                <a:ea typeface="Arial"/>
                <a:cs typeface="Arial"/>
                <a:sym typeface="Arial"/>
              </a:rPr>
              <a:t>AC-16B Geodetic Control</a:t>
            </a:r>
            <a:endParaRPr sz="1350"/>
          </a:p>
          <a:p>
            <a:pPr algn="ctr">
              <a:buClr>
                <a:schemeClr val="dk1"/>
              </a:buClr>
              <a:buSzPts val="2400"/>
            </a:pPr>
            <a:r>
              <a:rPr lang="en-US">
                <a:solidFill>
                  <a:schemeClr val="dk1"/>
                </a:solidFill>
                <a:latin typeface="Arial"/>
                <a:ea typeface="Arial"/>
                <a:cs typeface="Arial"/>
                <a:sym typeface="Arial"/>
              </a:rPr>
              <a:t>Modernized NSRS Geodetic Control Network</a:t>
            </a:r>
            <a:endParaRPr sz="1350"/>
          </a:p>
        </p:txBody>
      </p:sp>
      <p:sp>
        <p:nvSpPr>
          <p:cNvPr id="224" name="Google Shape;224;p11"/>
          <p:cNvSpPr txBox="1"/>
          <p:nvPr/>
        </p:nvSpPr>
        <p:spPr>
          <a:xfrm>
            <a:off x="2034370" y="1566250"/>
            <a:ext cx="5543550" cy="276969"/>
          </a:xfrm>
          <a:prstGeom prst="rect">
            <a:avLst/>
          </a:prstGeom>
          <a:noFill/>
          <a:ln>
            <a:noFill/>
          </a:ln>
        </p:spPr>
        <p:txBody>
          <a:bodyPr spcFirstLastPara="1" wrap="square" lIns="68569" tIns="34275" rIns="68569" bIns="34275" anchor="t" anchorCtr="0">
            <a:spAutoFit/>
          </a:bodyPr>
          <a:lstStyle/>
          <a:p>
            <a:pPr>
              <a:buClr>
                <a:schemeClr val="dk1"/>
              </a:buClr>
              <a:buSzPts val="1800"/>
            </a:pPr>
            <a:endParaRPr sz="1350">
              <a:solidFill>
                <a:schemeClr val="dk1"/>
              </a:solidFill>
              <a:latin typeface="Arial"/>
              <a:ea typeface="Arial"/>
              <a:cs typeface="Arial"/>
              <a:sym typeface="Arial"/>
            </a:endParaRPr>
          </a:p>
        </p:txBody>
      </p:sp>
      <p:sp>
        <p:nvSpPr>
          <p:cNvPr id="225" name="Google Shape;225;p11"/>
          <p:cNvSpPr txBox="1"/>
          <p:nvPr/>
        </p:nvSpPr>
        <p:spPr>
          <a:xfrm>
            <a:off x="2502281" y="1437657"/>
            <a:ext cx="924075" cy="346218"/>
          </a:xfrm>
          <a:prstGeom prst="rect">
            <a:avLst/>
          </a:prstGeom>
          <a:noFill/>
          <a:ln>
            <a:noFill/>
          </a:ln>
        </p:spPr>
        <p:txBody>
          <a:bodyPr spcFirstLastPara="1" wrap="square" lIns="68569" tIns="34275" rIns="68569" bIns="34275" anchor="t" anchorCtr="0">
            <a:spAutoFit/>
          </a:bodyPr>
          <a:lstStyle/>
          <a:p>
            <a:pPr>
              <a:buClr>
                <a:schemeClr val="dk1"/>
              </a:buClr>
              <a:buSzPts val="2400"/>
            </a:pPr>
            <a:r>
              <a:rPr lang="en-US" b="1">
                <a:solidFill>
                  <a:schemeClr val="dk1"/>
                </a:solidFill>
                <a:latin typeface="Arial Rounded"/>
                <a:ea typeface="Arial Rounded"/>
                <a:cs typeface="Arial Rounded"/>
                <a:sym typeface="Arial Rounded"/>
              </a:rPr>
              <a:t>CORS</a:t>
            </a:r>
            <a:endParaRPr sz="1350">
              <a:solidFill>
                <a:schemeClr val="dk1"/>
              </a:solidFill>
              <a:latin typeface="Arial"/>
              <a:ea typeface="Arial"/>
              <a:cs typeface="Arial"/>
              <a:sym typeface="Arial"/>
            </a:endParaRPr>
          </a:p>
        </p:txBody>
      </p:sp>
      <p:grpSp>
        <p:nvGrpSpPr>
          <p:cNvPr id="226" name="Google Shape;226;p11"/>
          <p:cNvGrpSpPr/>
          <p:nvPr/>
        </p:nvGrpSpPr>
        <p:grpSpPr>
          <a:xfrm>
            <a:off x="2337980" y="1780563"/>
            <a:ext cx="5207462" cy="2978019"/>
            <a:chOff x="240" y="1536"/>
            <a:chExt cx="3048" cy="2035"/>
          </a:xfrm>
        </p:grpSpPr>
        <p:sp>
          <p:nvSpPr>
            <p:cNvPr id="227" name="Google Shape;227;p11"/>
            <p:cNvSpPr/>
            <p:nvPr/>
          </p:nvSpPr>
          <p:spPr>
            <a:xfrm>
              <a:off x="2109" y="2895"/>
              <a:ext cx="84" cy="65"/>
            </a:xfrm>
            <a:custGeom>
              <a:avLst/>
              <a:gdLst/>
              <a:ahLst/>
              <a:cxnLst/>
              <a:rect l="l" t="t" r="r" b="b"/>
              <a:pathLst>
                <a:path w="84" h="65" extrusionOk="0">
                  <a:moveTo>
                    <a:pt x="66" y="65"/>
                  </a:moveTo>
                  <a:lnTo>
                    <a:pt x="24" y="65"/>
                  </a:lnTo>
                  <a:lnTo>
                    <a:pt x="0" y="29"/>
                  </a:lnTo>
                  <a:lnTo>
                    <a:pt x="24" y="0"/>
                  </a:lnTo>
                  <a:lnTo>
                    <a:pt x="66" y="0"/>
                  </a:lnTo>
                  <a:lnTo>
                    <a:pt x="84" y="29"/>
                  </a:lnTo>
                  <a:lnTo>
                    <a:pt x="66" y="65"/>
                  </a:lnTo>
                  <a:close/>
                </a:path>
              </a:pathLst>
            </a:custGeom>
            <a:solidFill>
              <a:srgbClr val="FF0000"/>
            </a:solidFill>
            <a:ln w="9525" cap="sq"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28" name="Google Shape;228;p11"/>
            <p:cNvSpPr/>
            <p:nvPr/>
          </p:nvSpPr>
          <p:spPr>
            <a:xfrm>
              <a:off x="1966" y="2936"/>
              <a:ext cx="557" cy="228"/>
            </a:xfrm>
            <a:custGeom>
              <a:avLst/>
              <a:gdLst/>
              <a:ahLst/>
              <a:cxnLst/>
              <a:rect l="l" t="t" r="r" b="b"/>
              <a:pathLst>
                <a:path w="557" h="228" extrusionOk="0">
                  <a:moveTo>
                    <a:pt x="11" y="228"/>
                  </a:moveTo>
                  <a:lnTo>
                    <a:pt x="557" y="30"/>
                  </a:lnTo>
                  <a:lnTo>
                    <a:pt x="545" y="0"/>
                  </a:lnTo>
                  <a:lnTo>
                    <a:pt x="0" y="198"/>
                  </a:lnTo>
                  <a:lnTo>
                    <a:pt x="11" y="228"/>
                  </a:lnTo>
                  <a:close/>
                </a:path>
              </a:pathLst>
            </a:custGeom>
            <a:solidFill>
              <a:srgbClr val="000000"/>
            </a:solidFill>
            <a:ln w="9525" cap="sq"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cxnSp>
          <p:nvCxnSpPr>
            <p:cNvPr id="229" name="Google Shape;229;p11"/>
            <p:cNvCxnSpPr/>
            <p:nvPr/>
          </p:nvCxnSpPr>
          <p:spPr>
            <a:xfrm>
              <a:off x="336" y="1632"/>
              <a:ext cx="1785" cy="1263"/>
            </a:xfrm>
            <a:prstGeom prst="straightConnector1">
              <a:avLst/>
            </a:prstGeom>
            <a:noFill/>
            <a:ln w="9525" cap="sq" cmpd="sng">
              <a:solidFill>
                <a:srgbClr val="000000"/>
              </a:solidFill>
              <a:prstDash val="solid"/>
              <a:miter lim="800000"/>
              <a:headEnd type="none" w="med" len="med"/>
              <a:tailEnd type="none" w="med" len="med"/>
            </a:ln>
          </p:spPr>
        </p:cxnSp>
        <p:sp>
          <p:nvSpPr>
            <p:cNvPr id="230" name="Google Shape;230;p11"/>
            <p:cNvSpPr txBox="1"/>
            <p:nvPr/>
          </p:nvSpPr>
          <p:spPr>
            <a:xfrm>
              <a:off x="2160" y="2592"/>
              <a:ext cx="453" cy="237"/>
            </a:xfrm>
            <a:prstGeom prst="rect">
              <a:avLst/>
            </a:prstGeom>
            <a:noFill/>
            <a:ln>
              <a:noFill/>
            </a:ln>
          </p:spPr>
          <p:txBody>
            <a:bodyPr spcFirstLastPara="1" wrap="square" lIns="68569" tIns="34275" rIns="68569" bIns="34275" anchor="t" anchorCtr="0">
              <a:spAutoFit/>
            </a:bodyPr>
            <a:lstStyle/>
            <a:p>
              <a:pPr>
                <a:buClr>
                  <a:schemeClr val="dk1"/>
                </a:buClr>
                <a:buSzPts val="2400"/>
              </a:pPr>
              <a:r>
                <a:rPr lang="en-US" b="1">
                  <a:solidFill>
                    <a:schemeClr val="dk1"/>
                  </a:solidFill>
                  <a:latin typeface="Arial Rounded"/>
                  <a:ea typeface="Arial Rounded"/>
                  <a:cs typeface="Arial Rounded"/>
                  <a:sym typeface="Arial Rounded"/>
                </a:rPr>
                <a:t>PACS</a:t>
              </a:r>
              <a:endParaRPr sz="1350">
                <a:solidFill>
                  <a:schemeClr val="dk1"/>
                </a:solidFill>
                <a:latin typeface="Arial"/>
                <a:ea typeface="Arial"/>
                <a:cs typeface="Arial"/>
                <a:sym typeface="Arial"/>
              </a:endParaRPr>
            </a:p>
          </p:txBody>
        </p:sp>
        <p:sp>
          <p:nvSpPr>
            <p:cNvPr id="231" name="Google Shape;231;p11"/>
            <p:cNvSpPr txBox="1"/>
            <p:nvPr/>
          </p:nvSpPr>
          <p:spPr>
            <a:xfrm>
              <a:off x="2208" y="3094"/>
              <a:ext cx="600" cy="18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b="1">
                  <a:solidFill>
                    <a:schemeClr val="dk1"/>
                  </a:solidFill>
                  <a:latin typeface="Arial Rounded"/>
                  <a:ea typeface="Arial Rounded"/>
                  <a:cs typeface="Arial Rounded"/>
                  <a:sym typeface="Arial Rounded"/>
                </a:rPr>
                <a:t>Airport</a:t>
              </a:r>
              <a:endParaRPr sz="1350">
                <a:solidFill>
                  <a:schemeClr val="dk1"/>
                </a:solidFill>
                <a:latin typeface="Arial"/>
                <a:ea typeface="Arial"/>
                <a:cs typeface="Arial"/>
                <a:sym typeface="Arial"/>
              </a:endParaRPr>
            </a:p>
          </p:txBody>
        </p:sp>
        <p:sp>
          <p:nvSpPr>
            <p:cNvPr id="232" name="Google Shape;232;p11"/>
            <p:cNvSpPr/>
            <p:nvPr/>
          </p:nvSpPr>
          <p:spPr>
            <a:xfrm>
              <a:off x="1872" y="2064"/>
              <a:ext cx="48" cy="48"/>
            </a:xfrm>
            <a:prstGeom prst="rect">
              <a:avLst/>
            </a:prstGeom>
            <a:solidFill>
              <a:srgbClr val="993300"/>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Arial"/>
                <a:ea typeface="Arial"/>
                <a:cs typeface="Arial"/>
                <a:sym typeface="Arial"/>
              </a:endParaRPr>
            </a:p>
          </p:txBody>
        </p:sp>
        <p:sp>
          <p:nvSpPr>
            <p:cNvPr id="233" name="Google Shape;233;p11"/>
            <p:cNvSpPr/>
            <p:nvPr/>
          </p:nvSpPr>
          <p:spPr>
            <a:xfrm>
              <a:off x="1632" y="2880"/>
              <a:ext cx="48" cy="48"/>
            </a:xfrm>
            <a:prstGeom prst="rect">
              <a:avLst/>
            </a:prstGeom>
            <a:solidFill>
              <a:srgbClr val="993300"/>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Arial"/>
                <a:ea typeface="Arial"/>
                <a:cs typeface="Arial"/>
                <a:sym typeface="Arial"/>
              </a:endParaRPr>
            </a:p>
          </p:txBody>
        </p:sp>
        <p:sp>
          <p:nvSpPr>
            <p:cNvPr id="234" name="Google Shape;234;p11"/>
            <p:cNvSpPr txBox="1"/>
            <p:nvPr/>
          </p:nvSpPr>
          <p:spPr>
            <a:xfrm>
              <a:off x="2064" y="1920"/>
              <a:ext cx="600" cy="18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b="1">
                  <a:solidFill>
                    <a:schemeClr val="dk1"/>
                  </a:solidFill>
                  <a:latin typeface="Arial Rounded"/>
                  <a:ea typeface="Arial Rounded"/>
                  <a:cs typeface="Arial Rounded"/>
                  <a:sym typeface="Arial Rounded"/>
                </a:rPr>
                <a:t>BM#1</a:t>
              </a:r>
              <a:endParaRPr sz="1350">
                <a:solidFill>
                  <a:schemeClr val="dk1"/>
                </a:solidFill>
                <a:latin typeface="Arial"/>
                <a:ea typeface="Arial"/>
                <a:cs typeface="Arial"/>
                <a:sym typeface="Arial"/>
              </a:endParaRPr>
            </a:p>
          </p:txBody>
        </p:sp>
        <p:sp>
          <p:nvSpPr>
            <p:cNvPr id="235" name="Google Shape;235;p11"/>
            <p:cNvSpPr txBox="1"/>
            <p:nvPr/>
          </p:nvSpPr>
          <p:spPr>
            <a:xfrm>
              <a:off x="1267" y="2640"/>
              <a:ext cx="600" cy="18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b="1">
                  <a:solidFill>
                    <a:schemeClr val="dk1"/>
                  </a:solidFill>
                  <a:latin typeface="Arial Rounded"/>
                  <a:ea typeface="Arial Rounded"/>
                  <a:cs typeface="Arial Rounded"/>
                  <a:sym typeface="Arial Rounded"/>
                </a:rPr>
                <a:t>BM#2</a:t>
              </a:r>
              <a:endParaRPr sz="1350">
                <a:solidFill>
                  <a:schemeClr val="dk1"/>
                </a:solidFill>
                <a:latin typeface="Arial"/>
                <a:ea typeface="Arial"/>
                <a:cs typeface="Arial"/>
                <a:sym typeface="Arial"/>
              </a:endParaRPr>
            </a:p>
          </p:txBody>
        </p:sp>
        <p:sp>
          <p:nvSpPr>
            <p:cNvPr id="236" name="Google Shape;236;p11"/>
            <p:cNvSpPr/>
            <p:nvPr/>
          </p:nvSpPr>
          <p:spPr>
            <a:xfrm>
              <a:off x="912" y="3264"/>
              <a:ext cx="96" cy="96"/>
            </a:xfrm>
            <a:prstGeom prst="triangle">
              <a:avLst>
                <a:gd name="adj" fmla="val 50000"/>
              </a:avLst>
            </a:prstGeom>
            <a:solidFill>
              <a:srgbClr val="00CC99"/>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Arial"/>
                <a:ea typeface="Arial"/>
                <a:cs typeface="Arial"/>
                <a:sym typeface="Arial"/>
              </a:endParaRPr>
            </a:p>
          </p:txBody>
        </p:sp>
        <p:sp>
          <p:nvSpPr>
            <p:cNvPr id="237" name="Google Shape;237;p11"/>
            <p:cNvSpPr txBox="1"/>
            <p:nvPr/>
          </p:nvSpPr>
          <p:spPr>
            <a:xfrm>
              <a:off x="949" y="3076"/>
              <a:ext cx="600" cy="237"/>
            </a:xfrm>
            <a:prstGeom prst="rect">
              <a:avLst/>
            </a:prstGeom>
            <a:noFill/>
            <a:ln>
              <a:noFill/>
            </a:ln>
          </p:spPr>
          <p:txBody>
            <a:bodyPr spcFirstLastPara="1" wrap="square" lIns="68569" tIns="34275" rIns="68569" bIns="34275" anchor="t" anchorCtr="0">
              <a:spAutoFit/>
            </a:bodyPr>
            <a:lstStyle/>
            <a:p>
              <a:pPr>
                <a:buClr>
                  <a:schemeClr val="dk1"/>
                </a:buClr>
                <a:buSzPts val="2400"/>
              </a:pPr>
              <a:r>
                <a:rPr lang="en-US" b="1">
                  <a:solidFill>
                    <a:schemeClr val="dk1"/>
                  </a:solidFill>
                  <a:latin typeface="Arial Rounded"/>
                  <a:ea typeface="Arial Rounded"/>
                  <a:cs typeface="Arial Rounded"/>
                  <a:sym typeface="Arial Rounded"/>
                </a:rPr>
                <a:t>HARN</a:t>
              </a:r>
              <a:endParaRPr sz="1350">
                <a:solidFill>
                  <a:schemeClr val="dk1"/>
                </a:solidFill>
                <a:latin typeface="Arial"/>
                <a:ea typeface="Arial"/>
                <a:cs typeface="Arial"/>
                <a:sym typeface="Arial"/>
              </a:endParaRPr>
            </a:p>
          </p:txBody>
        </p:sp>
        <p:sp>
          <p:nvSpPr>
            <p:cNvPr id="238" name="Google Shape;238;p11"/>
            <p:cNvSpPr/>
            <p:nvPr/>
          </p:nvSpPr>
          <p:spPr>
            <a:xfrm>
              <a:off x="240" y="1536"/>
              <a:ext cx="96" cy="96"/>
            </a:xfrm>
            <a:prstGeom prst="plus">
              <a:avLst>
                <a:gd name="adj" fmla="val 25000"/>
              </a:avLst>
            </a:prstGeom>
            <a:solidFill>
              <a:srgbClr val="9900CC"/>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Arial"/>
                <a:ea typeface="Arial"/>
                <a:cs typeface="Arial"/>
                <a:sym typeface="Arial"/>
              </a:endParaRPr>
            </a:p>
          </p:txBody>
        </p:sp>
        <p:sp>
          <p:nvSpPr>
            <p:cNvPr id="239" name="Google Shape;239;p11"/>
            <p:cNvSpPr/>
            <p:nvPr/>
          </p:nvSpPr>
          <p:spPr>
            <a:xfrm>
              <a:off x="2544" y="2976"/>
              <a:ext cx="77" cy="70"/>
            </a:xfrm>
            <a:custGeom>
              <a:avLst/>
              <a:gdLst/>
              <a:ahLst/>
              <a:cxnLst/>
              <a:rect l="l" t="t" r="r" b="b"/>
              <a:pathLst>
                <a:path w="138" h="126" extrusionOk="0">
                  <a:moveTo>
                    <a:pt x="0" y="60"/>
                  </a:moveTo>
                  <a:lnTo>
                    <a:pt x="6" y="42"/>
                  </a:lnTo>
                  <a:lnTo>
                    <a:pt x="12" y="30"/>
                  </a:lnTo>
                  <a:lnTo>
                    <a:pt x="24" y="12"/>
                  </a:lnTo>
                  <a:lnTo>
                    <a:pt x="36" y="6"/>
                  </a:lnTo>
                  <a:lnTo>
                    <a:pt x="54" y="0"/>
                  </a:lnTo>
                  <a:lnTo>
                    <a:pt x="90" y="0"/>
                  </a:lnTo>
                  <a:lnTo>
                    <a:pt x="108" y="6"/>
                  </a:lnTo>
                  <a:lnTo>
                    <a:pt x="132" y="30"/>
                  </a:lnTo>
                  <a:lnTo>
                    <a:pt x="138" y="42"/>
                  </a:lnTo>
                  <a:lnTo>
                    <a:pt x="138" y="78"/>
                  </a:lnTo>
                  <a:lnTo>
                    <a:pt x="132" y="96"/>
                  </a:lnTo>
                  <a:lnTo>
                    <a:pt x="120" y="108"/>
                  </a:lnTo>
                  <a:lnTo>
                    <a:pt x="102" y="114"/>
                  </a:lnTo>
                  <a:lnTo>
                    <a:pt x="90" y="120"/>
                  </a:lnTo>
                  <a:lnTo>
                    <a:pt x="72" y="126"/>
                  </a:lnTo>
                  <a:lnTo>
                    <a:pt x="36" y="114"/>
                  </a:lnTo>
                  <a:lnTo>
                    <a:pt x="24" y="108"/>
                  </a:lnTo>
                  <a:lnTo>
                    <a:pt x="12" y="96"/>
                  </a:lnTo>
                  <a:lnTo>
                    <a:pt x="6" y="78"/>
                  </a:lnTo>
                  <a:lnTo>
                    <a:pt x="0" y="60"/>
                  </a:lnTo>
                  <a:close/>
                </a:path>
              </a:pathLst>
            </a:custGeom>
            <a:solidFill>
              <a:srgbClr val="0000FF"/>
            </a:solidFill>
            <a:ln w="9525" cap="sq"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40" name="Google Shape;240;p11"/>
            <p:cNvSpPr txBox="1"/>
            <p:nvPr/>
          </p:nvSpPr>
          <p:spPr>
            <a:xfrm>
              <a:off x="2688" y="2950"/>
              <a:ext cx="600" cy="18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b="1">
                  <a:solidFill>
                    <a:schemeClr val="dk1"/>
                  </a:solidFill>
                  <a:latin typeface="Arial Rounded"/>
                  <a:ea typeface="Arial Rounded"/>
                  <a:cs typeface="Arial Rounded"/>
                  <a:sym typeface="Arial Rounded"/>
                </a:rPr>
                <a:t>SACS#1</a:t>
              </a:r>
              <a:endParaRPr sz="1350">
                <a:solidFill>
                  <a:schemeClr val="dk1"/>
                </a:solidFill>
                <a:latin typeface="Arial"/>
                <a:ea typeface="Arial"/>
                <a:cs typeface="Arial"/>
                <a:sym typeface="Arial"/>
              </a:endParaRPr>
            </a:p>
          </p:txBody>
        </p:sp>
        <p:sp>
          <p:nvSpPr>
            <p:cNvPr id="241" name="Google Shape;241;p11"/>
            <p:cNvSpPr/>
            <p:nvPr/>
          </p:nvSpPr>
          <p:spPr>
            <a:xfrm>
              <a:off x="2064" y="3360"/>
              <a:ext cx="77" cy="70"/>
            </a:xfrm>
            <a:custGeom>
              <a:avLst/>
              <a:gdLst/>
              <a:ahLst/>
              <a:cxnLst/>
              <a:rect l="l" t="t" r="r" b="b"/>
              <a:pathLst>
                <a:path w="138" h="126" extrusionOk="0">
                  <a:moveTo>
                    <a:pt x="0" y="60"/>
                  </a:moveTo>
                  <a:lnTo>
                    <a:pt x="6" y="42"/>
                  </a:lnTo>
                  <a:lnTo>
                    <a:pt x="12" y="30"/>
                  </a:lnTo>
                  <a:lnTo>
                    <a:pt x="24" y="12"/>
                  </a:lnTo>
                  <a:lnTo>
                    <a:pt x="36" y="6"/>
                  </a:lnTo>
                  <a:lnTo>
                    <a:pt x="54" y="0"/>
                  </a:lnTo>
                  <a:lnTo>
                    <a:pt x="90" y="0"/>
                  </a:lnTo>
                  <a:lnTo>
                    <a:pt x="108" y="6"/>
                  </a:lnTo>
                  <a:lnTo>
                    <a:pt x="132" y="30"/>
                  </a:lnTo>
                  <a:lnTo>
                    <a:pt x="138" y="42"/>
                  </a:lnTo>
                  <a:lnTo>
                    <a:pt x="138" y="78"/>
                  </a:lnTo>
                  <a:lnTo>
                    <a:pt x="132" y="96"/>
                  </a:lnTo>
                  <a:lnTo>
                    <a:pt x="120" y="108"/>
                  </a:lnTo>
                  <a:lnTo>
                    <a:pt x="102" y="114"/>
                  </a:lnTo>
                  <a:lnTo>
                    <a:pt x="90" y="120"/>
                  </a:lnTo>
                  <a:lnTo>
                    <a:pt x="72" y="126"/>
                  </a:lnTo>
                  <a:lnTo>
                    <a:pt x="36" y="114"/>
                  </a:lnTo>
                  <a:lnTo>
                    <a:pt x="24" y="108"/>
                  </a:lnTo>
                  <a:lnTo>
                    <a:pt x="12" y="96"/>
                  </a:lnTo>
                  <a:lnTo>
                    <a:pt x="6" y="78"/>
                  </a:lnTo>
                  <a:lnTo>
                    <a:pt x="0" y="60"/>
                  </a:lnTo>
                  <a:close/>
                </a:path>
              </a:pathLst>
            </a:custGeom>
            <a:solidFill>
              <a:srgbClr val="0000FF"/>
            </a:solidFill>
            <a:ln w="9525" cap="sq"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42" name="Google Shape;242;p11"/>
            <p:cNvSpPr txBox="1"/>
            <p:nvPr/>
          </p:nvSpPr>
          <p:spPr>
            <a:xfrm>
              <a:off x="1488" y="3382"/>
              <a:ext cx="600" cy="189"/>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b="1">
                  <a:solidFill>
                    <a:schemeClr val="dk1"/>
                  </a:solidFill>
                  <a:latin typeface="Arial Rounded"/>
                  <a:ea typeface="Arial Rounded"/>
                  <a:cs typeface="Arial Rounded"/>
                  <a:sym typeface="Arial Rounded"/>
                </a:rPr>
                <a:t>SACS#2</a:t>
              </a:r>
              <a:endParaRPr sz="1350">
                <a:solidFill>
                  <a:schemeClr val="dk1"/>
                </a:solidFill>
                <a:latin typeface="Arial"/>
                <a:ea typeface="Arial"/>
                <a:cs typeface="Arial"/>
                <a:sym typeface="Arial"/>
              </a:endParaRPr>
            </a:p>
          </p:txBody>
        </p:sp>
        <p:sp>
          <p:nvSpPr>
            <p:cNvPr id="243" name="Google Shape;243;p11"/>
            <p:cNvSpPr/>
            <p:nvPr/>
          </p:nvSpPr>
          <p:spPr>
            <a:xfrm rot="4954365">
              <a:off x="1851" y="3045"/>
              <a:ext cx="557" cy="228"/>
            </a:xfrm>
            <a:custGeom>
              <a:avLst/>
              <a:gdLst/>
              <a:ahLst/>
              <a:cxnLst/>
              <a:rect l="l" t="t" r="r" b="b"/>
              <a:pathLst>
                <a:path w="557" h="228" extrusionOk="0">
                  <a:moveTo>
                    <a:pt x="11" y="228"/>
                  </a:moveTo>
                  <a:lnTo>
                    <a:pt x="557" y="30"/>
                  </a:lnTo>
                  <a:lnTo>
                    <a:pt x="545" y="0"/>
                  </a:lnTo>
                  <a:lnTo>
                    <a:pt x="0" y="198"/>
                  </a:lnTo>
                  <a:lnTo>
                    <a:pt x="11" y="228"/>
                  </a:lnTo>
                  <a:close/>
                </a:path>
              </a:pathLst>
            </a:custGeom>
            <a:solidFill>
              <a:srgbClr val="000000"/>
            </a:solidFill>
            <a:ln w="9525" cap="sq"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grpSp>
      <p:sp>
        <p:nvSpPr>
          <p:cNvPr id="244" name="Google Shape;244;p11"/>
          <p:cNvSpPr txBox="1"/>
          <p:nvPr/>
        </p:nvSpPr>
        <p:spPr>
          <a:xfrm>
            <a:off x="4710895" y="1642451"/>
            <a:ext cx="3257550" cy="484718"/>
          </a:xfrm>
          <a:prstGeom prst="rect">
            <a:avLst/>
          </a:prstGeom>
          <a:solidFill>
            <a:schemeClr val="lt1"/>
          </a:solidFill>
          <a:ln>
            <a:noFill/>
          </a:ln>
        </p:spPr>
        <p:txBody>
          <a:bodyPr spcFirstLastPara="1" wrap="square" lIns="68569" tIns="34275" rIns="68569" bIns="34275" anchor="t" anchorCtr="0">
            <a:spAutoFit/>
          </a:bodyPr>
          <a:lstStyle/>
          <a:p>
            <a:pPr>
              <a:buClr>
                <a:schemeClr val="dk1"/>
              </a:buClr>
              <a:buSzPts val="1800"/>
            </a:pPr>
            <a:r>
              <a:rPr lang="en-US" sz="1350">
                <a:solidFill>
                  <a:schemeClr val="dk1"/>
                </a:solidFill>
                <a:latin typeface="Arial"/>
                <a:ea typeface="Arial"/>
                <a:cs typeface="Arial"/>
                <a:sym typeface="Arial"/>
              </a:rPr>
              <a:t>Local Passive Control requirements are optional in a modernized NSRS</a:t>
            </a:r>
            <a:endParaRPr sz="1350">
              <a:solidFill>
                <a:schemeClr val="dk1"/>
              </a:solidFill>
              <a:latin typeface="Arial"/>
              <a:ea typeface="Arial"/>
              <a:cs typeface="Arial"/>
              <a:sym typeface="Arial"/>
            </a:endParaRPr>
          </a:p>
        </p:txBody>
      </p:sp>
      <p:sp>
        <p:nvSpPr>
          <p:cNvPr id="245" name="Google Shape;245;p11"/>
          <p:cNvSpPr txBox="1"/>
          <p:nvPr/>
        </p:nvSpPr>
        <p:spPr>
          <a:xfrm>
            <a:off x="6092020" y="4802370"/>
            <a:ext cx="1828800" cy="230802"/>
          </a:xfrm>
          <a:prstGeom prst="rect">
            <a:avLst/>
          </a:prstGeom>
          <a:solidFill>
            <a:schemeClr val="lt1"/>
          </a:solidFill>
          <a:ln>
            <a:noFill/>
          </a:ln>
        </p:spPr>
        <p:txBody>
          <a:bodyPr spcFirstLastPara="1" wrap="square" lIns="68569" tIns="34275" rIns="68569" bIns="34275" anchor="t" anchorCtr="0">
            <a:spAutoFit/>
          </a:bodyPr>
          <a:lstStyle/>
          <a:p>
            <a:pPr>
              <a:buClr>
                <a:schemeClr val="dk1"/>
              </a:buClr>
              <a:buSzPts val="1400"/>
            </a:pPr>
            <a:r>
              <a:rPr lang="en-US" sz="1050">
                <a:solidFill>
                  <a:schemeClr val="dk1"/>
                </a:solidFill>
                <a:latin typeface="Arial"/>
                <a:ea typeface="Arial"/>
                <a:cs typeface="Arial"/>
                <a:sym typeface="Arial"/>
              </a:rPr>
              <a:t>Simplified Schematic</a:t>
            </a:r>
            <a:endParaRPr sz="1350"/>
          </a:p>
        </p:txBody>
      </p:sp>
      <p:sp>
        <p:nvSpPr>
          <p:cNvPr id="246" name="Google Shape;246;p11"/>
          <p:cNvSpPr/>
          <p:nvPr/>
        </p:nvSpPr>
        <p:spPr>
          <a:xfrm>
            <a:off x="1348570" y="2366351"/>
            <a:ext cx="2171700" cy="1143000"/>
          </a:xfrm>
          <a:prstGeom prst="rect">
            <a:avLst/>
          </a:prstGeom>
          <a:noFill/>
          <a:ln>
            <a:noFill/>
          </a:ln>
        </p:spPr>
        <p:txBody>
          <a:bodyPr spcFirstLastPara="1" wrap="square" lIns="68569" tIns="34275" rIns="68569" bIns="34275" anchor="t" anchorCtr="0">
            <a:noAutofit/>
          </a:bodyPr>
          <a:lstStyle/>
          <a:p>
            <a:pPr marL="257175" indent="-257175">
              <a:buClr>
                <a:schemeClr val="dk1"/>
              </a:buClr>
              <a:buSzPts val="1600"/>
              <a:buFont typeface="Arial"/>
              <a:buChar char="•"/>
            </a:pPr>
            <a:r>
              <a:rPr lang="en-US" sz="1200">
                <a:solidFill>
                  <a:schemeClr val="dk1"/>
                </a:solidFill>
                <a:latin typeface="Arial"/>
                <a:ea typeface="Arial"/>
                <a:cs typeface="Arial"/>
                <a:sym typeface="Arial"/>
              </a:rPr>
              <a:t>PACS and SACS monuments are positioned and tied to the National Spatial Reference System through GPS observations.</a:t>
            </a:r>
            <a:endParaRPr sz="1350"/>
          </a:p>
          <a:p>
            <a:pPr marL="257175" indent="-180975">
              <a:spcBef>
                <a:spcPts val="240"/>
              </a:spcBef>
              <a:buClr>
                <a:schemeClr val="dk1"/>
              </a:buClr>
              <a:buSzPts val="1600"/>
            </a:pPr>
            <a:endParaRPr sz="1200">
              <a:solidFill>
                <a:schemeClr val="dk1"/>
              </a:solidFill>
              <a:latin typeface="Arial"/>
              <a:ea typeface="Arial"/>
              <a:cs typeface="Arial"/>
              <a:sym typeface="Arial"/>
            </a:endParaRPr>
          </a:p>
          <a:p>
            <a:pPr marL="257175" indent="-180975">
              <a:spcBef>
                <a:spcPts val="240"/>
              </a:spcBef>
              <a:buClr>
                <a:schemeClr val="dk1"/>
              </a:buClr>
              <a:buSzPts val="1600"/>
            </a:pPr>
            <a:endParaRPr sz="1200">
              <a:solidFill>
                <a:schemeClr val="dk1"/>
              </a:solidFill>
              <a:latin typeface="Verdana"/>
              <a:ea typeface="Verdana"/>
              <a:cs typeface="Verdana"/>
              <a:sym typeface="Verdana"/>
            </a:endParaRPr>
          </a:p>
        </p:txBody>
      </p:sp>
      <p:graphicFrame>
        <p:nvGraphicFramePr>
          <p:cNvPr id="247" name="Google Shape;247;p11"/>
          <p:cNvGraphicFramePr/>
          <p:nvPr/>
        </p:nvGraphicFramePr>
        <p:xfrm>
          <a:off x="6377770" y="2308011"/>
          <a:ext cx="1432322" cy="1067990"/>
        </p:xfrm>
        <a:graphic>
          <a:graphicData uri="http://schemas.openxmlformats.org/presentationml/2006/ole">
            <mc:AlternateContent xmlns:mc="http://schemas.openxmlformats.org/markup-compatibility/2006">
              <mc:Choice xmlns:v="urn:schemas-microsoft-com:vml" Requires="v">
                <p:oleObj spid="_x0000_s4099" r:id="rId4" imgW="1909763" imgH="1423987" progId="">
                  <p:embed/>
                </p:oleObj>
              </mc:Choice>
              <mc:Fallback>
                <p:oleObj r:id="rId4" imgW="1909763" imgH="1423987" progId="">
                  <p:embed/>
                  <p:pic>
                    <p:nvPicPr>
                      <p:cNvPr id="247" name="Google Shape;247;p11"/>
                      <p:cNvPicPr preferRelativeResize="0"/>
                      <p:nvPr/>
                    </p:nvPicPr>
                    <p:blipFill rotWithShape="1">
                      <a:blip r:embed="rId5">
                        <a:alphaModFix/>
                      </a:blip>
                      <a:srcRect l="19945" r="24654" b="7863"/>
                      <a:stretch/>
                    </p:blipFill>
                    <p:spPr>
                      <a:xfrm>
                        <a:off x="6377770" y="2308011"/>
                        <a:ext cx="1432322" cy="1067990"/>
                      </a:xfrm>
                      <a:prstGeom prst="rect">
                        <a:avLst/>
                      </a:prstGeom>
                      <a:noFill/>
                      <a:ln>
                        <a:noFill/>
                      </a:ln>
                    </p:spPr>
                  </p:pic>
                </p:oleObj>
              </mc:Fallback>
            </mc:AlternateContent>
          </a:graphicData>
        </a:graphic>
      </p:graphicFrame>
      <p:sp>
        <p:nvSpPr>
          <p:cNvPr id="248" name="Google Shape;248;p11"/>
          <p:cNvSpPr txBox="1"/>
          <p:nvPr/>
        </p:nvSpPr>
        <p:spPr>
          <a:xfrm>
            <a:off x="1405720" y="4727361"/>
            <a:ext cx="2571750" cy="253885"/>
          </a:xfrm>
          <a:prstGeom prst="rect">
            <a:avLst/>
          </a:prstGeom>
          <a:noFill/>
          <a:ln>
            <a:noFill/>
          </a:ln>
        </p:spPr>
        <p:txBody>
          <a:bodyPr spcFirstLastPara="1" wrap="square" lIns="68569" tIns="34275" rIns="68569" bIns="34275" anchor="t" anchorCtr="0">
            <a:spAutoFit/>
          </a:bodyPr>
          <a:lstStyle/>
          <a:p>
            <a:pPr>
              <a:buClr>
                <a:schemeClr val="dk1"/>
              </a:buClr>
              <a:buSzPts val="1600"/>
            </a:pPr>
            <a:r>
              <a:rPr lang="en-US" sz="1200">
                <a:solidFill>
                  <a:schemeClr val="dk1"/>
                </a:solidFill>
                <a:latin typeface="Arial"/>
                <a:ea typeface="Arial"/>
                <a:cs typeface="Arial"/>
                <a:sym typeface="Arial"/>
              </a:rPr>
              <a:t>AC 150/5300-16B </a:t>
            </a:r>
            <a:endParaRPr sz="1200">
              <a:solidFill>
                <a:schemeClr val="dk1"/>
              </a:solidFill>
              <a:latin typeface="Arial"/>
              <a:ea typeface="Arial"/>
              <a:cs typeface="Arial"/>
              <a:sym typeface="Arial"/>
            </a:endParaRPr>
          </a:p>
        </p:txBody>
      </p:sp>
      <p:cxnSp>
        <p:nvCxnSpPr>
          <p:cNvPr id="249" name="Google Shape;249;p11"/>
          <p:cNvCxnSpPr>
            <a:stCxn id="229" idx="0"/>
            <a:endCxn id="241" idx="1"/>
          </p:cNvCxnSpPr>
          <p:nvPr/>
        </p:nvCxnSpPr>
        <p:spPr>
          <a:xfrm>
            <a:off x="2501994" y="1921050"/>
            <a:ext cx="2953125" cy="2529675"/>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250" name="Google Shape;250;p11"/>
          <p:cNvCxnSpPr>
            <a:stCxn id="229" idx="0"/>
            <a:endCxn id="239" idx="1"/>
          </p:cNvCxnSpPr>
          <p:nvPr/>
        </p:nvCxnSpPr>
        <p:spPr>
          <a:xfrm>
            <a:off x="2501994" y="1921050"/>
            <a:ext cx="3773250" cy="1967625"/>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251" name="Google Shape;251;p11"/>
          <p:cNvCxnSpPr>
            <a:stCxn id="229" idx="0"/>
            <a:endCxn id="236" idx="0"/>
          </p:cNvCxnSpPr>
          <p:nvPr/>
        </p:nvCxnSpPr>
        <p:spPr>
          <a:xfrm>
            <a:off x="2502038" y="1920949"/>
            <a:ext cx="1066050" cy="2388375"/>
          </a:xfrm>
          <a:prstGeom prst="straightConnector1">
            <a:avLst/>
          </a:prstGeom>
          <a:noFill/>
          <a:ln w="9525" cap="flat" cmpd="sng">
            <a:solidFill>
              <a:schemeClr val="accent4"/>
            </a:solidFill>
            <a:prstDash val="dash"/>
            <a:round/>
            <a:headEnd type="none" w="sm" len="sm"/>
            <a:tailEnd type="none" w="sm" len="sm"/>
          </a:ln>
        </p:spPr>
      </p:cxnSp>
      <p:cxnSp>
        <p:nvCxnSpPr>
          <p:cNvPr id="252" name="Google Shape;252;p11"/>
          <p:cNvCxnSpPr>
            <a:stCxn id="229" idx="0"/>
            <a:endCxn id="232" idx="1"/>
          </p:cNvCxnSpPr>
          <p:nvPr/>
        </p:nvCxnSpPr>
        <p:spPr>
          <a:xfrm>
            <a:off x="2502050" y="1921012"/>
            <a:ext cx="2624175" cy="667350"/>
          </a:xfrm>
          <a:prstGeom prst="straightConnector1">
            <a:avLst/>
          </a:prstGeom>
          <a:noFill/>
          <a:ln w="9525" cap="flat" cmpd="sng">
            <a:solidFill>
              <a:schemeClr val="accent4"/>
            </a:solidFill>
            <a:prstDash val="dash"/>
            <a:round/>
            <a:headEnd type="none" w="sm" len="sm"/>
            <a:tailEnd type="none" w="sm" len="sm"/>
          </a:ln>
        </p:spPr>
      </p:cxnSp>
      <p:cxnSp>
        <p:nvCxnSpPr>
          <p:cNvPr id="253" name="Google Shape;253;p11"/>
          <p:cNvCxnSpPr>
            <a:stCxn id="229" idx="0"/>
            <a:endCxn id="233" idx="0"/>
          </p:cNvCxnSpPr>
          <p:nvPr/>
        </p:nvCxnSpPr>
        <p:spPr>
          <a:xfrm>
            <a:off x="2502017" y="1921052"/>
            <a:ext cx="2255175" cy="1826325"/>
          </a:xfrm>
          <a:prstGeom prst="straightConnector1">
            <a:avLst/>
          </a:prstGeom>
          <a:noFill/>
          <a:ln w="9525" cap="flat" cmpd="sng">
            <a:solidFill>
              <a:schemeClr val="accent4"/>
            </a:solidFill>
            <a:prstDash val="dash"/>
            <a:round/>
            <a:headEnd type="none" w="sm" len="sm"/>
            <a:tailEnd type="none" w="sm" len="sm"/>
          </a:ln>
        </p:spPr>
      </p:cxnSp>
      <p:sp>
        <p:nvSpPr>
          <p:cNvPr id="254" name="Google Shape;254;p11"/>
          <p:cNvSpPr/>
          <p:nvPr/>
        </p:nvSpPr>
        <p:spPr>
          <a:xfrm>
            <a:off x="5506349" y="1466513"/>
            <a:ext cx="164015" cy="140487"/>
          </a:xfrm>
          <a:prstGeom prst="plus">
            <a:avLst>
              <a:gd name="adj" fmla="val 25000"/>
            </a:avLst>
          </a:prstGeom>
          <a:solidFill>
            <a:srgbClr val="9900CC"/>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Arial"/>
              <a:ea typeface="Arial"/>
              <a:cs typeface="Arial"/>
              <a:sym typeface="Arial"/>
            </a:endParaRPr>
          </a:p>
        </p:txBody>
      </p:sp>
      <p:sp>
        <p:nvSpPr>
          <p:cNvPr id="255" name="Google Shape;255;p11"/>
          <p:cNvSpPr/>
          <p:nvPr/>
        </p:nvSpPr>
        <p:spPr>
          <a:xfrm>
            <a:off x="3207598" y="4764146"/>
            <a:ext cx="164015" cy="140487"/>
          </a:xfrm>
          <a:prstGeom prst="plus">
            <a:avLst>
              <a:gd name="adj" fmla="val 25000"/>
            </a:avLst>
          </a:prstGeom>
          <a:solidFill>
            <a:srgbClr val="9900CC"/>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Arial"/>
              <a:ea typeface="Arial"/>
              <a:cs typeface="Arial"/>
              <a:sym typeface="Arial"/>
            </a:endParaRPr>
          </a:p>
        </p:txBody>
      </p:sp>
      <p:sp>
        <p:nvSpPr>
          <p:cNvPr id="256" name="Google Shape;256;p11"/>
          <p:cNvSpPr txBox="1"/>
          <p:nvPr/>
        </p:nvSpPr>
        <p:spPr>
          <a:xfrm>
            <a:off x="5622862" y="1295063"/>
            <a:ext cx="924075" cy="346218"/>
          </a:xfrm>
          <a:prstGeom prst="rect">
            <a:avLst/>
          </a:prstGeom>
          <a:noFill/>
          <a:ln>
            <a:noFill/>
          </a:ln>
        </p:spPr>
        <p:txBody>
          <a:bodyPr spcFirstLastPara="1" wrap="square" lIns="68569" tIns="34275" rIns="68569" bIns="34275" anchor="t" anchorCtr="0">
            <a:spAutoFit/>
          </a:bodyPr>
          <a:lstStyle/>
          <a:p>
            <a:pPr>
              <a:buClr>
                <a:schemeClr val="dk1"/>
              </a:buClr>
              <a:buSzPts val="2400"/>
            </a:pPr>
            <a:r>
              <a:rPr lang="en-US" b="1">
                <a:solidFill>
                  <a:schemeClr val="dk1"/>
                </a:solidFill>
                <a:latin typeface="Arial Rounded"/>
                <a:ea typeface="Arial Rounded"/>
                <a:cs typeface="Arial Rounded"/>
                <a:sym typeface="Arial Rounded"/>
              </a:rPr>
              <a:t>CORS</a:t>
            </a:r>
            <a:endParaRPr sz="1350">
              <a:solidFill>
                <a:schemeClr val="dk1"/>
              </a:solidFill>
              <a:latin typeface="Arial"/>
              <a:ea typeface="Arial"/>
              <a:cs typeface="Arial"/>
              <a:sym typeface="Arial"/>
            </a:endParaRPr>
          </a:p>
        </p:txBody>
      </p:sp>
      <p:sp>
        <p:nvSpPr>
          <p:cNvPr id="257" name="Google Shape;257;p11"/>
          <p:cNvSpPr txBox="1"/>
          <p:nvPr/>
        </p:nvSpPr>
        <p:spPr>
          <a:xfrm>
            <a:off x="3371606" y="4698207"/>
            <a:ext cx="924075" cy="346218"/>
          </a:xfrm>
          <a:prstGeom prst="rect">
            <a:avLst/>
          </a:prstGeom>
          <a:noFill/>
          <a:ln>
            <a:noFill/>
          </a:ln>
        </p:spPr>
        <p:txBody>
          <a:bodyPr spcFirstLastPara="1" wrap="square" lIns="68569" tIns="34275" rIns="68569" bIns="34275" anchor="t" anchorCtr="0">
            <a:spAutoFit/>
          </a:bodyPr>
          <a:lstStyle/>
          <a:p>
            <a:pPr>
              <a:buClr>
                <a:schemeClr val="dk1"/>
              </a:buClr>
              <a:buSzPts val="2400"/>
            </a:pPr>
            <a:r>
              <a:rPr lang="en-US" b="1">
                <a:solidFill>
                  <a:schemeClr val="dk1"/>
                </a:solidFill>
                <a:latin typeface="Arial Rounded"/>
                <a:ea typeface="Arial Rounded"/>
                <a:cs typeface="Arial Rounded"/>
                <a:sym typeface="Arial Rounded"/>
              </a:rPr>
              <a:t>CORS</a:t>
            </a:r>
            <a:endParaRPr sz="1350">
              <a:solidFill>
                <a:schemeClr val="dk1"/>
              </a:solidFill>
              <a:latin typeface="Arial"/>
              <a:ea typeface="Arial"/>
              <a:cs typeface="Arial"/>
              <a:sym typeface="Arial"/>
            </a:endParaRPr>
          </a:p>
        </p:txBody>
      </p:sp>
      <p:cxnSp>
        <p:nvCxnSpPr>
          <p:cNvPr id="258" name="Google Shape;258;p11"/>
          <p:cNvCxnSpPr>
            <a:stCxn id="255" idx="0"/>
            <a:endCxn id="229" idx="0"/>
          </p:cNvCxnSpPr>
          <p:nvPr/>
        </p:nvCxnSpPr>
        <p:spPr>
          <a:xfrm rot="10800000">
            <a:off x="2502105" y="1921046"/>
            <a:ext cx="787500" cy="2843100"/>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259" name="Google Shape;259;p11"/>
          <p:cNvCxnSpPr>
            <a:stCxn id="254" idx="1"/>
            <a:endCxn id="229" idx="0"/>
          </p:cNvCxnSpPr>
          <p:nvPr/>
        </p:nvCxnSpPr>
        <p:spPr>
          <a:xfrm flipH="1">
            <a:off x="2501924" y="1536757"/>
            <a:ext cx="3004425" cy="384300"/>
          </a:xfrm>
          <a:prstGeom prst="straightConnector1">
            <a:avLst/>
          </a:prstGeom>
          <a:solidFill>
            <a:schemeClr val="accent1"/>
          </a:solidFill>
          <a:ln w="9525"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605919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2"/>
          <p:cNvSpPr txBox="1">
            <a:spLocks noGrp="1"/>
          </p:cNvSpPr>
          <p:nvPr>
            <p:ph type="body" idx="1"/>
          </p:nvPr>
        </p:nvSpPr>
        <p:spPr>
          <a:xfrm>
            <a:off x="457201" y="1200153"/>
            <a:ext cx="3698543" cy="3394472"/>
          </a:xfrm>
          <a:prstGeom prst="rect">
            <a:avLst/>
          </a:prstGeom>
          <a:noFill/>
          <a:ln>
            <a:noFill/>
          </a:ln>
        </p:spPr>
        <p:txBody>
          <a:bodyPr spcFirstLastPara="1" wrap="square" lIns="68569" tIns="34275" rIns="68569" bIns="34275" anchor="t" anchorCtr="0">
            <a:noAutofit/>
          </a:bodyPr>
          <a:lstStyle/>
          <a:p>
            <a:pPr marL="257175" indent="-257175">
              <a:spcBef>
                <a:spcPts val="0"/>
              </a:spcBef>
              <a:buSzPts val="3200"/>
            </a:pPr>
            <a:r>
              <a:rPr lang="en-US"/>
              <a:t>Residual surface motion</a:t>
            </a:r>
            <a:endParaRPr/>
          </a:p>
          <a:p>
            <a:pPr marL="257175" indent="-257175">
              <a:spcBef>
                <a:spcPts val="480"/>
              </a:spcBef>
              <a:buSzPts val="3200"/>
            </a:pPr>
            <a:r>
              <a:rPr lang="en-US"/>
              <a:t>SAR images between 2007-2011</a:t>
            </a:r>
            <a:endParaRPr/>
          </a:p>
          <a:p>
            <a:pPr marL="257175" indent="-257175">
              <a:spcBef>
                <a:spcPts val="480"/>
              </a:spcBef>
              <a:buSzPts val="3200"/>
            </a:pPr>
            <a:r>
              <a:rPr lang="en-US"/>
              <a:t>GPS CORS data showing differing velocities</a:t>
            </a:r>
            <a:endParaRPr/>
          </a:p>
          <a:p>
            <a:pPr marL="0" indent="0">
              <a:spcBef>
                <a:spcPts val="480"/>
              </a:spcBef>
              <a:buSzPts val="3200"/>
              <a:buNone/>
            </a:pPr>
            <a:endParaRPr/>
          </a:p>
          <a:p>
            <a:pPr marL="257175" indent="-104775">
              <a:spcBef>
                <a:spcPts val="480"/>
              </a:spcBef>
              <a:buSzPts val="3200"/>
              <a:buNone/>
            </a:pPr>
            <a:endParaRPr/>
          </a:p>
          <a:p>
            <a:pPr marL="257175" indent="-104775">
              <a:spcBef>
                <a:spcPts val="480"/>
              </a:spcBef>
              <a:buSzPts val="3200"/>
              <a:buNone/>
            </a:pPr>
            <a:endParaRPr/>
          </a:p>
          <a:p>
            <a:pPr marL="257175" indent="-104775">
              <a:spcBef>
                <a:spcPts val="480"/>
              </a:spcBef>
              <a:buSzPts val="3200"/>
              <a:buNone/>
            </a:pPr>
            <a:endParaRPr/>
          </a:p>
          <a:p>
            <a:pPr marL="257175" indent="-104775">
              <a:spcBef>
                <a:spcPts val="480"/>
              </a:spcBef>
              <a:buSzPts val="3200"/>
              <a:buNone/>
            </a:pPr>
            <a:endParaRPr/>
          </a:p>
        </p:txBody>
      </p:sp>
      <p:sp>
        <p:nvSpPr>
          <p:cNvPr id="266" name="Google Shape;266;p12"/>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267" name="Google Shape;267;p12"/>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53</a:t>
            </a:fld>
            <a:endParaRPr/>
          </a:p>
        </p:txBody>
      </p:sp>
      <p:sp>
        <p:nvSpPr>
          <p:cNvPr id="268" name="Google Shape;268;p12"/>
          <p:cNvSpPr txBox="1"/>
          <p:nvPr/>
        </p:nvSpPr>
        <p:spPr>
          <a:xfrm>
            <a:off x="571500" y="320279"/>
            <a:ext cx="8229600" cy="857250"/>
          </a:xfrm>
          <a:prstGeom prst="rect">
            <a:avLst/>
          </a:prstGeom>
          <a:noFill/>
          <a:ln>
            <a:noFill/>
          </a:ln>
        </p:spPr>
        <p:txBody>
          <a:bodyPr spcFirstLastPara="1" wrap="square" lIns="68569" tIns="34275" rIns="68569" bIns="34275" anchor="ctr" anchorCtr="0">
            <a:noAutofit/>
          </a:bodyPr>
          <a:lstStyle/>
          <a:p>
            <a:pPr algn="ctr"/>
            <a:r>
              <a:rPr lang="en-US" sz="3300" b="1" u="sng">
                <a:solidFill>
                  <a:schemeClr val="dk1"/>
                </a:solidFill>
                <a:latin typeface="Calibri"/>
                <a:ea typeface="Calibri"/>
                <a:cs typeface="Calibri"/>
                <a:sym typeface="Calibri"/>
              </a:rPr>
              <a:t>LEVERAGING THE MODERNIZED NSRS</a:t>
            </a:r>
            <a:endParaRPr sz="3300">
              <a:solidFill>
                <a:schemeClr val="dk1"/>
              </a:solidFill>
              <a:latin typeface="Calibri"/>
              <a:ea typeface="Calibri"/>
              <a:cs typeface="Calibri"/>
              <a:sym typeface="Calibri"/>
            </a:endParaRPr>
          </a:p>
        </p:txBody>
      </p:sp>
      <p:pic>
        <p:nvPicPr>
          <p:cNvPr id="269" name="Google Shape;269;p12"/>
          <p:cNvPicPr preferRelativeResize="0"/>
          <p:nvPr/>
        </p:nvPicPr>
        <p:blipFill rotWithShape="1">
          <a:blip r:embed="rId3">
            <a:alphaModFix/>
          </a:blip>
          <a:srcRect/>
          <a:stretch/>
        </p:blipFill>
        <p:spPr>
          <a:xfrm>
            <a:off x="4790365" y="1003111"/>
            <a:ext cx="3449471" cy="3684257"/>
          </a:xfrm>
          <a:prstGeom prst="rect">
            <a:avLst/>
          </a:prstGeom>
          <a:noFill/>
          <a:ln>
            <a:noFill/>
          </a:ln>
        </p:spPr>
      </p:pic>
      <p:sp>
        <p:nvSpPr>
          <p:cNvPr id="270" name="Google Shape;270;p12"/>
          <p:cNvSpPr txBox="1"/>
          <p:nvPr/>
        </p:nvSpPr>
        <p:spPr>
          <a:xfrm>
            <a:off x="1409418" y="4687368"/>
            <a:ext cx="6698036" cy="484718"/>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Arial"/>
                <a:ea typeface="Arial"/>
                <a:cs typeface="Arial"/>
                <a:sym typeface="Arial"/>
              </a:rPr>
              <a:t>Source </a:t>
            </a:r>
            <a:r>
              <a:rPr lang="en-US" sz="1350" u="sng">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https://www.nasa.gov/feature/jpl/nasa-finds-va-metro-area-is-sinking-unevenly</a:t>
            </a:r>
            <a:endParaRPr sz="1350">
              <a:solidFill>
                <a:schemeClr val="dk1"/>
              </a:solidFill>
              <a:latin typeface="Arial"/>
              <a:ea typeface="Arial"/>
              <a:cs typeface="Arial"/>
              <a:sym typeface="Arial"/>
            </a:endParaRPr>
          </a:p>
          <a:p>
            <a:endParaRPr sz="1350">
              <a:solidFill>
                <a:schemeClr val="dk1"/>
              </a:solidFill>
              <a:latin typeface="Arial"/>
              <a:ea typeface="Arial"/>
              <a:cs typeface="Arial"/>
              <a:sym typeface="Arial"/>
            </a:endParaRPr>
          </a:p>
        </p:txBody>
      </p:sp>
    </p:spTree>
    <p:extLst>
      <p:ext uri="{BB962C8B-B14F-4D97-AF65-F5344CB8AC3E}">
        <p14:creationId xmlns:p14="http://schemas.microsoft.com/office/powerpoint/2010/main" val="2029670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3"/>
          <p:cNvPicPr preferRelativeResize="0"/>
          <p:nvPr/>
        </p:nvPicPr>
        <p:blipFill rotWithShape="1">
          <a:blip r:embed="rId3">
            <a:alphaModFix/>
          </a:blip>
          <a:srcRect/>
          <a:stretch/>
        </p:blipFill>
        <p:spPr>
          <a:xfrm>
            <a:off x="1524001" y="304164"/>
            <a:ext cx="6225539" cy="4736944"/>
          </a:xfrm>
          <a:prstGeom prst="rect">
            <a:avLst/>
          </a:prstGeom>
          <a:noFill/>
          <a:ln>
            <a:noFill/>
          </a:ln>
        </p:spPr>
      </p:pic>
      <p:sp>
        <p:nvSpPr>
          <p:cNvPr id="277" name="Google Shape;277;p13"/>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278" name="Google Shape;278;p13"/>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54</a:t>
            </a:fld>
            <a:endParaRPr/>
          </a:p>
        </p:txBody>
      </p:sp>
    </p:spTree>
    <p:extLst>
      <p:ext uri="{BB962C8B-B14F-4D97-AF65-F5344CB8AC3E}">
        <p14:creationId xmlns:p14="http://schemas.microsoft.com/office/powerpoint/2010/main" val="4281876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4"/>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285" name="Google Shape;285;p14"/>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55</a:t>
            </a:fld>
            <a:endParaRPr/>
          </a:p>
        </p:txBody>
      </p:sp>
      <p:pic>
        <p:nvPicPr>
          <p:cNvPr id="286" name="Google Shape;286;p14"/>
          <p:cNvPicPr preferRelativeResize="0"/>
          <p:nvPr/>
        </p:nvPicPr>
        <p:blipFill rotWithShape="1">
          <a:blip r:embed="rId3">
            <a:alphaModFix/>
          </a:blip>
          <a:srcRect/>
          <a:stretch/>
        </p:blipFill>
        <p:spPr>
          <a:xfrm>
            <a:off x="1438513" y="434341"/>
            <a:ext cx="6033689" cy="4606766"/>
          </a:xfrm>
          <a:prstGeom prst="rect">
            <a:avLst/>
          </a:prstGeom>
          <a:noFill/>
          <a:ln>
            <a:noFill/>
          </a:ln>
        </p:spPr>
      </p:pic>
    </p:spTree>
    <p:extLst>
      <p:ext uri="{BB962C8B-B14F-4D97-AF65-F5344CB8AC3E}">
        <p14:creationId xmlns:p14="http://schemas.microsoft.com/office/powerpoint/2010/main" val="4044932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5"/>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293" name="Google Shape;293;p15"/>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56</a:t>
            </a:fld>
            <a:endParaRPr/>
          </a:p>
        </p:txBody>
      </p:sp>
      <p:pic>
        <p:nvPicPr>
          <p:cNvPr id="294" name="Google Shape;294;p15"/>
          <p:cNvPicPr preferRelativeResize="0"/>
          <p:nvPr/>
        </p:nvPicPr>
        <p:blipFill rotWithShape="1">
          <a:blip r:embed="rId3">
            <a:alphaModFix/>
          </a:blip>
          <a:srcRect/>
          <a:stretch/>
        </p:blipFill>
        <p:spPr>
          <a:xfrm>
            <a:off x="1143000" y="642938"/>
            <a:ext cx="6858000" cy="3857625"/>
          </a:xfrm>
          <a:prstGeom prst="rect">
            <a:avLst/>
          </a:prstGeom>
          <a:noFill/>
          <a:ln>
            <a:noFill/>
          </a:ln>
        </p:spPr>
      </p:pic>
    </p:spTree>
    <p:extLst>
      <p:ext uri="{BB962C8B-B14F-4D97-AF65-F5344CB8AC3E}">
        <p14:creationId xmlns:p14="http://schemas.microsoft.com/office/powerpoint/2010/main" val="2709778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6"/>
          <p:cNvSpPr txBox="1">
            <a:spLocks noGrp="1"/>
          </p:cNvSpPr>
          <p:nvPr>
            <p:ph type="dt" idx="10"/>
          </p:nvPr>
        </p:nvSpPr>
        <p:spPr>
          <a:xfrm>
            <a:off x="457200" y="4767264"/>
            <a:ext cx="2133600" cy="273844"/>
          </a:xfrm>
          <a:prstGeom prst="rect">
            <a:avLst/>
          </a:prstGeom>
          <a:noFill/>
          <a:ln>
            <a:noFill/>
          </a:ln>
        </p:spPr>
        <p:txBody>
          <a:bodyPr spcFirstLastPara="1" wrap="square" lIns="68569" tIns="34275" rIns="68569" bIns="34275" anchor="ctr" anchorCtr="0">
            <a:noAutofit/>
          </a:bodyPr>
          <a:lstStyle/>
          <a:p>
            <a:r>
              <a:rPr lang="en-US"/>
              <a:t>April 8, 2021 </a:t>
            </a:r>
            <a:endParaRPr/>
          </a:p>
        </p:txBody>
      </p:sp>
      <p:sp>
        <p:nvSpPr>
          <p:cNvPr id="301" name="Google Shape;301;p16"/>
          <p:cNvSpPr txBox="1">
            <a:spLocks noGrp="1"/>
          </p:cNvSpPr>
          <p:nvPr>
            <p:ph type="sldNum" idx="12"/>
          </p:nvPr>
        </p:nvSpPr>
        <p:spPr>
          <a:xfrm>
            <a:off x="6553200" y="4767264"/>
            <a:ext cx="2133600" cy="273844"/>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57</a:t>
            </a:fld>
            <a:endParaRPr/>
          </a:p>
        </p:txBody>
      </p:sp>
      <p:pic>
        <p:nvPicPr>
          <p:cNvPr id="302" name="Google Shape;302;p16"/>
          <p:cNvPicPr preferRelativeResize="0"/>
          <p:nvPr/>
        </p:nvPicPr>
        <p:blipFill rotWithShape="1">
          <a:blip r:embed="rId3">
            <a:alphaModFix/>
          </a:blip>
          <a:srcRect/>
          <a:stretch/>
        </p:blipFill>
        <p:spPr>
          <a:xfrm>
            <a:off x="1792296" y="347998"/>
            <a:ext cx="5559408" cy="4419266"/>
          </a:xfrm>
          <a:prstGeom prst="rect">
            <a:avLst/>
          </a:prstGeom>
          <a:noFill/>
          <a:ln>
            <a:noFill/>
          </a:ln>
        </p:spPr>
      </p:pic>
    </p:spTree>
    <p:extLst>
      <p:ext uri="{BB962C8B-B14F-4D97-AF65-F5344CB8AC3E}">
        <p14:creationId xmlns:p14="http://schemas.microsoft.com/office/powerpoint/2010/main" val="2301139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 – find them in Blueprint Part 3</a:t>
            </a:r>
            <a:endParaRPr lang="en-US" dirty="0"/>
          </a:p>
        </p:txBody>
      </p:sp>
      <p:pic>
        <p:nvPicPr>
          <p:cNvPr id="7" name="Google Shape;158;p29"/>
          <p:cNvPicPr preferRelativeResize="0">
            <a:picLocks noChangeAspect="1"/>
          </p:cNvPicPr>
          <p:nvPr/>
        </p:nvPicPr>
        <p:blipFill>
          <a:blip r:embed="rId3">
            <a:alphaModFix/>
          </a:blip>
          <a:stretch>
            <a:fillRect/>
          </a:stretch>
        </p:blipFill>
        <p:spPr>
          <a:xfrm>
            <a:off x="2351057" y="1354304"/>
            <a:ext cx="2206319" cy="3038744"/>
          </a:xfrm>
          <a:prstGeom prst="rect">
            <a:avLst/>
          </a:prstGeom>
          <a:ln>
            <a:noFill/>
          </a:ln>
          <a:effectLst>
            <a:outerShdw blurRad="292100" dist="139700" dir="2700000" algn="tl" rotWithShape="0">
              <a:srgbClr val="333333">
                <a:alpha val="65000"/>
              </a:srgbClr>
            </a:outerShdw>
          </a:effectLst>
        </p:spPr>
      </p:pic>
      <p:pic>
        <p:nvPicPr>
          <p:cNvPr id="8" name="Google Shape;159;p29"/>
          <p:cNvPicPr preferRelativeResize="0">
            <a:picLocks noChangeAspect="1"/>
          </p:cNvPicPr>
          <p:nvPr/>
        </p:nvPicPr>
        <p:blipFill rotWithShape="1">
          <a:blip r:embed="rId4">
            <a:alphaModFix/>
          </a:blip>
          <a:srcRect r="4504"/>
          <a:stretch/>
        </p:blipFill>
        <p:spPr>
          <a:xfrm>
            <a:off x="6867314" y="1354303"/>
            <a:ext cx="2182115" cy="3038743"/>
          </a:xfrm>
          <a:prstGeom prst="rect">
            <a:avLst/>
          </a:prstGeom>
          <a:ln>
            <a:noFill/>
          </a:ln>
          <a:effectLst>
            <a:outerShdw blurRad="292100" dist="139700" dir="2700000" algn="tl" rotWithShape="0">
              <a:srgbClr val="333333">
                <a:alpha val="65000"/>
              </a:srgbClr>
            </a:outerShdw>
          </a:effectLst>
        </p:spPr>
      </p:pic>
      <p:pic>
        <p:nvPicPr>
          <p:cNvPr id="9" name="Google Shape;160;p29"/>
          <p:cNvPicPr preferRelativeResize="0">
            <a:picLocks noChangeAspect="1"/>
          </p:cNvPicPr>
          <p:nvPr/>
        </p:nvPicPr>
        <p:blipFill>
          <a:blip r:embed="rId5">
            <a:alphaModFix/>
          </a:blip>
          <a:stretch>
            <a:fillRect/>
          </a:stretch>
        </p:blipFill>
        <p:spPr>
          <a:xfrm>
            <a:off x="4609170" y="1354305"/>
            <a:ext cx="2196394" cy="3038743"/>
          </a:xfrm>
          <a:prstGeom prst="rect">
            <a:avLst/>
          </a:prstGeom>
          <a:ln>
            <a:noFill/>
          </a:ln>
          <a:effectLst>
            <a:outerShdw blurRad="292100" dist="139700" dir="2700000" algn="tl" rotWithShape="0">
              <a:srgbClr val="333333">
                <a:alpha val="65000"/>
              </a:srgbClr>
            </a:outerShdw>
          </a:effectLst>
        </p:spPr>
      </p:pic>
      <p:pic>
        <p:nvPicPr>
          <p:cNvPr id="10" name="Google Shape;161;p29"/>
          <p:cNvPicPr preferRelativeResize="0">
            <a:picLocks noChangeAspect="1"/>
          </p:cNvPicPr>
          <p:nvPr/>
        </p:nvPicPr>
        <p:blipFill>
          <a:blip r:embed="rId6">
            <a:alphaModFix/>
          </a:blip>
          <a:stretch>
            <a:fillRect/>
          </a:stretch>
        </p:blipFill>
        <p:spPr>
          <a:xfrm>
            <a:off x="111958" y="1354302"/>
            <a:ext cx="2185750" cy="3038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088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 name="Google Shape;1126;p138"/>
          <p:cNvSpPr txBox="1"/>
          <p:nvPr/>
        </p:nvSpPr>
        <p:spPr>
          <a:xfrm>
            <a:off x="0" y="276332"/>
            <a:ext cx="9144000" cy="632055"/>
          </a:xfrm>
          <a:prstGeom prst="rect">
            <a:avLst/>
          </a:prstGeom>
          <a:noFill/>
          <a:ln>
            <a:noFill/>
          </a:ln>
        </p:spPr>
        <p:txBody>
          <a:bodyPr spcFirstLastPara="1" wrap="square" lIns="91425" tIns="45700" rIns="91425" bIns="45700" anchor="ctr" anchorCtr="0">
            <a:normAutofit/>
          </a:bodyPr>
          <a:lstStyle/>
          <a:p>
            <a:pPr algn="ctr">
              <a:buClr>
                <a:schemeClr val="dk1"/>
              </a:buClr>
              <a:buSzPts val="3200"/>
            </a:pPr>
            <a:r>
              <a:rPr lang="en" sz="3200" dirty="0" smtClean="0">
                <a:solidFill>
                  <a:schemeClr val="dk1"/>
                </a:solidFill>
                <a:latin typeface="Calibri"/>
                <a:ea typeface="Calibri"/>
                <a:cs typeface="Calibri"/>
                <a:sym typeface="Calibri"/>
              </a:rPr>
              <a:t>Preparing</a:t>
            </a:r>
            <a:r>
              <a:rPr lang="en" sz="3200" b="1" dirty="0" smtClean="0">
                <a:solidFill>
                  <a:schemeClr val="dk1"/>
                </a:solidFill>
                <a:latin typeface="Calibri"/>
                <a:ea typeface="Calibri"/>
                <a:cs typeface="Calibri"/>
                <a:sym typeface="Calibri"/>
              </a:rPr>
              <a:t> </a:t>
            </a:r>
            <a:r>
              <a:rPr lang="en" sz="3200" dirty="0" smtClean="0">
                <a:solidFill>
                  <a:schemeClr val="dk1"/>
                </a:solidFill>
                <a:latin typeface="Calibri"/>
                <a:ea typeface="Calibri"/>
                <a:cs typeface="Calibri"/>
                <a:sym typeface="Calibri"/>
              </a:rPr>
              <a:t>for Modernization</a:t>
            </a:r>
            <a:endParaRPr sz="3200" b="1" dirty="0">
              <a:solidFill>
                <a:schemeClr val="dk1"/>
              </a:solidFill>
              <a:latin typeface="Calibri"/>
              <a:ea typeface="Calibri"/>
              <a:cs typeface="Calibri"/>
              <a:sym typeface="Calibri"/>
            </a:endParaRPr>
          </a:p>
        </p:txBody>
      </p:sp>
      <p:sp>
        <p:nvSpPr>
          <p:cNvPr id="5" name="Content Placeholder 4"/>
          <p:cNvSpPr>
            <a:spLocks noGrp="1"/>
          </p:cNvSpPr>
          <p:nvPr>
            <p:ph idx="1"/>
          </p:nvPr>
        </p:nvSpPr>
        <p:spPr>
          <a:xfrm>
            <a:off x="457199" y="901490"/>
            <a:ext cx="8456279" cy="4195905"/>
          </a:xfrm>
        </p:spPr>
        <p:txBody>
          <a:bodyPr/>
          <a:lstStyle/>
          <a:p>
            <a:r>
              <a:rPr lang="en-US" dirty="0" smtClean="0"/>
              <a:t>Read the </a:t>
            </a:r>
            <a:r>
              <a:rPr lang="en-US" b="1" dirty="0" smtClean="0">
                <a:solidFill>
                  <a:srgbClr val="C00000"/>
                </a:solidFill>
              </a:rPr>
              <a:t>Blueprint Documents</a:t>
            </a:r>
          </a:p>
          <a:p>
            <a:pPr lvl="1"/>
            <a:r>
              <a:rPr lang="en-US" dirty="0" smtClean="0"/>
              <a:t>we also have recorded webinars from NSRS Modernization Manager</a:t>
            </a:r>
          </a:p>
          <a:p>
            <a:pPr>
              <a:spcBef>
                <a:spcPts val="2400"/>
              </a:spcBef>
            </a:pPr>
            <a:r>
              <a:rPr lang="en-US" dirty="0" smtClean="0"/>
              <a:t>Subscribe to </a:t>
            </a:r>
            <a:r>
              <a:rPr lang="en-US" b="1" dirty="0" smtClean="0">
                <a:solidFill>
                  <a:srgbClr val="C00000"/>
                </a:solidFill>
              </a:rPr>
              <a:t>NGS news</a:t>
            </a:r>
          </a:p>
          <a:p>
            <a:pPr lvl="1"/>
            <a:r>
              <a:rPr lang="en-US" dirty="0">
                <a:hlinkClick r:id="rId4"/>
              </a:rPr>
              <a:t>https://</a:t>
            </a:r>
            <a:r>
              <a:rPr lang="en-US" dirty="0" smtClean="0">
                <a:hlinkClick r:id="rId4"/>
              </a:rPr>
              <a:t>www.ngs.noaa.gov/INFO/subscribe.shtml</a:t>
            </a:r>
            <a:endParaRPr lang="en-US" dirty="0" smtClean="0"/>
          </a:p>
          <a:p>
            <a:pPr>
              <a:spcBef>
                <a:spcPts val="2400"/>
              </a:spcBef>
            </a:pPr>
            <a:r>
              <a:rPr lang="en-US" dirty="0" smtClean="0"/>
              <a:t>Check out the New </a:t>
            </a:r>
            <a:r>
              <a:rPr lang="en-US" dirty="0" err="1" smtClean="0"/>
              <a:t>Datums</a:t>
            </a:r>
            <a:r>
              <a:rPr lang="en-US" dirty="0" smtClean="0"/>
              <a:t> web page:</a:t>
            </a:r>
          </a:p>
          <a:p>
            <a:pPr lvl="1"/>
            <a:r>
              <a:rPr lang="en-US" dirty="0" smtClean="0">
                <a:hlinkClick r:id="rId5"/>
              </a:rPr>
              <a:t>https</a:t>
            </a:r>
            <a:r>
              <a:rPr lang="en-US" dirty="0">
                <a:hlinkClick r:id="rId5"/>
              </a:rPr>
              <a:t>://www.ngs.noaa.gov/datums/newdatums</a:t>
            </a:r>
            <a:r>
              <a:rPr lang="en-US" dirty="0" smtClean="0">
                <a:hlinkClick r:id="rId5"/>
              </a:rPr>
              <a:t>/</a:t>
            </a:r>
            <a:endParaRPr lang="en-US" dirty="0" smtClean="0"/>
          </a:p>
          <a:p>
            <a:pPr>
              <a:spcBef>
                <a:spcPts val="2400"/>
              </a:spcBef>
            </a:pPr>
            <a:r>
              <a:rPr lang="en-US" b="1" dirty="0" smtClean="0">
                <a:solidFill>
                  <a:srgbClr val="C00000"/>
                </a:solidFill>
              </a:rPr>
              <a:t>Reach </a:t>
            </a:r>
            <a:r>
              <a:rPr lang="en-US" b="1" dirty="0">
                <a:solidFill>
                  <a:srgbClr val="C00000"/>
                </a:solidFill>
              </a:rPr>
              <a:t>out </a:t>
            </a:r>
            <a:r>
              <a:rPr lang="en-US" dirty="0"/>
              <a:t>to NGS for support as </a:t>
            </a:r>
            <a:r>
              <a:rPr lang="en-US" dirty="0" smtClean="0"/>
              <a:t>needed</a:t>
            </a:r>
          </a:p>
          <a:p>
            <a:pPr lvl="1"/>
            <a:r>
              <a:rPr lang="en-US" dirty="0">
                <a:hlinkClick r:id="rId6"/>
              </a:rPr>
              <a:t>https://www.ngs.noaa.gov/ADVISORS</a:t>
            </a:r>
            <a:r>
              <a:rPr lang="en-US" dirty="0" smtClean="0">
                <a:hlinkClick r:id="rId6"/>
              </a:rPr>
              <a:t>/</a:t>
            </a:r>
            <a:endParaRPr lang="en-US" dirty="0"/>
          </a:p>
          <a:p>
            <a:endParaRPr lang="en-US" dirty="0" smtClean="0"/>
          </a:p>
        </p:txBody>
      </p:sp>
    </p:spTree>
    <p:extLst>
      <p:ext uri="{BB962C8B-B14F-4D97-AF65-F5344CB8AC3E}">
        <p14:creationId xmlns:p14="http://schemas.microsoft.com/office/powerpoint/2010/main" val="206864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9236"/>
            <a:ext cx="8229600" cy="670425"/>
          </a:xfrm>
        </p:spPr>
        <p:txBody>
          <a:bodyPr/>
          <a:lstStyle/>
          <a:p>
            <a:r>
              <a:rPr lang="en-US" dirty="0" smtClean="0"/>
              <a:t>Transitioning from NAD 83 to NATRF2022</a:t>
            </a:r>
            <a:endParaRPr lang="en-US" dirty="0"/>
          </a:p>
        </p:txBody>
      </p:sp>
      <p:sp>
        <p:nvSpPr>
          <p:cNvPr id="3" name="Content Placeholder 2"/>
          <p:cNvSpPr>
            <a:spLocks noGrp="1"/>
          </p:cNvSpPr>
          <p:nvPr>
            <p:ph idx="1"/>
          </p:nvPr>
        </p:nvSpPr>
        <p:spPr>
          <a:xfrm>
            <a:off x="457200" y="1574288"/>
            <a:ext cx="8229600" cy="3391722"/>
          </a:xfrm>
        </p:spPr>
        <p:txBody>
          <a:bodyPr/>
          <a:lstStyle/>
          <a:p>
            <a:pPr marL="0" lvl="1" indent="0">
              <a:buNone/>
            </a:pPr>
            <a:r>
              <a:rPr lang="en-US" sz="2800" dirty="0" smtClean="0"/>
              <a:t>Shift</a:t>
            </a:r>
            <a:endParaRPr lang="en-US" dirty="0" smtClean="0"/>
          </a:p>
          <a:p>
            <a:pPr marL="342900" lvl="1" indent="-342900"/>
            <a:r>
              <a:rPr lang="en-US" dirty="0"/>
              <a:t>O</a:t>
            </a:r>
            <a:r>
              <a:rPr lang="en-US" dirty="0" smtClean="0"/>
              <a:t>ne-time </a:t>
            </a:r>
            <a:r>
              <a:rPr lang="en-US" dirty="0"/>
              <a:t>jump somewhere in the 0 to 4 meter range </a:t>
            </a:r>
            <a:r>
              <a:rPr lang="en-US" dirty="0" smtClean="0"/>
              <a:t>(in </a:t>
            </a:r>
            <a:r>
              <a:rPr lang="en-US" dirty="0" err="1" smtClean="0"/>
              <a:t>LLh</a:t>
            </a:r>
            <a:r>
              <a:rPr lang="en-US" dirty="0" smtClean="0"/>
              <a:t>)</a:t>
            </a:r>
            <a:endParaRPr lang="en-US" dirty="0"/>
          </a:p>
          <a:p>
            <a:pPr lvl="2"/>
            <a:r>
              <a:rPr lang="en-US" dirty="0" smtClean="0"/>
              <a:t>from </a:t>
            </a:r>
            <a:r>
              <a:rPr lang="en-US" dirty="0"/>
              <a:t>fixing NAD 83’s </a:t>
            </a:r>
            <a:r>
              <a:rPr lang="en-US" dirty="0" smtClean="0"/>
              <a:t>non-</a:t>
            </a:r>
            <a:r>
              <a:rPr lang="en-US" dirty="0" err="1" smtClean="0"/>
              <a:t>geocentricity</a:t>
            </a:r>
            <a:endParaRPr lang="en-US" dirty="0" smtClean="0"/>
          </a:p>
          <a:p>
            <a:pPr marL="0" lvl="1" indent="0">
              <a:buNone/>
            </a:pPr>
            <a:r>
              <a:rPr lang="en-US" sz="2800" dirty="0" smtClean="0"/>
              <a:t>Drift</a:t>
            </a:r>
            <a:endParaRPr lang="en-US" dirty="0" smtClean="0"/>
          </a:p>
          <a:p>
            <a:pPr marL="342900" lvl="1" indent="-342900"/>
            <a:r>
              <a:rPr lang="en-US" dirty="0"/>
              <a:t>The shift will take you to </a:t>
            </a:r>
            <a:r>
              <a:rPr lang="en-US" dirty="0" smtClean="0"/>
              <a:t>epoch 2020.00, from there on coordinates are time-dependent; working </a:t>
            </a:r>
            <a:r>
              <a:rPr lang="en-US" dirty="0"/>
              <a:t>at any other epoch means you must account for the drift (velocity) of your coordinates</a:t>
            </a:r>
          </a:p>
          <a:p>
            <a:pPr lvl="2"/>
            <a:r>
              <a:rPr lang="en-US" dirty="0" smtClean="0"/>
              <a:t>as </a:t>
            </a:r>
            <a:r>
              <a:rPr lang="en-US" dirty="0"/>
              <a:t>well as any other motions over time</a:t>
            </a:r>
          </a:p>
          <a:p>
            <a:pPr marL="0" indent="0">
              <a:buNone/>
            </a:pPr>
            <a:endParaRPr lang="en-US" sz="2200" dirty="0"/>
          </a:p>
        </p:txBody>
      </p:sp>
      <p:sp>
        <p:nvSpPr>
          <p:cNvPr id="5" name="TextBox 4"/>
          <p:cNvSpPr txBox="1"/>
          <p:nvPr/>
        </p:nvSpPr>
        <p:spPr>
          <a:xfrm>
            <a:off x="2508201" y="1013779"/>
            <a:ext cx="4123945" cy="523220"/>
          </a:xfrm>
          <a:prstGeom prst="rect">
            <a:avLst/>
          </a:prstGeom>
          <a:noFill/>
        </p:spPr>
        <p:txBody>
          <a:bodyPr wrap="square" rtlCol="0">
            <a:spAutoFit/>
          </a:bodyPr>
          <a:lstStyle/>
          <a:p>
            <a:pPr algn="ctr" defTabSz="685800" fontAlgn="base">
              <a:spcBef>
                <a:spcPct val="0"/>
              </a:spcBef>
              <a:spcAft>
                <a:spcPct val="0"/>
              </a:spcAft>
            </a:pPr>
            <a:r>
              <a:rPr lang="en-US" sz="2800" u="sng" dirty="0" smtClean="0">
                <a:latin typeface="+mj-lt"/>
                <a:ea typeface="MS PGothic" pitchFamily="34" charset="-128"/>
              </a:rPr>
              <a:t>Shift and Drift</a:t>
            </a:r>
            <a:endParaRPr lang="en-US" sz="2800" u="sng" dirty="0">
              <a:latin typeface="+mj-lt"/>
              <a:ea typeface="MS PGothic" pitchFamily="34" charset="-128"/>
            </a:endParaRPr>
          </a:p>
        </p:txBody>
      </p:sp>
    </p:spTree>
    <p:extLst>
      <p:ext uri="{BB962C8B-B14F-4D97-AF65-F5344CB8AC3E}">
        <p14:creationId xmlns:p14="http://schemas.microsoft.com/office/powerpoint/2010/main" val="31735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Shape 1131"/>
        <p:cNvGrpSpPr/>
        <p:nvPr/>
      </p:nvGrpSpPr>
      <p:grpSpPr>
        <a:xfrm>
          <a:off x="0" y="0"/>
          <a:ext cx="0" cy="0"/>
          <a:chOff x="0" y="0"/>
          <a:chExt cx="0" cy="0"/>
        </a:xfrm>
      </p:grpSpPr>
      <p:pic>
        <p:nvPicPr>
          <p:cNvPr id="5"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05038" y="0"/>
            <a:ext cx="4733925" cy="5143500"/>
          </a:xfrm>
          <a:prstGeom prst="rect">
            <a:avLst/>
          </a:prstGeom>
        </p:spPr>
      </p:pic>
      <p:sp>
        <p:nvSpPr>
          <p:cNvPr id="6" name="Rounded Rectangle 5"/>
          <p:cNvSpPr/>
          <p:nvPr/>
        </p:nvSpPr>
        <p:spPr>
          <a:xfrm>
            <a:off x="7076995" y="53788"/>
            <a:ext cx="1621331" cy="414938"/>
          </a:xfrm>
          <a:prstGeom prst="round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128199" y="2435838"/>
            <a:ext cx="1298880" cy="368833"/>
          </a:xfrm>
          <a:prstGeom prst="round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5885969" y="945135"/>
            <a:ext cx="1167973" cy="791457"/>
          </a:xfrm>
          <a:prstGeom prst="round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962" y="1467653"/>
            <a:ext cx="2213000" cy="1477328"/>
          </a:xfrm>
          <a:prstGeom prst="rect">
            <a:avLst/>
          </a:prstGeom>
          <a:noFill/>
        </p:spPr>
        <p:txBody>
          <a:bodyPr wrap="square" rtlCol="0">
            <a:spAutoFit/>
          </a:bodyPr>
          <a:lstStyle/>
          <a:p>
            <a:r>
              <a:rPr lang="en-US" i="1" dirty="0" smtClean="0"/>
              <a:t>Email Subscriptions:</a:t>
            </a:r>
          </a:p>
          <a:p>
            <a:pPr marL="168275" indent="-168275">
              <a:buFont typeface="Arial" panose="020B0604020202020204" pitchFamily="34" charset="0"/>
              <a:buChar char="•"/>
            </a:pPr>
            <a:r>
              <a:rPr lang="en-US" dirty="0" smtClean="0"/>
              <a:t>NGS News</a:t>
            </a:r>
          </a:p>
          <a:p>
            <a:pPr marL="168275" indent="-168275">
              <a:buFont typeface="Arial" panose="020B0604020202020204" pitchFamily="34" charset="0"/>
              <a:buChar char="•"/>
            </a:pPr>
            <a:r>
              <a:rPr lang="en-US" dirty="0" smtClean="0"/>
              <a:t>NGS Webinar Series</a:t>
            </a:r>
          </a:p>
          <a:p>
            <a:pPr marL="168275" indent="-168275">
              <a:buFont typeface="Arial" panose="020B0604020202020204" pitchFamily="34" charset="0"/>
              <a:buChar char="•"/>
            </a:pPr>
            <a:r>
              <a:rPr lang="en-US" dirty="0" smtClean="0"/>
              <a:t>NGS Training</a:t>
            </a:r>
          </a:p>
          <a:p>
            <a:pPr marL="168275" indent="-168275">
              <a:buFont typeface="Arial" panose="020B0604020202020204" pitchFamily="34" charset="0"/>
              <a:buChar char="•"/>
            </a:pPr>
            <a:r>
              <a:rPr lang="en-US" dirty="0" smtClean="0"/>
              <a:t>GPS on BM</a:t>
            </a:r>
            <a:endParaRPr lang="en-US" dirty="0"/>
          </a:p>
        </p:txBody>
      </p:sp>
      <p:sp>
        <p:nvSpPr>
          <p:cNvPr id="25" name="TextBox 24"/>
          <p:cNvSpPr txBox="1"/>
          <p:nvPr/>
        </p:nvSpPr>
        <p:spPr>
          <a:xfrm>
            <a:off x="7176886" y="997928"/>
            <a:ext cx="1798065" cy="646331"/>
          </a:xfrm>
          <a:prstGeom prst="rect">
            <a:avLst/>
          </a:prstGeom>
          <a:noFill/>
        </p:spPr>
        <p:txBody>
          <a:bodyPr wrap="square" rtlCol="0">
            <a:spAutoFit/>
          </a:bodyPr>
          <a:lstStyle/>
          <a:p>
            <a:r>
              <a:rPr lang="en-US" i="1" dirty="0" smtClean="0"/>
              <a:t>FAQs on Modernization</a:t>
            </a:r>
            <a:endParaRPr lang="en-US" dirty="0" smtClean="0"/>
          </a:p>
        </p:txBody>
      </p:sp>
      <p:sp>
        <p:nvSpPr>
          <p:cNvPr id="26" name="TextBox 25"/>
          <p:cNvSpPr txBox="1"/>
          <p:nvPr/>
        </p:nvSpPr>
        <p:spPr>
          <a:xfrm>
            <a:off x="-7962" y="315053"/>
            <a:ext cx="2213000" cy="954107"/>
          </a:xfrm>
          <a:prstGeom prst="rect">
            <a:avLst/>
          </a:prstGeom>
          <a:noFill/>
        </p:spPr>
        <p:txBody>
          <a:bodyPr wrap="square" rtlCol="0">
            <a:spAutoFit/>
          </a:bodyPr>
          <a:lstStyle/>
          <a:p>
            <a:pPr algn="ctr"/>
            <a:r>
              <a:rPr lang="en-US" sz="2800" b="1" dirty="0" smtClean="0"/>
              <a:t>Where to learn more?</a:t>
            </a:r>
          </a:p>
        </p:txBody>
      </p:sp>
    </p:spTree>
    <p:extLst>
      <p:ext uri="{BB962C8B-B14F-4D97-AF65-F5344CB8AC3E}">
        <p14:creationId xmlns:p14="http://schemas.microsoft.com/office/powerpoint/2010/main" val="359872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par>
                                <p:cTn id="8" presetID="1" presetClass="mediacall" presetSubtype="0" fill="hold" nodeType="withEffect">
                                  <p:stCondLst>
                                    <p:cond delay="200"/>
                                  </p:stCondLst>
                                  <p:childTnLst>
                                    <p:cmd type="call" cmd="playFrom(0.0)">
                                      <p:cBhvr>
                                        <p:cTn id="9" dur="15583" fill="hold"/>
                                        <p:tgtEl>
                                          <p:spTgt spid="5"/>
                                        </p:tgtEl>
                                      </p:cBhvr>
                                    </p:cmd>
                                  </p:childTnLst>
                                </p:cTn>
                              </p:par>
                            </p:childTnLst>
                          </p:cTn>
                        </p:par>
                        <p:par>
                          <p:cTn id="10" fill="hold">
                            <p:stCondLst>
                              <p:cond delay="15783"/>
                            </p:stCondLst>
                            <p:childTnLst>
                              <p:par>
                                <p:cTn id="11" presetID="21" presetClass="entr" presetSubtype="4"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4)">
                                      <p:cBhvr>
                                        <p:cTn id="13" dur="2000"/>
                                        <p:tgtEl>
                                          <p:spTgt spid="2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7783"/>
                            </p:stCondLst>
                            <p:childTnLst>
                              <p:par>
                                <p:cTn id="18" presetID="21" presetClass="entr" presetSubtype="4"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heel(4)">
                                      <p:cBhvr>
                                        <p:cTn id="20" dur="2000"/>
                                        <p:tgtEl>
                                          <p:spTgt spid="23"/>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childTnLst>
        </p:cTn>
      </p:par>
    </p:tnLst>
    <p:bldLst>
      <p:bldP spid="6" grpId="0" animBg="1"/>
      <p:bldP spid="22" grpId="0" animBg="1"/>
      <p:bldP spid="23" grpId="0" animBg="1"/>
      <p:bldP spid="8"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Q&amp;A</a:t>
            </a:r>
            <a:endParaRPr lang="en-US" dirty="0"/>
          </a:p>
        </p:txBody>
      </p:sp>
      <p:pic>
        <p:nvPicPr>
          <p:cNvPr id="7" name="Google Shape;158;p29"/>
          <p:cNvPicPr preferRelativeResize="0">
            <a:picLocks noChangeAspect="1"/>
          </p:cNvPicPr>
          <p:nvPr/>
        </p:nvPicPr>
        <p:blipFill>
          <a:blip r:embed="rId3">
            <a:alphaModFix/>
          </a:blip>
          <a:stretch>
            <a:fillRect/>
          </a:stretch>
        </p:blipFill>
        <p:spPr>
          <a:xfrm>
            <a:off x="2351057" y="1354304"/>
            <a:ext cx="2206319" cy="3038744"/>
          </a:xfrm>
          <a:prstGeom prst="rect">
            <a:avLst/>
          </a:prstGeom>
          <a:ln>
            <a:noFill/>
          </a:ln>
          <a:effectLst>
            <a:outerShdw blurRad="292100" dist="139700" dir="2700000" algn="tl" rotWithShape="0">
              <a:srgbClr val="333333">
                <a:alpha val="65000"/>
              </a:srgbClr>
            </a:outerShdw>
          </a:effectLst>
        </p:spPr>
      </p:pic>
      <p:pic>
        <p:nvPicPr>
          <p:cNvPr id="8" name="Google Shape;159;p29"/>
          <p:cNvPicPr preferRelativeResize="0">
            <a:picLocks noChangeAspect="1"/>
          </p:cNvPicPr>
          <p:nvPr/>
        </p:nvPicPr>
        <p:blipFill rotWithShape="1">
          <a:blip r:embed="rId4">
            <a:alphaModFix/>
          </a:blip>
          <a:srcRect r="4504"/>
          <a:stretch/>
        </p:blipFill>
        <p:spPr>
          <a:xfrm>
            <a:off x="6867314" y="1354303"/>
            <a:ext cx="2182115" cy="3038743"/>
          </a:xfrm>
          <a:prstGeom prst="rect">
            <a:avLst/>
          </a:prstGeom>
          <a:ln>
            <a:noFill/>
          </a:ln>
          <a:effectLst>
            <a:outerShdw blurRad="292100" dist="139700" dir="2700000" algn="tl" rotWithShape="0">
              <a:srgbClr val="333333">
                <a:alpha val="65000"/>
              </a:srgbClr>
            </a:outerShdw>
          </a:effectLst>
        </p:spPr>
      </p:pic>
      <p:pic>
        <p:nvPicPr>
          <p:cNvPr id="9" name="Google Shape;160;p29"/>
          <p:cNvPicPr preferRelativeResize="0">
            <a:picLocks noChangeAspect="1"/>
          </p:cNvPicPr>
          <p:nvPr/>
        </p:nvPicPr>
        <p:blipFill>
          <a:blip r:embed="rId5">
            <a:alphaModFix/>
          </a:blip>
          <a:stretch>
            <a:fillRect/>
          </a:stretch>
        </p:blipFill>
        <p:spPr>
          <a:xfrm>
            <a:off x="4609170" y="1354305"/>
            <a:ext cx="2196394" cy="3038743"/>
          </a:xfrm>
          <a:prstGeom prst="rect">
            <a:avLst/>
          </a:prstGeom>
          <a:ln>
            <a:noFill/>
          </a:ln>
          <a:effectLst>
            <a:outerShdw blurRad="292100" dist="139700" dir="2700000" algn="tl" rotWithShape="0">
              <a:srgbClr val="333333">
                <a:alpha val="65000"/>
              </a:srgbClr>
            </a:outerShdw>
          </a:effectLst>
        </p:spPr>
      </p:pic>
      <p:pic>
        <p:nvPicPr>
          <p:cNvPr id="10" name="Google Shape;161;p29"/>
          <p:cNvPicPr preferRelativeResize="0">
            <a:picLocks noChangeAspect="1"/>
          </p:cNvPicPr>
          <p:nvPr/>
        </p:nvPicPr>
        <p:blipFill>
          <a:blip r:embed="rId6">
            <a:alphaModFix/>
          </a:blip>
          <a:stretch>
            <a:fillRect/>
          </a:stretch>
        </p:blipFill>
        <p:spPr>
          <a:xfrm>
            <a:off x="111958" y="1354302"/>
            <a:ext cx="2185750" cy="3038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732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236"/>
            <a:ext cx="8229600" cy="670425"/>
          </a:xfrm>
        </p:spPr>
        <p:txBody>
          <a:bodyPr/>
          <a:lstStyle/>
          <a:p>
            <a:r>
              <a:rPr lang="en-US" dirty="0" smtClean="0"/>
              <a:t>Published Coordinates - Passive Control</a:t>
            </a:r>
            <a:endParaRPr lang="en-US" dirty="0"/>
          </a:p>
        </p:txBody>
      </p:sp>
      <p:sp>
        <p:nvSpPr>
          <p:cNvPr id="3" name="Content Placeholder 2"/>
          <p:cNvSpPr>
            <a:spLocks noGrp="1"/>
          </p:cNvSpPr>
          <p:nvPr>
            <p:ph idx="1"/>
          </p:nvPr>
        </p:nvSpPr>
        <p:spPr>
          <a:xfrm>
            <a:off x="203628" y="1611458"/>
            <a:ext cx="4123944" cy="2921273"/>
          </a:xfrm>
        </p:spPr>
        <p:txBody>
          <a:bodyPr/>
          <a:lstStyle/>
          <a:p>
            <a:r>
              <a:rPr lang="en-US" sz="2200" dirty="0"/>
              <a:t>Part of the NSRS</a:t>
            </a:r>
          </a:p>
          <a:p>
            <a:r>
              <a:rPr lang="en-US" sz="2200" dirty="0" smtClean="0">
                <a:latin typeface="+mj-lt"/>
              </a:rPr>
              <a:t>Based on “snapshot” of entire NSRS control network</a:t>
            </a:r>
          </a:p>
          <a:p>
            <a:r>
              <a:rPr lang="en-US" sz="2200" dirty="0" smtClean="0">
                <a:latin typeface="+mj-lt"/>
              </a:rPr>
              <a:t>Published every 5 or 10 years</a:t>
            </a:r>
          </a:p>
          <a:p>
            <a:r>
              <a:rPr lang="en-US" sz="2200" dirty="0" smtClean="0">
                <a:latin typeface="+mj-lt"/>
              </a:rPr>
              <a:t>RECs can be used to “hide” changes over time</a:t>
            </a:r>
          </a:p>
          <a:p>
            <a:r>
              <a:rPr lang="en-US" sz="2200" dirty="0"/>
              <a:t>F</a:t>
            </a:r>
            <a:r>
              <a:rPr lang="en-US" sz="2200" dirty="0" smtClean="0"/>
              <a:t>amiliar </a:t>
            </a:r>
            <a:r>
              <a:rPr lang="en-US" sz="2200" dirty="0"/>
              <a:t>to </a:t>
            </a:r>
            <a:r>
              <a:rPr lang="en-US" sz="2200" dirty="0" smtClean="0"/>
              <a:t>many </a:t>
            </a:r>
            <a:r>
              <a:rPr lang="en-US" sz="2200" dirty="0"/>
              <a:t>users…</a:t>
            </a:r>
            <a:endParaRPr lang="en-US" sz="1900" dirty="0"/>
          </a:p>
          <a:p>
            <a:endParaRPr lang="en-US" sz="2200" dirty="0" smtClean="0">
              <a:latin typeface="+mj-lt"/>
            </a:endParaRPr>
          </a:p>
        </p:txBody>
      </p:sp>
      <p:sp>
        <p:nvSpPr>
          <p:cNvPr id="5" name="TextBox 4"/>
          <p:cNvSpPr txBox="1"/>
          <p:nvPr/>
        </p:nvSpPr>
        <p:spPr>
          <a:xfrm>
            <a:off x="203627" y="1132723"/>
            <a:ext cx="4123945" cy="461665"/>
          </a:xfrm>
          <a:prstGeom prst="rect">
            <a:avLst/>
          </a:prstGeom>
          <a:noFill/>
        </p:spPr>
        <p:txBody>
          <a:bodyPr wrap="square" rtlCol="0">
            <a:spAutoFit/>
          </a:bodyPr>
          <a:lstStyle/>
          <a:p>
            <a:pPr algn="ctr" defTabSz="685800" fontAlgn="base">
              <a:spcBef>
                <a:spcPct val="0"/>
              </a:spcBef>
              <a:spcAft>
                <a:spcPct val="0"/>
              </a:spcAft>
            </a:pPr>
            <a:r>
              <a:rPr lang="en-US" sz="2400" b="1" u="sng" dirty="0">
                <a:latin typeface="+mj-lt"/>
                <a:ea typeface="MS PGothic" pitchFamily="34" charset="-128"/>
              </a:rPr>
              <a:t>Reference Epoch Coordinates</a:t>
            </a:r>
          </a:p>
        </p:txBody>
      </p:sp>
      <p:sp>
        <p:nvSpPr>
          <p:cNvPr id="7" name="TextBox 6"/>
          <p:cNvSpPr txBox="1"/>
          <p:nvPr/>
        </p:nvSpPr>
        <p:spPr>
          <a:xfrm>
            <a:off x="4744556" y="1132723"/>
            <a:ext cx="4123945" cy="461665"/>
          </a:xfrm>
          <a:prstGeom prst="rect">
            <a:avLst/>
          </a:prstGeom>
          <a:noFill/>
        </p:spPr>
        <p:txBody>
          <a:bodyPr wrap="square" rtlCol="0">
            <a:spAutoFit/>
          </a:bodyPr>
          <a:lstStyle/>
          <a:p>
            <a:pPr algn="ctr" defTabSz="685800" fontAlgn="base">
              <a:spcBef>
                <a:spcPct val="0"/>
              </a:spcBef>
              <a:spcAft>
                <a:spcPct val="0"/>
              </a:spcAft>
            </a:pPr>
            <a:r>
              <a:rPr lang="en-US" sz="2400" b="1" u="sng" dirty="0">
                <a:latin typeface="+mj-lt"/>
                <a:ea typeface="MS PGothic" pitchFamily="34" charset="-128"/>
              </a:rPr>
              <a:t>Survey Epoch Coordinates</a:t>
            </a:r>
          </a:p>
        </p:txBody>
      </p:sp>
      <p:sp>
        <p:nvSpPr>
          <p:cNvPr id="8" name="Content Placeholder 2"/>
          <p:cNvSpPr txBox="1">
            <a:spLocks/>
          </p:cNvSpPr>
          <p:nvPr/>
        </p:nvSpPr>
        <p:spPr bwMode="auto">
          <a:xfrm>
            <a:off x="4744557" y="1611457"/>
            <a:ext cx="4123944" cy="292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r>
              <a:rPr lang="en-US" sz="2200" dirty="0"/>
              <a:t>Part of the NSRS</a:t>
            </a:r>
          </a:p>
          <a:p>
            <a:pPr marL="257175" indent="-257175" defTabSz="342900"/>
            <a:r>
              <a:rPr lang="en-US" sz="2200" dirty="0" smtClean="0">
                <a:solidFill>
                  <a:prstClr val="black"/>
                </a:solidFill>
                <a:latin typeface="+mj-lt"/>
              </a:rPr>
              <a:t>Time-dependent coordinates, time being at “survey epoch”</a:t>
            </a:r>
          </a:p>
          <a:p>
            <a:pPr marL="257175" indent="-257175" defTabSz="342900"/>
            <a:r>
              <a:rPr lang="en-US" sz="2200" dirty="0" smtClean="0">
                <a:solidFill>
                  <a:prstClr val="black"/>
                </a:solidFill>
                <a:latin typeface="+mj-lt"/>
              </a:rPr>
              <a:t>Published every 4 weeks</a:t>
            </a:r>
          </a:p>
          <a:p>
            <a:pPr marL="257175" indent="-257175" defTabSz="342900"/>
            <a:r>
              <a:rPr lang="en-US" sz="2200" dirty="0" smtClean="0">
                <a:solidFill>
                  <a:prstClr val="black"/>
                </a:solidFill>
                <a:latin typeface="+mj-lt"/>
              </a:rPr>
              <a:t>SECs can be used to highlight </a:t>
            </a:r>
            <a:r>
              <a:rPr lang="en-US" sz="2200" dirty="0">
                <a:solidFill>
                  <a:prstClr val="black"/>
                </a:solidFill>
                <a:latin typeface="+mj-lt"/>
              </a:rPr>
              <a:t>changes over time</a:t>
            </a:r>
          </a:p>
          <a:p>
            <a:pPr marL="257175" indent="-257175" defTabSz="342900"/>
            <a:endParaRPr lang="en-US" sz="2200" dirty="0">
              <a:solidFill>
                <a:prstClr val="black"/>
              </a:solidFill>
              <a:latin typeface="+mj-lt"/>
            </a:endParaRPr>
          </a:p>
        </p:txBody>
      </p:sp>
      <p:pic>
        <p:nvPicPr>
          <p:cNvPr id="12" name="Picture 11"/>
          <p:cNvPicPr>
            <a:picLocks noChangeAspect="1"/>
          </p:cNvPicPr>
          <p:nvPr/>
        </p:nvPicPr>
        <p:blipFill rotWithShape="1">
          <a:blip r:embed="rId3"/>
          <a:srcRect t="7926"/>
          <a:stretch/>
        </p:blipFill>
        <p:spPr>
          <a:xfrm>
            <a:off x="388976" y="4395454"/>
            <a:ext cx="3652866" cy="264441"/>
          </a:xfrm>
          <a:prstGeom prst="rect">
            <a:avLst/>
          </a:prstGeom>
          <a:ln w="25400">
            <a:solidFill>
              <a:schemeClr val="bg1">
                <a:lumMod val="75000"/>
              </a:schemeClr>
            </a:solidFill>
          </a:ln>
        </p:spPr>
      </p:pic>
    </p:spTree>
    <p:extLst>
      <p:ext uri="{BB962C8B-B14F-4D97-AF65-F5344CB8AC3E}">
        <p14:creationId xmlns:p14="http://schemas.microsoft.com/office/powerpoint/2010/main" val="402884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236"/>
            <a:ext cx="8229600" cy="670425"/>
          </a:xfrm>
        </p:spPr>
        <p:txBody>
          <a:bodyPr/>
          <a:lstStyle/>
          <a:p>
            <a:r>
              <a:rPr lang="en-US" dirty="0" smtClean="0"/>
              <a:t>Published Coordinates - Active Control</a:t>
            </a:r>
            <a:endParaRPr lang="en-US" dirty="0"/>
          </a:p>
        </p:txBody>
      </p:sp>
      <p:sp>
        <p:nvSpPr>
          <p:cNvPr id="3" name="Content Placeholder 2"/>
          <p:cNvSpPr>
            <a:spLocks noGrp="1"/>
          </p:cNvSpPr>
          <p:nvPr>
            <p:ph idx="1"/>
          </p:nvPr>
        </p:nvSpPr>
        <p:spPr>
          <a:xfrm>
            <a:off x="203628" y="1611458"/>
            <a:ext cx="4123944" cy="2921273"/>
          </a:xfrm>
        </p:spPr>
        <p:txBody>
          <a:bodyPr/>
          <a:lstStyle/>
          <a:p>
            <a:r>
              <a:rPr lang="en-US" sz="2200" dirty="0" smtClean="0">
                <a:latin typeface="+mj-lt"/>
              </a:rPr>
              <a:t>Part of the NSRS</a:t>
            </a:r>
          </a:p>
          <a:p>
            <a:r>
              <a:rPr lang="en-US" sz="2200" b="1" dirty="0" smtClean="0">
                <a:latin typeface="+mj-lt"/>
              </a:rPr>
              <a:t>Coordinate function</a:t>
            </a:r>
            <a:r>
              <a:rPr lang="en-US" sz="2200" dirty="0" smtClean="0">
                <a:latin typeface="+mj-lt"/>
              </a:rPr>
              <a:t> in time, of an active station such as a CORS</a:t>
            </a:r>
          </a:p>
          <a:p>
            <a:r>
              <a:rPr lang="en-US" sz="2200" dirty="0" smtClean="0">
                <a:latin typeface="+mj-lt"/>
              </a:rPr>
              <a:t>NOT associated with a specific epoch</a:t>
            </a:r>
          </a:p>
          <a:p>
            <a:r>
              <a:rPr lang="en-US" sz="2200" dirty="0" smtClean="0"/>
              <a:t>CORSs will have these published ACs, or Coordinate Functions</a:t>
            </a:r>
            <a:endParaRPr lang="en-US" sz="1900" dirty="0"/>
          </a:p>
          <a:p>
            <a:endParaRPr lang="en-US" sz="2200" dirty="0" smtClean="0">
              <a:latin typeface="+mj-lt"/>
            </a:endParaRPr>
          </a:p>
        </p:txBody>
      </p:sp>
      <p:sp>
        <p:nvSpPr>
          <p:cNvPr id="5" name="TextBox 4"/>
          <p:cNvSpPr txBox="1"/>
          <p:nvPr/>
        </p:nvSpPr>
        <p:spPr>
          <a:xfrm>
            <a:off x="203627" y="1132723"/>
            <a:ext cx="4123945" cy="461665"/>
          </a:xfrm>
          <a:prstGeom prst="rect">
            <a:avLst/>
          </a:prstGeom>
          <a:noFill/>
        </p:spPr>
        <p:txBody>
          <a:bodyPr wrap="square" rtlCol="0">
            <a:spAutoFit/>
          </a:bodyPr>
          <a:lstStyle/>
          <a:p>
            <a:pPr algn="ctr" defTabSz="685800" fontAlgn="base">
              <a:spcBef>
                <a:spcPct val="0"/>
              </a:spcBef>
              <a:spcAft>
                <a:spcPct val="0"/>
              </a:spcAft>
            </a:pPr>
            <a:r>
              <a:rPr lang="en-US" sz="2400" b="1" u="sng" dirty="0" smtClean="0">
                <a:latin typeface="+mj-lt"/>
                <a:ea typeface="MS PGothic" pitchFamily="34" charset="-128"/>
              </a:rPr>
              <a:t>Active </a:t>
            </a:r>
            <a:r>
              <a:rPr lang="en-US" sz="2400" b="1" u="sng" dirty="0">
                <a:latin typeface="+mj-lt"/>
                <a:ea typeface="MS PGothic" pitchFamily="34" charset="-128"/>
              </a:rPr>
              <a:t>Coordinates</a:t>
            </a:r>
          </a:p>
        </p:txBody>
      </p:sp>
    </p:spTree>
    <p:extLst>
      <p:ext uri="{BB962C8B-B14F-4D97-AF65-F5344CB8AC3E}">
        <p14:creationId xmlns:p14="http://schemas.microsoft.com/office/powerpoint/2010/main" val="166147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236"/>
            <a:ext cx="8229600" cy="670425"/>
          </a:xfrm>
        </p:spPr>
        <p:txBody>
          <a:bodyPr/>
          <a:lstStyle/>
          <a:p>
            <a:r>
              <a:rPr lang="en-US" b="1" i="1" dirty="0" smtClean="0"/>
              <a:t>Non</a:t>
            </a:r>
            <a:r>
              <a:rPr lang="en-US" dirty="0" smtClean="0"/>
              <a:t>-Published Coordinates</a:t>
            </a:r>
            <a:endParaRPr lang="en-US" dirty="0"/>
          </a:p>
        </p:txBody>
      </p:sp>
      <p:sp>
        <p:nvSpPr>
          <p:cNvPr id="3" name="Content Placeholder 2"/>
          <p:cNvSpPr>
            <a:spLocks noGrp="1"/>
          </p:cNvSpPr>
          <p:nvPr>
            <p:ph idx="1"/>
          </p:nvPr>
        </p:nvSpPr>
        <p:spPr>
          <a:xfrm>
            <a:off x="203628" y="1611458"/>
            <a:ext cx="4123944" cy="2921273"/>
          </a:xfrm>
        </p:spPr>
        <p:txBody>
          <a:bodyPr/>
          <a:lstStyle/>
          <a:p>
            <a:r>
              <a:rPr lang="en-US" sz="2200" i="1" dirty="0" smtClean="0">
                <a:latin typeface="+mj-lt"/>
              </a:rPr>
              <a:t>Tied to</a:t>
            </a:r>
            <a:r>
              <a:rPr lang="en-US" sz="2200" dirty="0" smtClean="0">
                <a:latin typeface="+mj-lt"/>
              </a:rPr>
              <a:t> the NSRS </a:t>
            </a:r>
            <a:r>
              <a:rPr lang="en-US" sz="1800" dirty="0" smtClean="0">
                <a:latin typeface="+mj-lt"/>
                <a:sym typeface="Wingdings" panose="05000000000000000000" pitchFamily="2" charset="2"/>
              </a:rPr>
              <a:t></a:t>
            </a:r>
            <a:r>
              <a:rPr lang="en-US" sz="2200" dirty="0" smtClean="0">
                <a:latin typeface="+mj-lt"/>
                <a:sym typeface="Wingdings" panose="05000000000000000000" pitchFamily="2" charset="2"/>
              </a:rPr>
              <a:t> </a:t>
            </a:r>
            <a:r>
              <a:rPr lang="en-US" sz="2200" u="sng" dirty="0" smtClean="0">
                <a:latin typeface="+mj-lt"/>
              </a:rPr>
              <a:t>if</a:t>
            </a:r>
            <a:r>
              <a:rPr lang="en-US" sz="2200" dirty="0" smtClean="0">
                <a:latin typeface="+mj-lt"/>
              </a:rPr>
              <a:t> OPUS recommendations are followed</a:t>
            </a:r>
          </a:p>
          <a:p>
            <a:r>
              <a:rPr lang="en-US" sz="2200" dirty="0" smtClean="0">
                <a:latin typeface="+mj-lt"/>
              </a:rPr>
              <a:t>Computed by OPUS from data you upload</a:t>
            </a:r>
          </a:p>
          <a:p>
            <a:r>
              <a:rPr lang="en-US" sz="2200" dirty="0" smtClean="0">
                <a:latin typeface="+mj-lt"/>
              </a:rPr>
              <a:t>NOT reviewed or evaluated by any person or machine at NGS</a:t>
            </a:r>
          </a:p>
          <a:p>
            <a:pPr marL="460375" lvl="1"/>
            <a:r>
              <a:rPr lang="en-US" sz="1800" dirty="0" smtClean="0">
                <a:latin typeface="+mj-lt"/>
              </a:rPr>
              <a:t>hence “tied to” not “part of” NSRS</a:t>
            </a:r>
          </a:p>
        </p:txBody>
      </p:sp>
      <p:sp>
        <p:nvSpPr>
          <p:cNvPr id="5" name="TextBox 4"/>
          <p:cNvSpPr txBox="1"/>
          <p:nvPr/>
        </p:nvSpPr>
        <p:spPr>
          <a:xfrm>
            <a:off x="203627" y="1132723"/>
            <a:ext cx="4123945" cy="461665"/>
          </a:xfrm>
          <a:prstGeom prst="rect">
            <a:avLst/>
          </a:prstGeom>
          <a:noFill/>
        </p:spPr>
        <p:txBody>
          <a:bodyPr wrap="square" rtlCol="0">
            <a:spAutoFit/>
          </a:bodyPr>
          <a:lstStyle/>
          <a:p>
            <a:pPr algn="ctr" defTabSz="685800" fontAlgn="base">
              <a:spcBef>
                <a:spcPct val="0"/>
              </a:spcBef>
              <a:spcAft>
                <a:spcPct val="0"/>
              </a:spcAft>
            </a:pPr>
            <a:r>
              <a:rPr lang="en-US" sz="2400" b="1" u="sng" dirty="0" smtClean="0">
                <a:latin typeface="+mj-lt"/>
                <a:ea typeface="MS PGothic" pitchFamily="34" charset="-128"/>
              </a:rPr>
              <a:t>OPUS </a:t>
            </a:r>
            <a:r>
              <a:rPr lang="en-US" sz="2400" b="1" u="sng" dirty="0">
                <a:latin typeface="+mj-lt"/>
                <a:ea typeface="MS PGothic" pitchFamily="34" charset="-128"/>
              </a:rPr>
              <a:t>Coordinates</a:t>
            </a:r>
          </a:p>
        </p:txBody>
      </p:sp>
      <p:sp>
        <p:nvSpPr>
          <p:cNvPr id="6" name="Content Placeholder 2"/>
          <p:cNvSpPr txBox="1">
            <a:spLocks/>
          </p:cNvSpPr>
          <p:nvPr/>
        </p:nvSpPr>
        <p:spPr bwMode="auto">
          <a:xfrm>
            <a:off x="4052509" y="1943419"/>
            <a:ext cx="5158397" cy="91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800" dirty="0" smtClean="0">
                <a:latin typeface="+mj-lt"/>
                <a:sym typeface="Wingdings" panose="05000000000000000000" pitchFamily="2" charset="2"/>
              </a:rPr>
              <a:t></a:t>
            </a:r>
            <a:r>
              <a:rPr lang="en-US" sz="2200" dirty="0" smtClean="0">
                <a:latin typeface="+mj-lt"/>
                <a:sym typeface="Wingdings" panose="05000000000000000000" pitchFamily="2" charset="2"/>
              </a:rPr>
              <a:t> </a:t>
            </a:r>
            <a:r>
              <a:rPr lang="en-US" sz="2200" dirty="0" smtClean="0">
                <a:latin typeface="+mj-lt"/>
              </a:rPr>
              <a:t>can be submitted to NGS for SECs &amp; RECs</a:t>
            </a:r>
          </a:p>
        </p:txBody>
      </p:sp>
    </p:spTree>
    <p:extLst>
      <p:ext uri="{BB962C8B-B14F-4D97-AF65-F5344CB8AC3E}">
        <p14:creationId xmlns:p14="http://schemas.microsoft.com/office/powerpoint/2010/main" val="130034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2546</Words>
  <Application>Microsoft Office PowerPoint</Application>
  <PresentationFormat>On-screen Show (16:9)</PresentationFormat>
  <Paragraphs>467</Paragraphs>
  <Slides>61</Slides>
  <Notes>60</Notes>
  <HiddenSlides>0</HiddenSlides>
  <MMClips>1</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0</vt:i4>
      </vt:variant>
      <vt:variant>
        <vt:lpstr>Slide Titles</vt:lpstr>
      </vt:variant>
      <vt:variant>
        <vt:i4>61</vt:i4>
      </vt:variant>
    </vt:vector>
  </HeadingPairs>
  <TitlesOfParts>
    <vt:vector size="77" baseType="lpstr">
      <vt:lpstr>MS PGothic</vt:lpstr>
      <vt:lpstr>MS PGothic</vt:lpstr>
      <vt:lpstr>Arial</vt:lpstr>
      <vt:lpstr>Arial Rounded</vt:lpstr>
      <vt:lpstr>Calibri</vt:lpstr>
      <vt:lpstr>Gill Sans</vt:lpstr>
      <vt:lpstr>Gill Sans MT</vt:lpstr>
      <vt:lpstr>Times New Roman</vt:lpstr>
      <vt:lpstr>Verdana</vt:lpstr>
      <vt:lpstr>Wingdings</vt:lpstr>
      <vt:lpstr>Office Theme</vt:lpstr>
      <vt:lpstr>1_Office Theme</vt:lpstr>
      <vt:lpstr>3_Office Theme</vt:lpstr>
      <vt:lpstr>2_Office Theme</vt:lpstr>
      <vt:lpstr>9_Office Theme</vt:lpstr>
      <vt:lpstr>4_Office Theme</vt:lpstr>
      <vt:lpstr>Modernized National Spatial Reference System (NSRS)  Use Cases </vt:lpstr>
      <vt:lpstr>PowerPoint Presentation</vt:lpstr>
      <vt:lpstr>PowerPoint Presentation</vt:lpstr>
      <vt:lpstr>Use Cases – in Blueprint Part 3</vt:lpstr>
      <vt:lpstr>Terminology… Vocabulary… Lingo… Jargon… Whatever you want to call it, there are some important phrases to know</vt:lpstr>
      <vt:lpstr>Transitioning from NAD 83 to NATRF2022</vt:lpstr>
      <vt:lpstr>Published Coordinates - Passive Control</vt:lpstr>
      <vt:lpstr>Published Coordinates - Active Control</vt:lpstr>
      <vt:lpstr>Non-Published Coordinates</vt:lpstr>
      <vt:lpstr>PowerPoint Presentation</vt:lpstr>
      <vt:lpstr>PowerPoint Presentation</vt:lpstr>
      <vt:lpstr>PowerPoint Presentation</vt:lpstr>
      <vt:lpstr>Flood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Modernized NSRS  Important to Passive Control?</vt:lpstr>
      <vt:lpstr>Passive Control Benefits in Modernized NSRS</vt:lpstr>
      <vt:lpstr>Multi-year Corridor Project</vt:lpstr>
      <vt:lpstr>Survey Data</vt:lpstr>
      <vt:lpstr>Control Surveys and Coordinate Types</vt:lpstr>
      <vt:lpstr>GNSS Control</vt:lpstr>
      <vt:lpstr>RTN Alignments</vt:lpstr>
      <vt:lpstr>Combining geodetic leveling &amp; GNSS</vt:lpstr>
      <vt:lpstr>Preliminary Planning</vt:lpstr>
      <vt:lpstr>Common Reference Epoch</vt:lpstr>
      <vt:lpstr>Calibration or Localization</vt:lpstr>
      <vt:lpstr>Metadata</vt:lpstr>
      <vt:lpstr>Metadata Example</vt:lpstr>
      <vt:lpstr>Transitioning Data to the Modernized NSRS</vt:lpstr>
      <vt:lpstr>Best ways to determine coordinates in the Modernized NSRS  </vt:lpstr>
      <vt:lpstr>How NGS will support transition of data</vt:lpstr>
      <vt:lpstr>GPS on Bench Marks for the Modernized NSRS</vt:lpstr>
      <vt:lpstr>GPSonBM Measurements Connect Old &amp; New Datums</vt:lpstr>
      <vt:lpstr>PowerPoint Presentation</vt:lpstr>
      <vt:lpstr>PowerPoint Presentation</vt:lpstr>
      <vt:lpstr>Infrastructure Monitoring for Airports</vt:lpstr>
      <vt:lpstr>PowerPoint Presentation</vt:lpstr>
      <vt:lpstr>PowerPoint Presentation</vt:lpstr>
      <vt:lpstr>Why is the NSRS important to airport infrastructure?</vt:lpstr>
      <vt:lpstr>Why is the NSRS important to airport infrastructure?</vt:lpstr>
      <vt:lpstr>PowerPoint Presentation</vt:lpstr>
      <vt:lpstr>Why is the NSRS important to airport infrastructure?</vt:lpstr>
      <vt:lpstr>Why is the NSRS important to airport infrastructure?</vt:lpstr>
      <vt:lpstr>LEVERAGING THE MODERNIZED NSRS</vt:lpstr>
      <vt:lpstr>PowerPoint Presentation</vt:lpstr>
      <vt:lpstr>PowerPoint Presentation</vt:lpstr>
      <vt:lpstr>PowerPoint Presentation</vt:lpstr>
      <vt:lpstr>PowerPoint Presentation</vt:lpstr>
      <vt:lpstr>PowerPoint Presentation</vt:lpstr>
      <vt:lpstr>Use Cases – find them in Blueprint Part 3</vt:lpstr>
      <vt:lpstr>PowerPoint Presentation</vt:lpstr>
      <vt:lpstr>PowerPoint Presentation</vt:lpstr>
      <vt:lpstr>Further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2021-02-25T22:36:40Z</dcterms:created>
  <dcterms:modified xsi:type="dcterms:W3CDTF">2021-04-09T02:39:56Z</dcterms:modified>
</cp:coreProperties>
</file>